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8" r:id="rId30"/>
    <p:sldId id="327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44" y="19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2B1C-4FAC-8313-93C42E6F4D9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2B1C-4FAC-8313-93C42E6F4D9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2B1C-4FAC-8313-93C42E6F4D9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B1C-4FAC-8313-93C42E6F4D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8-2B1C-4FAC-8313-93C42E6F4D9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A-2B1C-4FAC-8313-93C42E6F4D9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C-2B1C-4FAC-8313-93C42E6F4D9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B1C-4FAC-8313-93C42E6F4D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F-2B1C-4FAC-8313-93C42E6F4D9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1-2B1C-4FAC-8313-93C42E6F4D9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3-2B1C-4FAC-8313-93C42E6F4D95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60</c:v>
                </c:pt>
                <c:pt idx="1">
                  <c:v>90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B1C-4FAC-8313-93C42E6F4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6"/>
        <c:axId val="375694080"/>
        <c:axId val="375695616"/>
      </c:barChart>
      <c:catAx>
        <c:axId val="3756940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5695616"/>
        <c:crosses val="autoZero"/>
        <c:auto val="1"/>
        <c:lblAlgn val="ctr"/>
        <c:lblOffset val="100"/>
        <c:noMultiLvlLbl val="0"/>
      </c:catAx>
      <c:valAx>
        <c:axId val="3756956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69408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F3-4590-8FB4-C16395D1BA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F3-4590-8FB4-C16395D1BAED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F3-4590-8FB4-C16395D1BA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4F3-4590-8FB4-C16395D1BAE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4F3-4590-8FB4-C16395D1BAED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4F3-4590-8FB4-C16395D1BAE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F3-4590-8FB4-C16395D1BA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9"/>
        <c:axId val="1373019431"/>
        <c:axId val="1373020087"/>
      </c:barChart>
      <c:catAx>
        <c:axId val="13730194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73020087"/>
        <c:crosses val="autoZero"/>
        <c:auto val="1"/>
        <c:lblAlgn val="ctr"/>
        <c:lblOffset val="100"/>
        <c:noMultiLvlLbl val="0"/>
      </c:catAx>
      <c:valAx>
        <c:axId val="1373020087"/>
        <c:scaling>
          <c:orientation val="minMax"/>
          <c:max val="10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73019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DC-43F2-9F91-F8EC32512E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DC-43F2-9F91-F8EC32512EDD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DC-43F2-9F91-F8EC32512E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3BDC-43F2-9F91-F8EC32512E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BDC-43F2-9F91-F8EC32512EDD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BDC-43F2-9F91-F8EC32512E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</c:v>
                </c:pt>
                <c:pt idx="1">
                  <c:v>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BDC-43F2-9F91-F8EC32512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9"/>
        <c:axId val="1373019431"/>
        <c:axId val="1373020087"/>
      </c:barChart>
      <c:catAx>
        <c:axId val="1373019431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73020087"/>
        <c:crosses val="autoZero"/>
        <c:auto val="1"/>
        <c:lblAlgn val="ctr"/>
        <c:lblOffset val="100"/>
        <c:noMultiLvlLbl val="0"/>
      </c:catAx>
      <c:valAx>
        <c:axId val="1373020087"/>
        <c:scaling>
          <c:orientation val="minMax"/>
          <c:max val="10"/>
        </c:scaling>
        <c:delete val="0"/>
        <c:axPos val="r"/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373019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0875FD-9E4E-429C-BE65-25FF9FE60AE3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4933215-3CB9-4EEA-BF9B-EA1A8E6EF1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C1A36FC7-B93F-4102-89B1-98376B8B65A4}"/>
              </a:ext>
            </a:extLst>
          </p:cNvPr>
          <p:cNvGrpSpPr/>
          <p:nvPr userDrawn="1"/>
        </p:nvGrpSpPr>
        <p:grpSpPr>
          <a:xfrm>
            <a:off x="817470" y="1569313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66B36A90-3DC6-456E-9ACF-2D24269DC88F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5707A9D2-88B2-419F-8B11-9D1E683B04F0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D7FE454C-CE7D-4895-BE27-E43BF1FEC2D5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AD69365B-2709-4B00-8857-B25BFD402974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DB77928C-5F10-4FE7-95AD-3B026B07F60F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4A991EDD-762B-48B9-8852-835D8E8A1BB5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16EEEE6F-8711-476A-A1BF-82C49D7D2E63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6833FD8D-D495-4AC2-99C6-F3AA8BDC979B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46C74B6A-1159-4557-9C2E-A542524D788A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3944214E-E8A5-4FAE-9427-58F5CC4FAE2A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60724C65-C9D8-4558-92EF-DB23936068CE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75387FA4-5710-4BEE-AEA7-62663B7C3E6C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" name="Group 1">
              <a:extLst>
                <a:ext uri="{FF2B5EF4-FFF2-40B4-BE49-F238E27FC236}">
                  <a16:creationId xmlns:a16="http://schemas.microsoft.com/office/drawing/2014/main" id="{388154BB-DA18-4C25-933E-85B66DE3E6E9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20" name="Oval 26">
                <a:extLst>
                  <a:ext uri="{FF2B5EF4-FFF2-40B4-BE49-F238E27FC236}">
                    <a16:creationId xmlns:a16="http://schemas.microsoft.com/office/drawing/2014/main" id="{02160FE4-B3FF-43DC-8904-46EC0FB51F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7">
                <a:extLst>
                  <a:ext uri="{FF2B5EF4-FFF2-40B4-BE49-F238E27FC236}">
                    <a16:creationId xmlns:a16="http://schemas.microsoft.com/office/drawing/2014/main" id="{E7D27304-6B30-4563-AE0B-87495937310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8">
                <a:extLst>
                  <a:ext uri="{FF2B5EF4-FFF2-40B4-BE49-F238E27FC236}">
                    <a16:creationId xmlns:a16="http://schemas.microsoft.com/office/drawing/2014/main" id="{0EE6226E-6E5B-4D4E-A454-560D1BDE92CE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9">
                <a:extLst>
                  <a:ext uri="{FF2B5EF4-FFF2-40B4-BE49-F238E27FC236}">
                    <a16:creationId xmlns:a16="http://schemas.microsoft.com/office/drawing/2014/main" id="{B6E6F0BC-EBA4-4352-AD0E-35494738DE8D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D8B6A002-B437-4917-8D51-70DA05B00894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Picture Placeholder 33">
            <a:extLst>
              <a:ext uri="{FF2B5EF4-FFF2-40B4-BE49-F238E27FC236}">
                <a16:creationId xmlns:a16="http://schemas.microsoft.com/office/drawing/2014/main" id="{C225913A-FB17-4A30-B258-8A444976CA0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12337" y="1675772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C8B9AA0-0ACA-412B-A8D7-034397F4AD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-1"/>
            <a:ext cx="6096000" cy="69183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BB46E56-A6CA-4625-9E71-4570B43B79F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3" y="2"/>
            <a:ext cx="12191996" cy="6857999"/>
          </a:xfrm>
          <a:custGeom>
            <a:avLst/>
            <a:gdLst>
              <a:gd name="connsiteX0" fmla="*/ 12191996 w 12191996"/>
              <a:gd name="connsiteY0" fmla="*/ 0 h 6857999"/>
              <a:gd name="connsiteX1" fmla="*/ 12191996 w 12191996"/>
              <a:gd name="connsiteY1" fmla="*/ 3562458 h 6857999"/>
              <a:gd name="connsiteX2" fmla="*/ 5 w 12191996"/>
              <a:gd name="connsiteY2" fmla="*/ 6857999 h 6857999"/>
              <a:gd name="connsiteX3" fmla="*/ 0 w 12191996"/>
              <a:gd name="connsiteY3" fmla="*/ 6857999 h 6857999"/>
              <a:gd name="connsiteX4" fmla="*/ 0 w 12191996"/>
              <a:gd name="connsiteY4" fmla="*/ 329554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6" h="6857999">
                <a:moveTo>
                  <a:pt x="12191996" y="0"/>
                </a:moveTo>
                <a:lnTo>
                  <a:pt x="12191996" y="3562458"/>
                </a:lnTo>
                <a:lnTo>
                  <a:pt x="5" y="6857999"/>
                </a:lnTo>
                <a:lnTo>
                  <a:pt x="0" y="6857999"/>
                </a:lnTo>
                <a:lnTo>
                  <a:pt x="0" y="32955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DEB6CB5C-9A92-4721-A3DA-737CB5A793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1245" y="258415"/>
            <a:ext cx="11509510" cy="386632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id="{FCA3053B-E910-4918-B7EA-6417D3BB43A7}"/>
              </a:ext>
            </a:extLst>
          </p:cNvPr>
          <p:cNvGrpSpPr/>
          <p:nvPr userDrawn="1"/>
        </p:nvGrpSpPr>
        <p:grpSpPr>
          <a:xfrm>
            <a:off x="638218" y="1536176"/>
            <a:ext cx="4966387" cy="2898882"/>
            <a:chOff x="-548507" y="477868"/>
            <a:chExt cx="11570449" cy="6357177"/>
          </a:xfrm>
        </p:grpSpPr>
        <p:sp>
          <p:nvSpPr>
            <p:cNvPr id="3" name="Freeform: Shape 21">
              <a:extLst>
                <a:ext uri="{FF2B5EF4-FFF2-40B4-BE49-F238E27FC236}">
                  <a16:creationId xmlns:a16="http://schemas.microsoft.com/office/drawing/2014/main" id="{84C245B6-124F-4982-BEA1-375BF83FF0B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22">
              <a:extLst>
                <a:ext uri="{FF2B5EF4-FFF2-40B4-BE49-F238E27FC236}">
                  <a16:creationId xmlns:a16="http://schemas.microsoft.com/office/drawing/2014/main" id="{2CD6BB18-18AA-4515-9EE5-5F56F4AC1FB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23">
              <a:extLst>
                <a:ext uri="{FF2B5EF4-FFF2-40B4-BE49-F238E27FC236}">
                  <a16:creationId xmlns:a16="http://schemas.microsoft.com/office/drawing/2014/main" id="{D8E5C286-A031-4F71-9E44-25290DF4608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24">
              <a:extLst>
                <a:ext uri="{FF2B5EF4-FFF2-40B4-BE49-F238E27FC236}">
                  <a16:creationId xmlns:a16="http://schemas.microsoft.com/office/drawing/2014/main" id="{E46E17D0-5194-4B7D-A181-622955B0454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25">
              <a:extLst>
                <a:ext uri="{FF2B5EF4-FFF2-40B4-BE49-F238E27FC236}">
                  <a16:creationId xmlns:a16="http://schemas.microsoft.com/office/drawing/2014/main" id="{BE5C086C-AD25-418E-9E90-819FBCF5907A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26">
              <a:extLst>
                <a:ext uri="{FF2B5EF4-FFF2-40B4-BE49-F238E27FC236}">
                  <a16:creationId xmlns:a16="http://schemas.microsoft.com/office/drawing/2014/main" id="{6266CCB5-C341-4A03-AC50-1A9C106B9A3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31">
                <a:extLst>
                  <a:ext uri="{FF2B5EF4-FFF2-40B4-BE49-F238E27FC236}">
                    <a16:creationId xmlns:a16="http://schemas.microsoft.com/office/drawing/2014/main" id="{DCBCAC03-5778-4975-89AD-33A55F5B00F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32">
                <a:extLst>
                  <a:ext uri="{FF2B5EF4-FFF2-40B4-BE49-F238E27FC236}">
                    <a16:creationId xmlns:a16="http://schemas.microsoft.com/office/drawing/2014/main" id="{05E7DFBE-A261-48B4-A679-A65261FCE64F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27">
              <a:extLst>
                <a:ext uri="{FF2B5EF4-FFF2-40B4-BE49-F238E27FC236}">
                  <a16:creationId xmlns:a16="http://schemas.microsoft.com/office/drawing/2014/main" id="{9ABA0DA2-CCA7-4EE9-8C53-8B22777750D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29">
                <a:extLst>
                  <a:ext uri="{FF2B5EF4-FFF2-40B4-BE49-F238E27FC236}">
                    <a16:creationId xmlns:a16="http://schemas.microsoft.com/office/drawing/2014/main" id="{6047D439-9A2F-4210-8A87-71EFD5F2241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30">
                <a:extLst>
                  <a:ext uri="{FF2B5EF4-FFF2-40B4-BE49-F238E27FC236}">
                    <a16:creationId xmlns:a16="http://schemas.microsoft.com/office/drawing/2014/main" id="{DD1A1B1A-52C0-4AF8-94FA-240D9A14FCB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28">
              <a:extLst>
                <a:ext uri="{FF2B5EF4-FFF2-40B4-BE49-F238E27FC236}">
                  <a16:creationId xmlns:a16="http://schemas.microsoft.com/office/drawing/2014/main" id="{7F967187-4818-4C9C-94C6-AC603C37D13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71D093AE-1543-49B2-A399-1044FCA83BA9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305468" y="1701056"/>
            <a:ext cx="3590864" cy="232916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192A286-9408-4AD0-A30D-24C52B9E6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AD52E12-A869-4FFC-9868-37305C92415B}"/>
              </a:ext>
            </a:extLst>
          </p:cNvPr>
          <p:cNvSpPr/>
          <p:nvPr userDrawn="1"/>
        </p:nvSpPr>
        <p:spPr>
          <a:xfrm>
            <a:off x="4545106" y="1577788"/>
            <a:ext cx="7646894" cy="29942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2659895-3E16-4CCF-B4A3-25915E2084B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1575690"/>
            <a:ext cx="4572000" cy="2994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3AA05FC-C63C-428F-B3E4-93DA553B5A9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844205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6D3656F-0A2D-45C2-99DE-8BDDF6E2725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121240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A7E5C30-901B-4E80-9617-3DD463F8E06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398276" y="1747069"/>
            <a:ext cx="2004830" cy="18646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765F931A-1182-49F3-9703-CB1EF8B304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1540000" flipH="1">
            <a:off x="852855" y="362386"/>
            <a:ext cx="10486290" cy="3950058"/>
          </a:xfrm>
          <a:custGeom>
            <a:avLst/>
            <a:gdLst>
              <a:gd name="connsiteX0" fmla="*/ 3290855 w 11450115"/>
              <a:gd name="connsiteY0" fmla="*/ 3822690 h 3950058"/>
              <a:gd name="connsiteX1" fmla="*/ 4848757 w 11450115"/>
              <a:gd name="connsiteY1" fmla="*/ 3669317 h 3950058"/>
              <a:gd name="connsiteX2" fmla="*/ 4876873 w 11450115"/>
              <a:gd name="connsiteY2" fmla="*/ 102140 h 3950058"/>
              <a:gd name="connsiteX3" fmla="*/ 3138264 w 11450115"/>
              <a:gd name="connsiteY3" fmla="*/ 258667 h 3950058"/>
              <a:gd name="connsiteX4" fmla="*/ 0 w 11450115"/>
              <a:gd name="connsiteY4" fmla="*/ 3880132 h 3950058"/>
              <a:gd name="connsiteX5" fmla="*/ 1588754 w 11450115"/>
              <a:gd name="connsiteY5" fmla="*/ 3768281 h 3950058"/>
              <a:gd name="connsiteX6" fmla="*/ 1616870 w 11450115"/>
              <a:gd name="connsiteY6" fmla="*/ 201103 h 3950058"/>
              <a:gd name="connsiteX7" fmla="*/ 88351 w 11450115"/>
              <a:gd name="connsiteY7" fmla="*/ 311904 h 3950058"/>
              <a:gd name="connsiteX8" fmla="*/ 8188881 w 11450115"/>
              <a:gd name="connsiteY8" fmla="*/ 3795651 h 3950058"/>
              <a:gd name="connsiteX9" fmla="*/ 8098513 w 11450115"/>
              <a:gd name="connsiteY9" fmla="*/ 229508 h 3950058"/>
              <a:gd name="connsiteX10" fmla="*/ 6508049 w 11450115"/>
              <a:gd name="connsiteY10" fmla="*/ 145400 h 3950058"/>
              <a:gd name="connsiteX11" fmla="*/ 6658661 w 11450115"/>
              <a:gd name="connsiteY11" fmla="*/ 3711544 h 3950058"/>
              <a:gd name="connsiteX12" fmla="*/ 9638793 w 11450115"/>
              <a:gd name="connsiteY12" fmla="*/ 3837704 h 3950058"/>
              <a:gd name="connsiteX13" fmla="*/ 9729160 w 11450115"/>
              <a:gd name="connsiteY13" fmla="*/ 19240 h 3950058"/>
              <a:gd name="connsiteX14" fmla="*/ 8168818 w 11450115"/>
              <a:gd name="connsiteY14" fmla="*/ 229508 h 3950058"/>
              <a:gd name="connsiteX15" fmla="*/ 8259186 w 11450115"/>
              <a:gd name="connsiteY15" fmla="*/ 3711544 h 3950058"/>
              <a:gd name="connsiteX16" fmla="*/ 3222822 w 11450115"/>
              <a:gd name="connsiteY16" fmla="*/ 3950058 h 3950058"/>
              <a:gd name="connsiteX17" fmla="*/ 3065827 w 11450115"/>
              <a:gd name="connsiteY17" fmla="*/ 133752 h 3950058"/>
              <a:gd name="connsiteX18" fmla="*/ 1688632 w 11450115"/>
              <a:gd name="connsiteY18" fmla="*/ 283971 h 3950058"/>
              <a:gd name="connsiteX19" fmla="*/ 1659048 w 11450115"/>
              <a:gd name="connsiteY19" fmla="*/ 3767054 h 3950058"/>
              <a:gd name="connsiteX20" fmla="*/ 6574060 w 11450115"/>
              <a:gd name="connsiteY20" fmla="*/ 3899974 h 3950058"/>
              <a:gd name="connsiteX21" fmla="*/ 6416918 w 11450115"/>
              <a:gd name="connsiteY21" fmla="*/ 75258 h 3950058"/>
              <a:gd name="connsiteX22" fmla="*/ 4945407 w 11450115"/>
              <a:gd name="connsiteY22" fmla="*/ 0 h 3950058"/>
              <a:gd name="connsiteX23" fmla="*/ 4921254 w 11450115"/>
              <a:gd name="connsiteY23" fmla="*/ 3794232 h 3950058"/>
              <a:gd name="connsiteX24" fmla="*/ 11450115 w 11450115"/>
              <a:gd name="connsiteY24" fmla="*/ 3837704 h 3950058"/>
              <a:gd name="connsiteX25" fmla="*/ 11359747 w 11450115"/>
              <a:gd name="connsiteY25" fmla="*/ 271561 h 3950058"/>
              <a:gd name="connsiteX26" fmla="*/ 9799406 w 11450115"/>
              <a:gd name="connsiteY26" fmla="*/ 145400 h 3950058"/>
              <a:gd name="connsiteX27" fmla="*/ 9709039 w 11450115"/>
              <a:gd name="connsiteY27" fmla="*/ 3711544 h 395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50115" h="3950058">
                <a:moveTo>
                  <a:pt x="3290855" y="3822690"/>
                </a:moveTo>
                <a:lnTo>
                  <a:pt x="4848757" y="3669317"/>
                </a:lnTo>
                <a:lnTo>
                  <a:pt x="4876873" y="102140"/>
                </a:lnTo>
                <a:lnTo>
                  <a:pt x="3138264" y="258667"/>
                </a:lnTo>
                <a:close/>
                <a:moveTo>
                  <a:pt x="0" y="3880132"/>
                </a:moveTo>
                <a:lnTo>
                  <a:pt x="1588754" y="3768281"/>
                </a:lnTo>
                <a:lnTo>
                  <a:pt x="1616870" y="201103"/>
                </a:lnTo>
                <a:lnTo>
                  <a:pt x="88351" y="311904"/>
                </a:lnTo>
                <a:close/>
                <a:moveTo>
                  <a:pt x="8188881" y="3795651"/>
                </a:moveTo>
                <a:lnTo>
                  <a:pt x="8098513" y="229508"/>
                </a:lnTo>
                <a:lnTo>
                  <a:pt x="6508049" y="145400"/>
                </a:lnTo>
                <a:lnTo>
                  <a:pt x="6658661" y="3711544"/>
                </a:lnTo>
                <a:close/>
                <a:moveTo>
                  <a:pt x="9638793" y="3837704"/>
                </a:moveTo>
                <a:lnTo>
                  <a:pt x="9729160" y="19240"/>
                </a:lnTo>
                <a:lnTo>
                  <a:pt x="8168818" y="229508"/>
                </a:lnTo>
                <a:lnTo>
                  <a:pt x="8259186" y="3711544"/>
                </a:lnTo>
                <a:close/>
                <a:moveTo>
                  <a:pt x="3222822" y="3950058"/>
                </a:moveTo>
                <a:lnTo>
                  <a:pt x="3065827" y="133752"/>
                </a:lnTo>
                <a:lnTo>
                  <a:pt x="1688632" y="283971"/>
                </a:lnTo>
                <a:lnTo>
                  <a:pt x="1659048" y="3767054"/>
                </a:lnTo>
                <a:close/>
                <a:moveTo>
                  <a:pt x="6574060" y="3899974"/>
                </a:moveTo>
                <a:lnTo>
                  <a:pt x="6416918" y="75258"/>
                </a:lnTo>
                <a:lnTo>
                  <a:pt x="4945407" y="0"/>
                </a:lnTo>
                <a:lnTo>
                  <a:pt x="4921254" y="3794232"/>
                </a:lnTo>
                <a:close/>
                <a:moveTo>
                  <a:pt x="11450115" y="3837704"/>
                </a:moveTo>
                <a:lnTo>
                  <a:pt x="11359747" y="271561"/>
                </a:lnTo>
                <a:lnTo>
                  <a:pt x="9799406" y="145400"/>
                </a:lnTo>
                <a:lnTo>
                  <a:pt x="9709039" y="37115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705213" y="2490008"/>
            <a:ext cx="52861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705213" y="320372"/>
            <a:ext cx="528610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705213" y="2092525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794911" y="2992591"/>
            <a:ext cx="1684599" cy="432917"/>
            <a:chOff x="28575" y="1871662"/>
            <a:chExt cx="12134850" cy="311848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E6A40C6-327B-4440-B5EA-977FF999E223}"/>
              </a:ext>
            </a:extLst>
          </p:cNvPr>
          <p:cNvGrpSpPr/>
          <p:nvPr/>
        </p:nvGrpSpPr>
        <p:grpSpPr>
          <a:xfrm>
            <a:off x="4366818" y="2853964"/>
            <a:ext cx="3486618" cy="3303483"/>
            <a:chOff x="4194778" y="2526050"/>
            <a:chExt cx="3889454" cy="3685160"/>
          </a:xfrm>
        </p:grpSpPr>
        <p:sp>
          <p:nvSpPr>
            <p:cNvPr id="4" name="Freeform: Shape 22">
              <a:extLst>
                <a:ext uri="{FF2B5EF4-FFF2-40B4-BE49-F238E27FC236}">
                  <a16:creationId xmlns:a16="http://schemas.microsoft.com/office/drawing/2014/main" id="{090C47D9-22E6-4C3A-B08C-361198785C43}"/>
                </a:ext>
              </a:extLst>
            </p:cNvPr>
            <p:cNvSpPr/>
            <p:nvPr/>
          </p:nvSpPr>
          <p:spPr>
            <a:xfrm>
              <a:off x="4296840" y="4598085"/>
              <a:ext cx="1574271" cy="1383759"/>
            </a:xfrm>
            <a:custGeom>
              <a:avLst/>
              <a:gdLst>
                <a:gd name="connsiteX0" fmla="*/ 3881160 w 6010024"/>
                <a:gd name="connsiteY0" fmla="*/ 3701332 h 5282721"/>
                <a:gd name="connsiteX1" fmla="*/ 3881160 w 6010024"/>
                <a:gd name="connsiteY1" fmla="*/ 4106539 h 5282721"/>
                <a:gd name="connsiteX2" fmla="*/ 3881160 w 6010024"/>
                <a:gd name="connsiteY2" fmla="*/ 4106540 h 5282721"/>
                <a:gd name="connsiteX3" fmla="*/ 4501414 w 6010024"/>
                <a:gd name="connsiteY3" fmla="*/ 4106540 h 5282721"/>
                <a:gd name="connsiteX4" fmla="*/ 4501414 w 6010024"/>
                <a:gd name="connsiteY4" fmla="*/ 4106539 h 5282721"/>
                <a:gd name="connsiteX5" fmla="*/ 4501414 w 6010024"/>
                <a:gd name="connsiteY5" fmla="*/ 3701332 h 5282721"/>
                <a:gd name="connsiteX6" fmla="*/ 3881160 w 6010024"/>
                <a:gd name="connsiteY6" fmla="*/ 3701332 h 5282721"/>
                <a:gd name="connsiteX7" fmla="*/ 749374 w 6010024"/>
                <a:gd name="connsiteY7" fmla="*/ 3701332 h 5282721"/>
                <a:gd name="connsiteX8" fmla="*/ 749374 w 6010024"/>
                <a:gd name="connsiteY8" fmla="*/ 4107478 h 5282721"/>
                <a:gd name="connsiteX9" fmla="*/ 749374 w 6010024"/>
                <a:gd name="connsiteY9" fmla="*/ 4107479 h 5282721"/>
                <a:gd name="connsiteX10" fmla="*/ 1370097 w 6010024"/>
                <a:gd name="connsiteY10" fmla="*/ 4107479 h 5282721"/>
                <a:gd name="connsiteX11" fmla="*/ 1370097 w 6010024"/>
                <a:gd name="connsiteY11" fmla="*/ 4107478 h 5282721"/>
                <a:gd name="connsiteX12" fmla="*/ 1370097 w 6010024"/>
                <a:gd name="connsiteY12" fmla="*/ 3701332 h 5282721"/>
                <a:gd name="connsiteX13" fmla="*/ 749374 w 6010024"/>
                <a:gd name="connsiteY13" fmla="*/ 3701332 h 5282721"/>
                <a:gd name="connsiteX14" fmla="*/ 1453203 w 6010024"/>
                <a:gd name="connsiteY14" fmla="*/ 3700862 h 5282721"/>
                <a:gd name="connsiteX15" fmla="*/ 1453203 w 6010024"/>
                <a:gd name="connsiteY15" fmla="*/ 4107477 h 5282721"/>
                <a:gd name="connsiteX16" fmla="*/ 1453204 w 6010024"/>
                <a:gd name="connsiteY16" fmla="*/ 4107477 h 5282721"/>
                <a:gd name="connsiteX17" fmla="*/ 1453204 w 6010024"/>
                <a:gd name="connsiteY17" fmla="*/ 4107479 h 5282721"/>
                <a:gd name="connsiteX18" fmla="*/ 2135906 w 6010024"/>
                <a:gd name="connsiteY18" fmla="*/ 4107479 h 5282721"/>
                <a:gd name="connsiteX19" fmla="*/ 2135906 w 6010024"/>
                <a:gd name="connsiteY19" fmla="*/ 3700863 h 5282721"/>
                <a:gd name="connsiteX20" fmla="*/ 2135903 w 6010024"/>
                <a:gd name="connsiteY20" fmla="*/ 3700863 h 5282721"/>
                <a:gd name="connsiteX21" fmla="*/ 2135903 w 6010024"/>
                <a:gd name="connsiteY21" fmla="*/ 3700862 h 5282721"/>
                <a:gd name="connsiteX22" fmla="*/ 1453203 w 6010024"/>
                <a:gd name="connsiteY22" fmla="*/ 3700862 h 5282721"/>
                <a:gd name="connsiteX23" fmla="*/ 4584052 w 6010024"/>
                <a:gd name="connsiteY23" fmla="*/ 3700391 h 5282721"/>
                <a:gd name="connsiteX24" fmla="*/ 4584052 w 6010024"/>
                <a:gd name="connsiteY24" fmla="*/ 3700393 h 5282721"/>
                <a:gd name="connsiteX25" fmla="*/ 4584051 w 6010024"/>
                <a:gd name="connsiteY25" fmla="*/ 3700393 h 5282721"/>
                <a:gd name="connsiteX26" fmla="*/ 4584051 w 6010024"/>
                <a:gd name="connsiteY26" fmla="*/ 4106540 h 5282721"/>
                <a:gd name="connsiteX27" fmla="*/ 5266283 w 6010024"/>
                <a:gd name="connsiteY27" fmla="*/ 4106540 h 5282721"/>
                <a:gd name="connsiteX28" fmla="*/ 5266283 w 6010024"/>
                <a:gd name="connsiteY28" fmla="*/ 4106537 h 5282721"/>
                <a:gd name="connsiteX29" fmla="*/ 5266283 w 6010024"/>
                <a:gd name="connsiteY29" fmla="*/ 3700393 h 5282721"/>
                <a:gd name="connsiteX30" fmla="*/ 5266283 w 6010024"/>
                <a:gd name="connsiteY30" fmla="*/ 3700391 h 5282721"/>
                <a:gd name="connsiteX31" fmla="*/ 4584052 w 6010024"/>
                <a:gd name="connsiteY31" fmla="*/ 3700391 h 5282721"/>
                <a:gd name="connsiteX32" fmla="*/ 4583581 w 6010024"/>
                <a:gd name="connsiteY32" fmla="*/ 3213017 h 5282721"/>
                <a:gd name="connsiteX33" fmla="*/ 4583581 w 6010024"/>
                <a:gd name="connsiteY33" fmla="*/ 3618224 h 5282721"/>
                <a:gd name="connsiteX34" fmla="*/ 4583583 w 6010024"/>
                <a:gd name="connsiteY34" fmla="*/ 3618224 h 5282721"/>
                <a:gd name="connsiteX35" fmla="*/ 4583583 w 6010024"/>
                <a:gd name="connsiteY35" fmla="*/ 3618225 h 5282721"/>
                <a:gd name="connsiteX36" fmla="*/ 5266753 w 6010024"/>
                <a:gd name="connsiteY36" fmla="*/ 3618225 h 5282721"/>
                <a:gd name="connsiteX37" fmla="*/ 5266753 w 6010024"/>
                <a:gd name="connsiteY37" fmla="*/ 3213018 h 5282721"/>
                <a:gd name="connsiteX38" fmla="*/ 5266751 w 6010024"/>
                <a:gd name="connsiteY38" fmla="*/ 3213018 h 5282721"/>
                <a:gd name="connsiteX39" fmla="*/ 5266751 w 6010024"/>
                <a:gd name="connsiteY39" fmla="*/ 3213017 h 5282721"/>
                <a:gd name="connsiteX40" fmla="*/ 4583581 w 6010024"/>
                <a:gd name="connsiteY40" fmla="*/ 3213017 h 5282721"/>
                <a:gd name="connsiteX41" fmla="*/ 1452735 w 6010024"/>
                <a:gd name="connsiteY41" fmla="*/ 3213017 h 5282721"/>
                <a:gd name="connsiteX42" fmla="*/ 1452735 w 6010024"/>
                <a:gd name="connsiteY42" fmla="*/ 3213018 h 5282721"/>
                <a:gd name="connsiteX43" fmla="*/ 1452735 w 6010024"/>
                <a:gd name="connsiteY43" fmla="*/ 3617754 h 5282721"/>
                <a:gd name="connsiteX44" fmla="*/ 1452735 w 6010024"/>
                <a:gd name="connsiteY44" fmla="*/ 3617755 h 5282721"/>
                <a:gd name="connsiteX45" fmla="*/ 2136375 w 6010024"/>
                <a:gd name="connsiteY45" fmla="*/ 3617755 h 5282721"/>
                <a:gd name="connsiteX46" fmla="*/ 2136375 w 6010024"/>
                <a:gd name="connsiteY46" fmla="*/ 3213018 h 5282721"/>
                <a:gd name="connsiteX47" fmla="*/ 2136374 w 6010024"/>
                <a:gd name="connsiteY47" fmla="*/ 3213018 h 5282721"/>
                <a:gd name="connsiteX48" fmla="*/ 2136374 w 6010024"/>
                <a:gd name="connsiteY48" fmla="*/ 3213017 h 5282721"/>
                <a:gd name="connsiteX49" fmla="*/ 1452735 w 6010024"/>
                <a:gd name="connsiteY49" fmla="*/ 3213017 h 5282721"/>
                <a:gd name="connsiteX50" fmla="*/ 3881160 w 6010024"/>
                <a:gd name="connsiteY50" fmla="*/ 3212546 h 5282721"/>
                <a:gd name="connsiteX51" fmla="*/ 3881160 w 6010024"/>
                <a:gd name="connsiteY51" fmla="*/ 3212549 h 5282721"/>
                <a:gd name="connsiteX52" fmla="*/ 3881160 w 6010024"/>
                <a:gd name="connsiteY52" fmla="*/ 3618222 h 5282721"/>
                <a:gd name="connsiteX53" fmla="*/ 3881160 w 6010024"/>
                <a:gd name="connsiteY53" fmla="*/ 3618225 h 5282721"/>
                <a:gd name="connsiteX54" fmla="*/ 4500005 w 6010024"/>
                <a:gd name="connsiteY54" fmla="*/ 3618225 h 5282721"/>
                <a:gd name="connsiteX55" fmla="*/ 4500005 w 6010024"/>
                <a:gd name="connsiteY55" fmla="*/ 3212549 h 5282721"/>
                <a:gd name="connsiteX56" fmla="*/ 4500003 w 6010024"/>
                <a:gd name="connsiteY56" fmla="*/ 3212549 h 5282721"/>
                <a:gd name="connsiteX57" fmla="*/ 4500003 w 6010024"/>
                <a:gd name="connsiteY57" fmla="*/ 3212546 h 5282721"/>
                <a:gd name="connsiteX58" fmla="*/ 3881160 w 6010024"/>
                <a:gd name="connsiteY58" fmla="*/ 3212546 h 5282721"/>
                <a:gd name="connsiteX59" fmla="*/ 750313 w 6010024"/>
                <a:gd name="connsiteY59" fmla="*/ 3212546 h 5282721"/>
                <a:gd name="connsiteX60" fmla="*/ 750313 w 6010024"/>
                <a:gd name="connsiteY60" fmla="*/ 3212549 h 5282721"/>
                <a:gd name="connsiteX61" fmla="*/ 750313 w 6010024"/>
                <a:gd name="connsiteY61" fmla="*/ 3617753 h 5282721"/>
                <a:gd name="connsiteX62" fmla="*/ 750313 w 6010024"/>
                <a:gd name="connsiteY62" fmla="*/ 3617755 h 5282721"/>
                <a:gd name="connsiteX63" fmla="*/ 1370097 w 6010024"/>
                <a:gd name="connsiteY63" fmla="*/ 3617755 h 5282721"/>
                <a:gd name="connsiteX64" fmla="*/ 1370097 w 6010024"/>
                <a:gd name="connsiteY64" fmla="*/ 3212549 h 5282721"/>
                <a:gd name="connsiteX65" fmla="*/ 1370095 w 6010024"/>
                <a:gd name="connsiteY65" fmla="*/ 3212549 h 5282721"/>
                <a:gd name="connsiteX66" fmla="*/ 1370095 w 6010024"/>
                <a:gd name="connsiteY66" fmla="*/ 3212546 h 5282721"/>
                <a:gd name="connsiteX67" fmla="*/ 750313 w 6010024"/>
                <a:gd name="connsiteY67" fmla="*/ 3212546 h 5282721"/>
                <a:gd name="connsiteX68" fmla="*/ 3021915 w 6010024"/>
                <a:gd name="connsiteY68" fmla="*/ 2927072 h 5282721"/>
                <a:gd name="connsiteX69" fmla="*/ 5616085 w 6010024"/>
                <a:gd name="connsiteY69" fmla="*/ 2927072 h 5282721"/>
                <a:gd name="connsiteX70" fmla="*/ 5663979 w 6010024"/>
                <a:gd name="connsiteY70" fmla="*/ 2974964 h 5282721"/>
                <a:gd name="connsiteX71" fmla="*/ 5662569 w 6010024"/>
                <a:gd name="connsiteY71" fmla="*/ 5282252 h 5282721"/>
                <a:gd name="connsiteX72" fmla="*/ 3549669 w 6010024"/>
                <a:gd name="connsiteY72" fmla="*/ 5282252 h 5282721"/>
                <a:gd name="connsiteX73" fmla="*/ 3550609 w 6010024"/>
                <a:gd name="connsiteY73" fmla="*/ 5265818 h 5282721"/>
                <a:gd name="connsiteX74" fmla="*/ 3550609 w 6010024"/>
                <a:gd name="connsiteY74" fmla="*/ 3630433 h 5282721"/>
                <a:gd name="connsiteX75" fmla="*/ 3550607 w 6010024"/>
                <a:gd name="connsiteY75" fmla="*/ 3630385 h 5282721"/>
                <a:gd name="connsiteX76" fmla="*/ 3550607 w 6010024"/>
                <a:gd name="connsiteY76" fmla="*/ 3629963 h 5282721"/>
                <a:gd name="connsiteX77" fmla="*/ 3549668 w 6010024"/>
                <a:gd name="connsiteY77" fmla="*/ 3607895 h 5282721"/>
                <a:gd name="connsiteX78" fmla="*/ 2535946 w 6010024"/>
                <a:gd name="connsiteY78" fmla="*/ 3607895 h 5282721"/>
                <a:gd name="connsiteX79" fmla="*/ 2535946 w 6010024"/>
                <a:gd name="connsiteY79" fmla="*/ 3634659 h 5282721"/>
                <a:gd name="connsiteX80" fmla="*/ 2535946 w 6010024"/>
                <a:gd name="connsiteY80" fmla="*/ 3986809 h 5282721"/>
                <a:gd name="connsiteX81" fmla="*/ 2535477 w 6010024"/>
                <a:gd name="connsiteY81" fmla="*/ 5282252 h 5282721"/>
                <a:gd name="connsiteX82" fmla="*/ 2535479 w 6010024"/>
                <a:gd name="connsiteY82" fmla="*/ 5282252 h 5282721"/>
                <a:gd name="connsiteX83" fmla="*/ 2535478 w 6010024"/>
                <a:gd name="connsiteY83" fmla="*/ 5282721 h 5282721"/>
                <a:gd name="connsiteX84" fmla="*/ 328672 w 6010024"/>
                <a:gd name="connsiteY84" fmla="*/ 5282721 h 5282721"/>
                <a:gd name="connsiteX85" fmla="*/ 327733 w 6010024"/>
                <a:gd name="connsiteY85" fmla="*/ 5259244 h 5282721"/>
                <a:gd name="connsiteX86" fmla="*/ 327733 w 6010024"/>
                <a:gd name="connsiteY86" fmla="*/ 2953835 h 5282721"/>
                <a:gd name="connsiteX87" fmla="*/ 329142 w 6010024"/>
                <a:gd name="connsiteY87" fmla="*/ 2927541 h 5282721"/>
                <a:gd name="connsiteX88" fmla="*/ 364357 w 6010024"/>
                <a:gd name="connsiteY88" fmla="*/ 2927541 h 5282721"/>
                <a:gd name="connsiteX89" fmla="*/ 3021915 w 6010024"/>
                <a:gd name="connsiteY89" fmla="*/ 2927072 h 5282721"/>
                <a:gd name="connsiteX90" fmla="*/ 2093179 w 6010024"/>
                <a:gd name="connsiteY90" fmla="*/ 1601578 h 5282721"/>
                <a:gd name="connsiteX91" fmla="*/ 2093179 w 6010024"/>
                <a:gd name="connsiteY91" fmla="*/ 2220423 h 5282721"/>
                <a:gd name="connsiteX92" fmla="*/ 2942095 w 6010024"/>
                <a:gd name="connsiteY92" fmla="*/ 2220423 h 5282721"/>
                <a:gd name="connsiteX93" fmla="*/ 2942095 w 6010024"/>
                <a:gd name="connsiteY93" fmla="*/ 1601578 h 5282721"/>
                <a:gd name="connsiteX94" fmla="*/ 2093179 w 6010024"/>
                <a:gd name="connsiteY94" fmla="*/ 1601578 h 5282721"/>
                <a:gd name="connsiteX95" fmla="*/ 3058070 w 6010024"/>
                <a:gd name="connsiteY95" fmla="*/ 1600170 h 5282721"/>
                <a:gd name="connsiteX96" fmla="*/ 3058070 w 6010024"/>
                <a:gd name="connsiteY96" fmla="*/ 2219484 h 5282721"/>
                <a:gd name="connsiteX97" fmla="*/ 3906516 w 6010024"/>
                <a:gd name="connsiteY97" fmla="*/ 2219484 h 5282721"/>
                <a:gd name="connsiteX98" fmla="*/ 3906516 w 6010024"/>
                <a:gd name="connsiteY98" fmla="*/ 1600170 h 5282721"/>
                <a:gd name="connsiteX99" fmla="*/ 3058070 w 6010024"/>
                <a:gd name="connsiteY99" fmla="*/ 1600170 h 5282721"/>
                <a:gd name="connsiteX100" fmla="*/ 4187296 w 6010024"/>
                <a:gd name="connsiteY100" fmla="*/ 1145191 h 5282721"/>
                <a:gd name="connsiteX101" fmla="*/ 4187296 w 6010024"/>
                <a:gd name="connsiteY101" fmla="*/ 2358935 h 5282721"/>
                <a:gd name="connsiteX102" fmla="*/ 1777653 w 6010024"/>
                <a:gd name="connsiteY102" fmla="*/ 2358935 h 5282721"/>
                <a:gd name="connsiteX103" fmla="*/ 1777653 w 6010024"/>
                <a:gd name="connsiteY103" fmla="*/ 1156461 h 5282721"/>
                <a:gd name="connsiteX104" fmla="*/ 1721778 w 6010024"/>
                <a:gd name="connsiteY104" fmla="*/ 1239098 h 5282721"/>
                <a:gd name="connsiteX105" fmla="*/ 1722717 w 6010024"/>
                <a:gd name="connsiteY105" fmla="*/ 2408237 h 5282721"/>
                <a:gd name="connsiteX106" fmla="*/ 1722717 w 6010024"/>
                <a:gd name="connsiteY106" fmla="*/ 2435000 h 5282721"/>
                <a:gd name="connsiteX107" fmla="*/ 4247867 w 6010024"/>
                <a:gd name="connsiteY107" fmla="*/ 2435000 h 5282721"/>
                <a:gd name="connsiteX108" fmla="*/ 4249275 w 6010024"/>
                <a:gd name="connsiteY108" fmla="*/ 2426548 h 5282721"/>
                <a:gd name="connsiteX109" fmla="*/ 4249275 w 6010024"/>
                <a:gd name="connsiteY109" fmla="*/ 1208109 h 5282721"/>
                <a:gd name="connsiteX110" fmla="*/ 4242702 w 6010024"/>
                <a:gd name="connsiteY110" fmla="*/ 1189328 h 5282721"/>
                <a:gd name="connsiteX111" fmla="*/ 4187296 w 6010024"/>
                <a:gd name="connsiteY111" fmla="*/ 1145191 h 5282721"/>
                <a:gd name="connsiteX112" fmla="*/ 3057130 w 6010024"/>
                <a:gd name="connsiteY112" fmla="*/ 1133453 h 5282721"/>
                <a:gd name="connsiteX113" fmla="*/ 3057130 w 6010024"/>
                <a:gd name="connsiteY113" fmla="*/ 1538191 h 5282721"/>
                <a:gd name="connsiteX114" fmla="*/ 3905108 w 6010024"/>
                <a:gd name="connsiteY114" fmla="*/ 1538191 h 5282721"/>
                <a:gd name="connsiteX115" fmla="*/ 3905108 w 6010024"/>
                <a:gd name="connsiteY115" fmla="*/ 1133453 h 5282721"/>
                <a:gd name="connsiteX116" fmla="*/ 3057130 w 6010024"/>
                <a:gd name="connsiteY116" fmla="*/ 1133453 h 5282721"/>
                <a:gd name="connsiteX117" fmla="*/ 2093179 w 6010024"/>
                <a:gd name="connsiteY117" fmla="*/ 1132514 h 5282721"/>
                <a:gd name="connsiteX118" fmla="*/ 2093179 w 6010024"/>
                <a:gd name="connsiteY118" fmla="*/ 1538660 h 5282721"/>
                <a:gd name="connsiteX119" fmla="*/ 2941625 w 6010024"/>
                <a:gd name="connsiteY119" fmla="*/ 1538660 h 5282721"/>
                <a:gd name="connsiteX120" fmla="*/ 2941625 w 6010024"/>
                <a:gd name="connsiteY120" fmla="*/ 1132514 h 5282721"/>
                <a:gd name="connsiteX121" fmla="*/ 2093179 w 6010024"/>
                <a:gd name="connsiteY121" fmla="*/ 1132514 h 5282721"/>
                <a:gd name="connsiteX122" fmla="*/ 2987640 w 6010024"/>
                <a:gd name="connsiteY122" fmla="*/ 69961 h 5282721"/>
                <a:gd name="connsiteX123" fmla="*/ 3098450 w 6010024"/>
                <a:gd name="connsiteY123" fmla="*/ 154007 h 5282721"/>
                <a:gd name="connsiteX124" fmla="*/ 4289186 w 6010024"/>
                <a:gd name="connsiteY124" fmla="*/ 1056452 h 5282721"/>
                <a:gd name="connsiteX125" fmla="*/ 4326279 w 6010024"/>
                <a:gd name="connsiteY125" fmla="*/ 1155054 h 5282721"/>
                <a:gd name="connsiteX126" fmla="*/ 4217817 w 6010024"/>
                <a:gd name="connsiteY126" fmla="*/ 1072885 h 5282721"/>
                <a:gd name="connsiteX127" fmla="*/ 3016282 w 6010024"/>
                <a:gd name="connsiteY127" fmla="*/ 157295 h 5282721"/>
                <a:gd name="connsiteX128" fmla="*/ 2974493 w 6010024"/>
                <a:gd name="connsiteY128" fmla="*/ 156825 h 5282721"/>
                <a:gd name="connsiteX129" fmla="*/ 1685156 w 6010024"/>
                <a:gd name="connsiteY129" fmla="*/ 1139089 h 5282721"/>
                <a:gd name="connsiteX130" fmla="*/ 1664497 w 6010024"/>
                <a:gd name="connsiteY130" fmla="*/ 1154584 h 5282721"/>
                <a:gd name="connsiteX131" fmla="*/ 1697834 w 6010024"/>
                <a:gd name="connsiteY131" fmla="*/ 1059738 h 5282721"/>
                <a:gd name="connsiteX132" fmla="*/ 2975902 w 6010024"/>
                <a:gd name="connsiteY132" fmla="*/ 78413 h 5282721"/>
                <a:gd name="connsiteX133" fmla="*/ 2987640 w 6010024"/>
                <a:gd name="connsiteY133" fmla="*/ 69961 h 5282721"/>
                <a:gd name="connsiteX134" fmla="*/ 2987640 w 6010024"/>
                <a:gd name="connsiteY134" fmla="*/ 9861 h 5282721"/>
                <a:gd name="connsiteX135" fmla="*/ 2971206 w 6010024"/>
                <a:gd name="connsiteY135" fmla="*/ 21599 h 5282721"/>
                <a:gd name="connsiteX136" fmla="*/ 2292261 w 6010024"/>
                <a:gd name="connsiteY136" fmla="*/ 539494 h 5282721"/>
                <a:gd name="connsiteX137" fmla="*/ 1639141 w 6010024"/>
                <a:gd name="connsiteY137" fmla="*/ 1037199 h 5282721"/>
                <a:gd name="connsiteX138" fmla="*/ 1611908 w 6010024"/>
                <a:gd name="connsiteY138" fmla="*/ 1085561 h 5282721"/>
                <a:gd name="connsiteX139" fmla="*/ 1612846 w 6010024"/>
                <a:gd name="connsiteY139" fmla="*/ 1228768 h 5282721"/>
                <a:gd name="connsiteX140" fmla="*/ 1616133 w 6010024"/>
                <a:gd name="connsiteY140" fmla="*/ 1256940 h 5282721"/>
                <a:gd name="connsiteX141" fmla="*/ 2996091 w 6010024"/>
                <a:gd name="connsiteY141" fmla="*/ 233828 h 5282721"/>
                <a:gd name="connsiteX142" fmla="*/ 4372762 w 6010024"/>
                <a:gd name="connsiteY142" fmla="*/ 1269618 h 5282721"/>
                <a:gd name="connsiteX143" fmla="*/ 4373232 w 6010024"/>
                <a:gd name="connsiteY143" fmla="*/ 1095890 h 5282721"/>
                <a:gd name="connsiteX144" fmla="*/ 4337078 w 6010024"/>
                <a:gd name="connsiteY144" fmla="*/ 1020765 h 5282721"/>
                <a:gd name="connsiteX145" fmla="*/ 3199399 w 6010024"/>
                <a:gd name="connsiteY145" fmla="*/ 168562 h 5282721"/>
                <a:gd name="connsiteX146" fmla="*/ 2987640 w 6010024"/>
                <a:gd name="connsiteY146" fmla="*/ 9861 h 5282721"/>
                <a:gd name="connsiteX147" fmla="*/ 2986231 w 6010024"/>
                <a:gd name="connsiteY147" fmla="*/ 0 h 5282721"/>
                <a:gd name="connsiteX148" fmla="*/ 2990926 w 6010024"/>
                <a:gd name="connsiteY148" fmla="*/ 0 h 5282721"/>
                <a:gd name="connsiteX149" fmla="*/ 3006421 w 6010024"/>
                <a:gd name="connsiteY149" fmla="*/ 14086 h 5282721"/>
                <a:gd name="connsiteX150" fmla="*/ 4229554 w 6010024"/>
                <a:gd name="connsiteY150" fmla="*/ 932493 h 5282721"/>
                <a:gd name="connsiteX151" fmla="*/ 4303271 w 6010024"/>
                <a:gd name="connsiteY151" fmla="*/ 956909 h 5282721"/>
                <a:gd name="connsiteX152" fmla="*/ 5174255 w 6010024"/>
                <a:gd name="connsiteY152" fmla="*/ 955030 h 5282721"/>
                <a:gd name="connsiteX153" fmla="*/ 5235764 w 6010024"/>
                <a:gd name="connsiteY153" fmla="*/ 995880 h 5282721"/>
                <a:gd name="connsiteX154" fmla="*/ 5988426 w 6010024"/>
                <a:gd name="connsiteY154" fmla="*/ 2752404 h 5282721"/>
                <a:gd name="connsiteX155" fmla="*/ 6010024 w 6010024"/>
                <a:gd name="connsiteY155" fmla="*/ 2798419 h 5282721"/>
                <a:gd name="connsiteX156" fmla="*/ 6010024 w 6010024"/>
                <a:gd name="connsiteY156" fmla="*/ 2803114 h 5282721"/>
                <a:gd name="connsiteX157" fmla="*/ 5982322 w 6010024"/>
                <a:gd name="connsiteY157" fmla="*/ 2805462 h 5282721"/>
                <a:gd name="connsiteX158" fmla="*/ 27702 w 6010024"/>
                <a:gd name="connsiteY158" fmla="*/ 2805462 h 5282721"/>
                <a:gd name="connsiteX159" fmla="*/ 0 w 6010024"/>
                <a:gd name="connsiteY159" fmla="*/ 2803114 h 5282721"/>
                <a:gd name="connsiteX160" fmla="*/ 0 w 6010024"/>
                <a:gd name="connsiteY160" fmla="*/ 2798419 h 5282721"/>
                <a:gd name="connsiteX161" fmla="*/ 7982 w 6010024"/>
                <a:gd name="connsiteY161" fmla="*/ 2784802 h 5282721"/>
                <a:gd name="connsiteX162" fmla="*/ 775669 w 6010024"/>
                <a:gd name="connsiteY162" fmla="*/ 992124 h 5282721"/>
                <a:gd name="connsiteX163" fmla="*/ 832013 w 6010024"/>
                <a:gd name="connsiteY163" fmla="*/ 955500 h 5282721"/>
                <a:gd name="connsiteX164" fmla="*/ 1686094 w 6010024"/>
                <a:gd name="connsiteY164" fmla="*/ 957848 h 5282721"/>
                <a:gd name="connsiteX165" fmla="*/ 1768262 w 6010024"/>
                <a:gd name="connsiteY165" fmla="*/ 930146 h 5282721"/>
                <a:gd name="connsiteX166" fmla="*/ 2407766 w 6010024"/>
                <a:gd name="connsiteY166" fmla="*/ 441831 h 5282721"/>
                <a:gd name="connsiteX167" fmla="*/ 2986231 w 6010024"/>
                <a:gd name="connsiteY167" fmla="*/ 0 h 5282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6010024" h="5282721">
                  <a:moveTo>
                    <a:pt x="3881160" y="3701332"/>
                  </a:moveTo>
                  <a:lnTo>
                    <a:pt x="3881160" y="4106539"/>
                  </a:lnTo>
                  <a:lnTo>
                    <a:pt x="3881160" y="4106540"/>
                  </a:lnTo>
                  <a:cubicBezTo>
                    <a:pt x="4088694" y="4106540"/>
                    <a:pt x="4294349" y="4106540"/>
                    <a:pt x="4501414" y="4106540"/>
                  </a:cubicBezTo>
                  <a:lnTo>
                    <a:pt x="4501414" y="4106539"/>
                  </a:lnTo>
                  <a:lnTo>
                    <a:pt x="4501414" y="3701332"/>
                  </a:lnTo>
                  <a:cubicBezTo>
                    <a:pt x="4293880" y="3701332"/>
                    <a:pt x="4087755" y="3701332"/>
                    <a:pt x="3881160" y="3701332"/>
                  </a:cubicBezTo>
                  <a:close/>
                  <a:moveTo>
                    <a:pt x="749374" y="3701332"/>
                  </a:moveTo>
                  <a:lnTo>
                    <a:pt x="749374" y="4107478"/>
                  </a:lnTo>
                  <a:lnTo>
                    <a:pt x="749374" y="4107479"/>
                  </a:lnTo>
                  <a:cubicBezTo>
                    <a:pt x="956908" y="4107479"/>
                    <a:pt x="1163032" y="4107479"/>
                    <a:pt x="1370097" y="4107479"/>
                  </a:cubicBezTo>
                  <a:lnTo>
                    <a:pt x="1370097" y="4107478"/>
                  </a:lnTo>
                  <a:cubicBezTo>
                    <a:pt x="1370097" y="3971783"/>
                    <a:pt x="1370097" y="3837028"/>
                    <a:pt x="1370097" y="3701332"/>
                  </a:cubicBezTo>
                  <a:cubicBezTo>
                    <a:pt x="1163032" y="3701332"/>
                    <a:pt x="956908" y="3701332"/>
                    <a:pt x="749374" y="3701332"/>
                  </a:cubicBezTo>
                  <a:close/>
                  <a:moveTo>
                    <a:pt x="1453203" y="3700862"/>
                  </a:moveTo>
                  <a:cubicBezTo>
                    <a:pt x="1453203" y="3837027"/>
                    <a:pt x="1453203" y="3971782"/>
                    <a:pt x="1453203" y="4107477"/>
                  </a:cubicBezTo>
                  <a:lnTo>
                    <a:pt x="1453204" y="4107477"/>
                  </a:lnTo>
                  <a:lnTo>
                    <a:pt x="1453204" y="4107479"/>
                  </a:lnTo>
                  <a:cubicBezTo>
                    <a:pt x="1681398" y="4107479"/>
                    <a:pt x="1907712" y="4107479"/>
                    <a:pt x="2135906" y="4107479"/>
                  </a:cubicBezTo>
                  <a:cubicBezTo>
                    <a:pt x="2135906" y="3970845"/>
                    <a:pt x="2135906" y="3836089"/>
                    <a:pt x="2135906" y="3700863"/>
                  </a:cubicBezTo>
                  <a:lnTo>
                    <a:pt x="2135903" y="3700863"/>
                  </a:lnTo>
                  <a:lnTo>
                    <a:pt x="2135903" y="3700862"/>
                  </a:lnTo>
                  <a:cubicBezTo>
                    <a:pt x="1907710" y="3700862"/>
                    <a:pt x="1680926" y="3700862"/>
                    <a:pt x="1453203" y="3700862"/>
                  </a:cubicBezTo>
                  <a:close/>
                  <a:moveTo>
                    <a:pt x="4584052" y="3700391"/>
                  </a:moveTo>
                  <a:lnTo>
                    <a:pt x="4584052" y="3700393"/>
                  </a:lnTo>
                  <a:lnTo>
                    <a:pt x="4584051" y="3700393"/>
                  </a:lnTo>
                  <a:cubicBezTo>
                    <a:pt x="4584051" y="3837497"/>
                    <a:pt x="4584051" y="3972254"/>
                    <a:pt x="4584051" y="4106540"/>
                  </a:cubicBezTo>
                  <a:cubicBezTo>
                    <a:pt x="4812714" y="4106540"/>
                    <a:pt x="5039969" y="4106540"/>
                    <a:pt x="5266283" y="4106540"/>
                  </a:cubicBezTo>
                  <a:lnTo>
                    <a:pt x="5266283" y="4106537"/>
                  </a:lnTo>
                  <a:lnTo>
                    <a:pt x="5266283" y="3700393"/>
                  </a:lnTo>
                  <a:lnTo>
                    <a:pt x="5266283" y="3700391"/>
                  </a:lnTo>
                  <a:cubicBezTo>
                    <a:pt x="5038090" y="3700391"/>
                    <a:pt x="4812245" y="3700391"/>
                    <a:pt x="4584052" y="3700391"/>
                  </a:cubicBezTo>
                  <a:close/>
                  <a:moveTo>
                    <a:pt x="4583581" y="3213017"/>
                  </a:moveTo>
                  <a:cubicBezTo>
                    <a:pt x="4583581" y="3348713"/>
                    <a:pt x="4583581" y="3482998"/>
                    <a:pt x="4583581" y="3618224"/>
                  </a:cubicBezTo>
                  <a:lnTo>
                    <a:pt x="4583583" y="3618224"/>
                  </a:lnTo>
                  <a:lnTo>
                    <a:pt x="4583583" y="3618225"/>
                  </a:lnTo>
                  <a:cubicBezTo>
                    <a:pt x="4811305" y="3618225"/>
                    <a:pt x="5037621" y="3618225"/>
                    <a:pt x="5266753" y="3618225"/>
                  </a:cubicBezTo>
                  <a:cubicBezTo>
                    <a:pt x="5266753" y="3482060"/>
                    <a:pt x="5266753" y="3347305"/>
                    <a:pt x="5266753" y="3213018"/>
                  </a:cubicBezTo>
                  <a:lnTo>
                    <a:pt x="5266751" y="3213018"/>
                  </a:lnTo>
                  <a:lnTo>
                    <a:pt x="5266751" y="3213017"/>
                  </a:lnTo>
                  <a:cubicBezTo>
                    <a:pt x="5038089" y="3213017"/>
                    <a:pt x="4810834" y="3213017"/>
                    <a:pt x="4583581" y="3213017"/>
                  </a:cubicBezTo>
                  <a:close/>
                  <a:moveTo>
                    <a:pt x="1452735" y="3213017"/>
                  </a:moveTo>
                  <a:lnTo>
                    <a:pt x="1452735" y="3213018"/>
                  </a:lnTo>
                  <a:lnTo>
                    <a:pt x="1452735" y="3617754"/>
                  </a:lnTo>
                  <a:lnTo>
                    <a:pt x="1452735" y="3617755"/>
                  </a:lnTo>
                  <a:cubicBezTo>
                    <a:pt x="1681398" y="3617755"/>
                    <a:pt x="1908651" y="3617755"/>
                    <a:pt x="2136375" y="3617755"/>
                  </a:cubicBezTo>
                  <a:cubicBezTo>
                    <a:pt x="2136375" y="3482060"/>
                    <a:pt x="2136375" y="3347774"/>
                    <a:pt x="2136375" y="3213018"/>
                  </a:cubicBezTo>
                  <a:lnTo>
                    <a:pt x="2136374" y="3213018"/>
                  </a:lnTo>
                  <a:lnTo>
                    <a:pt x="2136374" y="3213017"/>
                  </a:lnTo>
                  <a:cubicBezTo>
                    <a:pt x="1907711" y="3213017"/>
                    <a:pt x="1679988" y="3213017"/>
                    <a:pt x="1452735" y="3213017"/>
                  </a:cubicBezTo>
                  <a:close/>
                  <a:moveTo>
                    <a:pt x="3881160" y="3212546"/>
                  </a:moveTo>
                  <a:lnTo>
                    <a:pt x="3881160" y="3212549"/>
                  </a:lnTo>
                  <a:lnTo>
                    <a:pt x="3881160" y="3618222"/>
                  </a:lnTo>
                  <a:lnTo>
                    <a:pt x="3881160" y="3618225"/>
                  </a:lnTo>
                  <a:cubicBezTo>
                    <a:pt x="4088694" y="3618225"/>
                    <a:pt x="4294349" y="3618225"/>
                    <a:pt x="4500005" y="3618225"/>
                  </a:cubicBezTo>
                  <a:cubicBezTo>
                    <a:pt x="4500005" y="3482060"/>
                    <a:pt x="4500005" y="3347305"/>
                    <a:pt x="4500005" y="3212549"/>
                  </a:cubicBezTo>
                  <a:lnTo>
                    <a:pt x="4500003" y="3212549"/>
                  </a:lnTo>
                  <a:lnTo>
                    <a:pt x="4500003" y="3212546"/>
                  </a:lnTo>
                  <a:cubicBezTo>
                    <a:pt x="4292939" y="3212546"/>
                    <a:pt x="4087754" y="3212546"/>
                    <a:pt x="3881160" y="3212546"/>
                  </a:cubicBezTo>
                  <a:close/>
                  <a:moveTo>
                    <a:pt x="750313" y="3212546"/>
                  </a:moveTo>
                  <a:lnTo>
                    <a:pt x="750313" y="3212549"/>
                  </a:lnTo>
                  <a:lnTo>
                    <a:pt x="750313" y="3617753"/>
                  </a:lnTo>
                  <a:lnTo>
                    <a:pt x="750313" y="3617755"/>
                  </a:lnTo>
                  <a:cubicBezTo>
                    <a:pt x="957847" y="3617755"/>
                    <a:pt x="1163502" y="3617755"/>
                    <a:pt x="1370097" y="3617755"/>
                  </a:cubicBezTo>
                  <a:cubicBezTo>
                    <a:pt x="1370097" y="3482060"/>
                    <a:pt x="1370097" y="3347774"/>
                    <a:pt x="1370097" y="3212549"/>
                  </a:cubicBezTo>
                  <a:lnTo>
                    <a:pt x="1370095" y="3212549"/>
                  </a:lnTo>
                  <a:lnTo>
                    <a:pt x="1370095" y="3212546"/>
                  </a:lnTo>
                  <a:cubicBezTo>
                    <a:pt x="1163501" y="3212546"/>
                    <a:pt x="957846" y="3212546"/>
                    <a:pt x="750313" y="3212546"/>
                  </a:cubicBezTo>
                  <a:close/>
                  <a:moveTo>
                    <a:pt x="3021915" y="2927072"/>
                  </a:moveTo>
                  <a:cubicBezTo>
                    <a:pt x="3886795" y="2927072"/>
                    <a:pt x="4751205" y="2927072"/>
                    <a:pt x="5616085" y="2927072"/>
                  </a:cubicBezTo>
                  <a:cubicBezTo>
                    <a:pt x="5663979" y="2927072"/>
                    <a:pt x="5663979" y="2927072"/>
                    <a:pt x="5663979" y="2974964"/>
                  </a:cubicBezTo>
                  <a:cubicBezTo>
                    <a:pt x="5663039" y="3744060"/>
                    <a:pt x="5662569" y="4513156"/>
                    <a:pt x="5662569" y="5282252"/>
                  </a:cubicBezTo>
                  <a:cubicBezTo>
                    <a:pt x="4958269" y="5282252"/>
                    <a:pt x="4253969" y="5282252"/>
                    <a:pt x="3549669" y="5282252"/>
                  </a:cubicBezTo>
                  <a:cubicBezTo>
                    <a:pt x="3550139" y="5276617"/>
                    <a:pt x="3550609" y="5271451"/>
                    <a:pt x="3550609" y="5265818"/>
                  </a:cubicBezTo>
                  <a:cubicBezTo>
                    <a:pt x="3550609" y="4720690"/>
                    <a:pt x="3550609" y="4175561"/>
                    <a:pt x="3550609" y="3630433"/>
                  </a:cubicBezTo>
                  <a:lnTo>
                    <a:pt x="3550607" y="3630385"/>
                  </a:lnTo>
                  <a:lnTo>
                    <a:pt x="3550607" y="3629963"/>
                  </a:lnTo>
                  <a:cubicBezTo>
                    <a:pt x="3550607" y="3622920"/>
                    <a:pt x="3550138" y="3615877"/>
                    <a:pt x="3549668" y="3607895"/>
                  </a:cubicBezTo>
                  <a:cubicBezTo>
                    <a:pt x="3211604" y="3607895"/>
                    <a:pt x="2874949" y="3607895"/>
                    <a:pt x="2535946" y="3607895"/>
                  </a:cubicBezTo>
                  <a:cubicBezTo>
                    <a:pt x="2535946" y="3617755"/>
                    <a:pt x="2535946" y="3626207"/>
                    <a:pt x="2535946" y="3634659"/>
                  </a:cubicBezTo>
                  <a:cubicBezTo>
                    <a:pt x="2535946" y="3752042"/>
                    <a:pt x="2535946" y="3869425"/>
                    <a:pt x="2535946" y="3986809"/>
                  </a:cubicBezTo>
                  <a:cubicBezTo>
                    <a:pt x="2535477" y="4418779"/>
                    <a:pt x="2535477" y="4850281"/>
                    <a:pt x="2535477" y="5282252"/>
                  </a:cubicBezTo>
                  <a:lnTo>
                    <a:pt x="2535479" y="5282252"/>
                  </a:lnTo>
                  <a:lnTo>
                    <a:pt x="2535478" y="5282721"/>
                  </a:lnTo>
                  <a:cubicBezTo>
                    <a:pt x="1799720" y="5282721"/>
                    <a:pt x="1064430" y="5282721"/>
                    <a:pt x="328672" y="5282721"/>
                  </a:cubicBezTo>
                  <a:cubicBezTo>
                    <a:pt x="328203" y="5274739"/>
                    <a:pt x="327733" y="5267227"/>
                    <a:pt x="327733" y="5259244"/>
                  </a:cubicBezTo>
                  <a:cubicBezTo>
                    <a:pt x="327733" y="4490618"/>
                    <a:pt x="327733" y="3722461"/>
                    <a:pt x="327733" y="2953835"/>
                  </a:cubicBezTo>
                  <a:cubicBezTo>
                    <a:pt x="327733" y="2945854"/>
                    <a:pt x="328672" y="2937402"/>
                    <a:pt x="329142" y="2927541"/>
                  </a:cubicBezTo>
                  <a:cubicBezTo>
                    <a:pt x="342289" y="2927541"/>
                    <a:pt x="353088" y="2927541"/>
                    <a:pt x="364357" y="2927541"/>
                  </a:cubicBezTo>
                  <a:cubicBezTo>
                    <a:pt x="1250366" y="2927541"/>
                    <a:pt x="2135906" y="2927072"/>
                    <a:pt x="3021915" y="2927072"/>
                  </a:cubicBezTo>
                  <a:close/>
                  <a:moveTo>
                    <a:pt x="2093179" y="1601578"/>
                  </a:moveTo>
                  <a:cubicBezTo>
                    <a:pt x="2093179" y="1809112"/>
                    <a:pt x="2093179" y="2014298"/>
                    <a:pt x="2093179" y="2220423"/>
                  </a:cubicBezTo>
                  <a:cubicBezTo>
                    <a:pt x="2376308" y="2220423"/>
                    <a:pt x="2658027" y="2220423"/>
                    <a:pt x="2942095" y="2220423"/>
                  </a:cubicBezTo>
                  <a:cubicBezTo>
                    <a:pt x="2942095" y="2012889"/>
                    <a:pt x="2942095" y="1807233"/>
                    <a:pt x="2942095" y="1601578"/>
                  </a:cubicBezTo>
                  <a:cubicBezTo>
                    <a:pt x="2658027" y="1601578"/>
                    <a:pt x="2375368" y="1601578"/>
                    <a:pt x="2093179" y="1601578"/>
                  </a:cubicBezTo>
                  <a:close/>
                  <a:moveTo>
                    <a:pt x="3058070" y="1600170"/>
                  </a:moveTo>
                  <a:cubicBezTo>
                    <a:pt x="3058070" y="1808173"/>
                    <a:pt x="3058070" y="2013828"/>
                    <a:pt x="3058070" y="2219484"/>
                  </a:cubicBezTo>
                  <a:cubicBezTo>
                    <a:pt x="3342137" y="2219484"/>
                    <a:pt x="3623857" y="2219484"/>
                    <a:pt x="3906516" y="2219484"/>
                  </a:cubicBezTo>
                  <a:cubicBezTo>
                    <a:pt x="3906516" y="2012420"/>
                    <a:pt x="3906516" y="1806764"/>
                    <a:pt x="3906516" y="1600170"/>
                  </a:cubicBezTo>
                  <a:cubicBezTo>
                    <a:pt x="3621509" y="1600170"/>
                    <a:pt x="3339789" y="1600170"/>
                    <a:pt x="3058070" y="1600170"/>
                  </a:cubicBezTo>
                  <a:close/>
                  <a:moveTo>
                    <a:pt x="4187296" y="1145191"/>
                  </a:moveTo>
                  <a:cubicBezTo>
                    <a:pt x="4187296" y="1554625"/>
                    <a:pt x="4187296" y="1956545"/>
                    <a:pt x="4187296" y="2358935"/>
                  </a:cubicBezTo>
                  <a:cubicBezTo>
                    <a:pt x="3383926" y="2358935"/>
                    <a:pt x="2582432" y="2358935"/>
                    <a:pt x="1777653" y="2358935"/>
                  </a:cubicBezTo>
                  <a:cubicBezTo>
                    <a:pt x="1777653" y="1957484"/>
                    <a:pt x="1777653" y="1557442"/>
                    <a:pt x="1777653" y="1156461"/>
                  </a:cubicBezTo>
                  <a:cubicBezTo>
                    <a:pt x="1735864" y="1170547"/>
                    <a:pt x="1721778" y="1196840"/>
                    <a:pt x="1721778" y="1239098"/>
                  </a:cubicBezTo>
                  <a:cubicBezTo>
                    <a:pt x="1723187" y="1628811"/>
                    <a:pt x="1722717" y="2018523"/>
                    <a:pt x="1722717" y="2408237"/>
                  </a:cubicBezTo>
                  <a:cubicBezTo>
                    <a:pt x="1722717" y="2417158"/>
                    <a:pt x="1722717" y="2426548"/>
                    <a:pt x="1722717" y="2435000"/>
                  </a:cubicBezTo>
                  <a:cubicBezTo>
                    <a:pt x="2566938" y="2435000"/>
                    <a:pt x="3407402" y="2435000"/>
                    <a:pt x="4247867" y="2435000"/>
                  </a:cubicBezTo>
                  <a:cubicBezTo>
                    <a:pt x="4248336" y="2430774"/>
                    <a:pt x="4249275" y="2428426"/>
                    <a:pt x="4249275" y="2426548"/>
                  </a:cubicBezTo>
                  <a:cubicBezTo>
                    <a:pt x="4249275" y="2020402"/>
                    <a:pt x="4249275" y="1614256"/>
                    <a:pt x="4249275" y="1208109"/>
                  </a:cubicBezTo>
                  <a:cubicBezTo>
                    <a:pt x="4249275" y="1202005"/>
                    <a:pt x="4246927" y="1193084"/>
                    <a:pt x="4242702" y="1189328"/>
                  </a:cubicBezTo>
                  <a:cubicBezTo>
                    <a:pt x="4227207" y="1175242"/>
                    <a:pt x="4209834" y="1162565"/>
                    <a:pt x="4187296" y="1145191"/>
                  </a:cubicBezTo>
                  <a:close/>
                  <a:moveTo>
                    <a:pt x="3057130" y="1133453"/>
                  </a:moveTo>
                  <a:cubicBezTo>
                    <a:pt x="3057130" y="1269149"/>
                    <a:pt x="3057130" y="1402966"/>
                    <a:pt x="3057130" y="1538191"/>
                  </a:cubicBezTo>
                  <a:cubicBezTo>
                    <a:pt x="3341668" y="1538191"/>
                    <a:pt x="3623388" y="1538191"/>
                    <a:pt x="3905108" y="1538191"/>
                  </a:cubicBezTo>
                  <a:cubicBezTo>
                    <a:pt x="3905108" y="1402027"/>
                    <a:pt x="3905108" y="1267270"/>
                    <a:pt x="3905108" y="1133453"/>
                  </a:cubicBezTo>
                  <a:cubicBezTo>
                    <a:pt x="3621509" y="1133453"/>
                    <a:pt x="3339320" y="1133453"/>
                    <a:pt x="3057130" y="1133453"/>
                  </a:cubicBezTo>
                  <a:close/>
                  <a:moveTo>
                    <a:pt x="2093179" y="1132514"/>
                  </a:moveTo>
                  <a:cubicBezTo>
                    <a:pt x="2093179" y="1269618"/>
                    <a:pt x="2093179" y="1404374"/>
                    <a:pt x="2093179" y="1538660"/>
                  </a:cubicBezTo>
                  <a:cubicBezTo>
                    <a:pt x="2377246" y="1538660"/>
                    <a:pt x="2659436" y="1538660"/>
                    <a:pt x="2941625" y="1538660"/>
                  </a:cubicBezTo>
                  <a:cubicBezTo>
                    <a:pt x="2941625" y="1402496"/>
                    <a:pt x="2941625" y="1267740"/>
                    <a:pt x="2941625" y="1132514"/>
                  </a:cubicBezTo>
                  <a:cubicBezTo>
                    <a:pt x="2658027" y="1132514"/>
                    <a:pt x="2376777" y="1132514"/>
                    <a:pt x="2093179" y="1132514"/>
                  </a:cubicBezTo>
                  <a:close/>
                  <a:moveTo>
                    <a:pt x="2987640" y="69961"/>
                  </a:moveTo>
                  <a:cubicBezTo>
                    <a:pt x="3024264" y="97663"/>
                    <a:pt x="3061357" y="125835"/>
                    <a:pt x="3098450" y="154007"/>
                  </a:cubicBezTo>
                  <a:cubicBezTo>
                    <a:pt x="3495206" y="454979"/>
                    <a:pt x="3891491" y="756419"/>
                    <a:pt x="4289186" y="1056452"/>
                  </a:cubicBezTo>
                  <a:cubicBezTo>
                    <a:pt x="4323932" y="1082745"/>
                    <a:pt x="4336609" y="1111387"/>
                    <a:pt x="4326279" y="1155054"/>
                  </a:cubicBezTo>
                  <a:cubicBezTo>
                    <a:pt x="4289655" y="1127351"/>
                    <a:pt x="4253502" y="1100118"/>
                    <a:pt x="4217817" y="1072885"/>
                  </a:cubicBezTo>
                  <a:cubicBezTo>
                    <a:pt x="3817305" y="767688"/>
                    <a:pt x="3416324" y="462961"/>
                    <a:pt x="3016282" y="157295"/>
                  </a:cubicBezTo>
                  <a:cubicBezTo>
                    <a:pt x="3000788" y="145556"/>
                    <a:pt x="2990927" y="144617"/>
                    <a:pt x="2974493" y="156825"/>
                  </a:cubicBezTo>
                  <a:cubicBezTo>
                    <a:pt x="2544871" y="484559"/>
                    <a:pt x="2115248" y="811824"/>
                    <a:pt x="1685156" y="1139089"/>
                  </a:cubicBezTo>
                  <a:cubicBezTo>
                    <a:pt x="1679053" y="1143784"/>
                    <a:pt x="1672948" y="1148480"/>
                    <a:pt x="1664497" y="1154584"/>
                  </a:cubicBezTo>
                  <a:cubicBezTo>
                    <a:pt x="1656515" y="1114204"/>
                    <a:pt x="1663088" y="1086032"/>
                    <a:pt x="1697834" y="1059738"/>
                  </a:cubicBezTo>
                  <a:cubicBezTo>
                    <a:pt x="2124639" y="733412"/>
                    <a:pt x="2550036" y="405678"/>
                    <a:pt x="2975902" y="78413"/>
                  </a:cubicBezTo>
                  <a:cubicBezTo>
                    <a:pt x="2979189" y="76065"/>
                    <a:pt x="2982006" y="73717"/>
                    <a:pt x="2987640" y="69961"/>
                  </a:cubicBezTo>
                  <a:close/>
                  <a:moveTo>
                    <a:pt x="2987640" y="9861"/>
                  </a:moveTo>
                  <a:cubicBezTo>
                    <a:pt x="2981066" y="14556"/>
                    <a:pt x="2975901" y="17843"/>
                    <a:pt x="2971206" y="21599"/>
                  </a:cubicBezTo>
                  <a:cubicBezTo>
                    <a:pt x="2744891" y="193918"/>
                    <a:pt x="2518576" y="366706"/>
                    <a:pt x="2292261" y="539494"/>
                  </a:cubicBezTo>
                  <a:cubicBezTo>
                    <a:pt x="2074398" y="705239"/>
                    <a:pt x="1857004" y="871454"/>
                    <a:pt x="1639141" y="1037199"/>
                  </a:cubicBezTo>
                  <a:cubicBezTo>
                    <a:pt x="1622707" y="1049877"/>
                    <a:pt x="1610969" y="1063023"/>
                    <a:pt x="1611908" y="1085561"/>
                  </a:cubicBezTo>
                  <a:cubicBezTo>
                    <a:pt x="1612846" y="1133453"/>
                    <a:pt x="1612377" y="1180876"/>
                    <a:pt x="1612846" y="1228768"/>
                  </a:cubicBezTo>
                  <a:cubicBezTo>
                    <a:pt x="1612846" y="1236750"/>
                    <a:pt x="1614724" y="1244733"/>
                    <a:pt x="1616133" y="1256940"/>
                  </a:cubicBezTo>
                  <a:cubicBezTo>
                    <a:pt x="2085666" y="924042"/>
                    <a:pt x="2534540" y="571422"/>
                    <a:pt x="2996091" y="233828"/>
                  </a:cubicBezTo>
                  <a:cubicBezTo>
                    <a:pt x="3452947" y="578935"/>
                    <a:pt x="3906516" y="927798"/>
                    <a:pt x="4372762" y="1269618"/>
                  </a:cubicBezTo>
                  <a:cubicBezTo>
                    <a:pt x="4372762" y="1206700"/>
                    <a:pt x="4370884" y="1151295"/>
                    <a:pt x="4373232" y="1095890"/>
                  </a:cubicBezTo>
                  <a:cubicBezTo>
                    <a:pt x="4374640" y="1062554"/>
                    <a:pt x="4363842" y="1040955"/>
                    <a:pt x="4337078" y="1020765"/>
                  </a:cubicBezTo>
                  <a:cubicBezTo>
                    <a:pt x="3957695" y="737167"/>
                    <a:pt x="3578782" y="452630"/>
                    <a:pt x="3199399" y="168562"/>
                  </a:cubicBezTo>
                  <a:cubicBezTo>
                    <a:pt x="3128969" y="115506"/>
                    <a:pt x="3058539" y="62917"/>
                    <a:pt x="2987640" y="9861"/>
                  </a:cubicBezTo>
                  <a:close/>
                  <a:moveTo>
                    <a:pt x="2986231" y="0"/>
                  </a:moveTo>
                  <a:cubicBezTo>
                    <a:pt x="2987640" y="0"/>
                    <a:pt x="2989517" y="0"/>
                    <a:pt x="2990926" y="0"/>
                  </a:cubicBezTo>
                  <a:cubicBezTo>
                    <a:pt x="2996091" y="4696"/>
                    <a:pt x="3000786" y="9861"/>
                    <a:pt x="3006421" y="14086"/>
                  </a:cubicBezTo>
                  <a:cubicBezTo>
                    <a:pt x="3413976" y="320222"/>
                    <a:pt x="3822000" y="626357"/>
                    <a:pt x="4229554" y="932493"/>
                  </a:cubicBezTo>
                  <a:cubicBezTo>
                    <a:pt x="4252092" y="949396"/>
                    <a:pt x="4275569" y="956909"/>
                    <a:pt x="4303271" y="956909"/>
                  </a:cubicBezTo>
                  <a:cubicBezTo>
                    <a:pt x="4593442" y="955970"/>
                    <a:pt x="4883614" y="956439"/>
                    <a:pt x="5174255" y="955030"/>
                  </a:cubicBezTo>
                  <a:cubicBezTo>
                    <a:pt x="5206654" y="955030"/>
                    <a:pt x="5223087" y="966300"/>
                    <a:pt x="5235764" y="995880"/>
                  </a:cubicBezTo>
                  <a:cubicBezTo>
                    <a:pt x="5486026" y="1581857"/>
                    <a:pt x="5737226" y="2166896"/>
                    <a:pt x="5988426" y="2752404"/>
                  </a:cubicBezTo>
                  <a:cubicBezTo>
                    <a:pt x="5994999" y="2767899"/>
                    <a:pt x="6002981" y="2782924"/>
                    <a:pt x="6010024" y="2798419"/>
                  </a:cubicBezTo>
                  <a:cubicBezTo>
                    <a:pt x="6010024" y="2799827"/>
                    <a:pt x="6010024" y="2801705"/>
                    <a:pt x="6010024" y="2803114"/>
                  </a:cubicBezTo>
                  <a:cubicBezTo>
                    <a:pt x="6000634" y="2804053"/>
                    <a:pt x="5991712" y="2805462"/>
                    <a:pt x="5982322" y="2805462"/>
                  </a:cubicBezTo>
                  <a:cubicBezTo>
                    <a:pt x="3997606" y="2805462"/>
                    <a:pt x="2012889" y="2805462"/>
                    <a:pt x="27702" y="2805462"/>
                  </a:cubicBezTo>
                  <a:cubicBezTo>
                    <a:pt x="18311" y="2805462"/>
                    <a:pt x="9390" y="2804053"/>
                    <a:pt x="0" y="2803114"/>
                  </a:cubicBezTo>
                  <a:cubicBezTo>
                    <a:pt x="0" y="2801705"/>
                    <a:pt x="0" y="2799827"/>
                    <a:pt x="0" y="2798419"/>
                  </a:cubicBezTo>
                  <a:cubicBezTo>
                    <a:pt x="2817" y="2793723"/>
                    <a:pt x="6104" y="2789498"/>
                    <a:pt x="7982" y="2784802"/>
                  </a:cubicBezTo>
                  <a:cubicBezTo>
                    <a:pt x="264347" y="2187086"/>
                    <a:pt x="520243" y="1589840"/>
                    <a:pt x="775669" y="992124"/>
                  </a:cubicBezTo>
                  <a:cubicBezTo>
                    <a:pt x="787407" y="964891"/>
                    <a:pt x="802432" y="955030"/>
                    <a:pt x="832013" y="955500"/>
                  </a:cubicBezTo>
                  <a:cubicBezTo>
                    <a:pt x="1116550" y="956909"/>
                    <a:pt x="1401557" y="956909"/>
                    <a:pt x="1686094" y="957848"/>
                  </a:cubicBezTo>
                  <a:cubicBezTo>
                    <a:pt x="1717553" y="957848"/>
                    <a:pt x="1743377" y="948927"/>
                    <a:pt x="1768262" y="930146"/>
                  </a:cubicBezTo>
                  <a:cubicBezTo>
                    <a:pt x="1980960" y="767217"/>
                    <a:pt x="2194598" y="604759"/>
                    <a:pt x="2407766" y="441831"/>
                  </a:cubicBezTo>
                  <a:cubicBezTo>
                    <a:pt x="2600745" y="294397"/>
                    <a:pt x="2793722" y="146964"/>
                    <a:pt x="2986231" y="0"/>
                  </a:cubicBezTo>
                  <a:close/>
                </a:path>
              </a:pathLst>
            </a:custGeom>
            <a:solidFill>
              <a:schemeClr val="accent1"/>
            </a:solidFill>
            <a:ln w="609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00D96BDF-4829-4F5E-B4DE-21826855D32B}"/>
                </a:ext>
              </a:extLst>
            </p:cNvPr>
            <p:cNvSpPr/>
            <p:nvPr/>
          </p:nvSpPr>
          <p:spPr>
            <a:xfrm>
              <a:off x="6330294" y="3144016"/>
              <a:ext cx="1753938" cy="2670169"/>
            </a:xfrm>
            <a:custGeom>
              <a:avLst/>
              <a:gdLst>
                <a:gd name="connsiteX0" fmla="*/ 848281 w 1753938"/>
                <a:gd name="connsiteY0" fmla="*/ 345871 h 2670169"/>
                <a:gd name="connsiteX1" fmla="*/ 786785 w 1753938"/>
                <a:gd name="connsiteY1" fmla="*/ 385584 h 2670169"/>
                <a:gd name="connsiteX2" fmla="*/ 729810 w 1753938"/>
                <a:gd name="connsiteY2" fmla="*/ 437959 h 2670169"/>
                <a:gd name="connsiteX3" fmla="*/ 718997 w 1753938"/>
                <a:gd name="connsiteY3" fmla="*/ 448260 h 2670169"/>
                <a:gd name="connsiteX4" fmla="*/ 591364 w 1753938"/>
                <a:gd name="connsiteY4" fmla="*/ 773162 h 2670169"/>
                <a:gd name="connsiteX5" fmla="*/ 426378 w 1753938"/>
                <a:gd name="connsiteY5" fmla="*/ 1191487 h 2670169"/>
                <a:gd name="connsiteX6" fmla="*/ 365826 w 1753938"/>
                <a:gd name="connsiteY6" fmla="*/ 1346527 h 2670169"/>
                <a:gd name="connsiteX7" fmla="*/ 216251 w 1753938"/>
                <a:gd name="connsiteY7" fmla="*/ 1726909 h 2670169"/>
                <a:gd name="connsiteX8" fmla="*/ 38171 w 1753938"/>
                <a:gd name="connsiteY8" fmla="*/ 2181528 h 2670169"/>
                <a:gd name="connsiteX9" fmla="*/ 20359 w 1753938"/>
                <a:gd name="connsiteY9" fmla="*/ 2228279 h 2670169"/>
                <a:gd name="connsiteX10" fmla="*/ 51304 w 1753938"/>
                <a:gd name="connsiteY10" fmla="*/ 2218370 h 2670169"/>
                <a:gd name="connsiteX11" fmla="*/ 190064 w 1753938"/>
                <a:gd name="connsiteY11" fmla="*/ 2189195 h 2670169"/>
                <a:gd name="connsiteX12" fmla="*/ 1475240 w 1753938"/>
                <a:gd name="connsiteY12" fmla="*/ 2186011 h 2670169"/>
                <a:gd name="connsiteX13" fmla="*/ 1690950 w 1753938"/>
                <a:gd name="connsiteY13" fmla="*/ 2227610 h 2670169"/>
                <a:gd name="connsiteX14" fmla="*/ 1728697 w 1753938"/>
                <a:gd name="connsiteY14" fmla="*/ 2236104 h 2670169"/>
                <a:gd name="connsiteX15" fmla="*/ 1725669 w 1753938"/>
                <a:gd name="connsiteY15" fmla="*/ 2224976 h 2670169"/>
                <a:gd name="connsiteX16" fmla="*/ 1600671 w 1753938"/>
                <a:gd name="connsiteY16" fmla="*/ 1915055 h 2670169"/>
                <a:gd name="connsiteX17" fmla="*/ 1439969 w 1753938"/>
                <a:gd name="connsiteY17" fmla="*/ 1517726 h 2670169"/>
                <a:gd name="connsiteX18" fmla="*/ 1300462 w 1753938"/>
                <a:gd name="connsiteY18" fmla="*/ 1173518 h 2670169"/>
                <a:gd name="connsiteX19" fmla="*/ 1165633 w 1753938"/>
                <a:gd name="connsiteY19" fmla="*/ 839456 h 2670169"/>
                <a:gd name="connsiteX20" fmla="*/ 1007922 w 1753938"/>
                <a:gd name="connsiteY20" fmla="*/ 448930 h 2670169"/>
                <a:gd name="connsiteX21" fmla="*/ 997659 w 1753938"/>
                <a:gd name="connsiteY21" fmla="*/ 437762 h 2670169"/>
                <a:gd name="connsiteX22" fmla="*/ 940802 w 1753938"/>
                <a:gd name="connsiteY22" fmla="*/ 383461 h 2670169"/>
                <a:gd name="connsiteX23" fmla="*/ 881862 w 1753938"/>
                <a:gd name="connsiteY23" fmla="*/ 345910 h 2670169"/>
                <a:gd name="connsiteX24" fmla="*/ 848281 w 1753938"/>
                <a:gd name="connsiteY24" fmla="*/ 345871 h 2670169"/>
                <a:gd name="connsiteX25" fmla="*/ 805154 w 1753938"/>
                <a:gd name="connsiteY25" fmla="*/ 0 h 2670169"/>
                <a:gd name="connsiteX26" fmla="*/ 918370 w 1753938"/>
                <a:gd name="connsiteY26" fmla="*/ 0 h 2670169"/>
                <a:gd name="connsiteX27" fmla="*/ 913199 w 1753938"/>
                <a:gd name="connsiteY27" fmla="*/ 4298 h 2670169"/>
                <a:gd name="connsiteX28" fmla="*/ 896371 w 1753938"/>
                <a:gd name="connsiteY28" fmla="*/ 16841 h 2670169"/>
                <a:gd name="connsiteX29" fmla="*/ 900420 w 1753938"/>
                <a:gd name="connsiteY29" fmla="*/ 58599 h 2670169"/>
                <a:gd name="connsiteX30" fmla="*/ 908560 w 1753938"/>
                <a:gd name="connsiteY30" fmla="*/ 61862 h 2670169"/>
                <a:gd name="connsiteX31" fmla="*/ 922243 w 1753938"/>
                <a:gd name="connsiteY31" fmla="*/ 74917 h 2670169"/>
                <a:gd name="connsiteX32" fmla="*/ 927866 w 1753938"/>
                <a:gd name="connsiteY32" fmla="*/ 110658 h 2670169"/>
                <a:gd name="connsiteX33" fmla="*/ 927944 w 1753938"/>
                <a:gd name="connsiteY33" fmla="*/ 110658 h 2670169"/>
                <a:gd name="connsiteX34" fmla="*/ 967343 w 1753938"/>
                <a:gd name="connsiteY34" fmla="*/ 357746 h 2670169"/>
                <a:gd name="connsiteX35" fmla="*/ 975797 w 1753938"/>
                <a:gd name="connsiteY35" fmla="*/ 383657 h 2670169"/>
                <a:gd name="connsiteX36" fmla="*/ 1002731 w 1753938"/>
                <a:gd name="connsiteY36" fmla="*/ 379764 h 2670169"/>
                <a:gd name="connsiteX37" fmla="*/ 1017004 w 1753938"/>
                <a:gd name="connsiteY37" fmla="*/ 383029 h 2670169"/>
                <a:gd name="connsiteX38" fmla="*/ 1050151 w 1753938"/>
                <a:gd name="connsiteY38" fmla="*/ 370407 h 2670169"/>
                <a:gd name="connsiteX39" fmla="*/ 1059862 w 1753938"/>
                <a:gd name="connsiteY39" fmla="*/ 423528 h 2670169"/>
                <a:gd name="connsiteX40" fmla="*/ 1027542 w 1753938"/>
                <a:gd name="connsiteY40" fmla="*/ 441813 h 2670169"/>
                <a:gd name="connsiteX41" fmla="*/ 1045708 w 1753938"/>
                <a:gd name="connsiteY41" fmla="*/ 488681 h 2670169"/>
                <a:gd name="connsiteX42" fmla="*/ 1181245 w 1753938"/>
                <a:gd name="connsiteY42" fmla="*/ 823846 h 2670169"/>
                <a:gd name="connsiteX43" fmla="*/ 1322874 w 1753938"/>
                <a:gd name="connsiteY43" fmla="*/ 1173912 h 2670169"/>
                <a:gd name="connsiteX44" fmla="*/ 1501545 w 1753938"/>
                <a:gd name="connsiteY44" fmla="*/ 1613471 h 2670169"/>
                <a:gd name="connsiteX45" fmla="*/ 1701408 w 1753938"/>
                <a:gd name="connsiteY45" fmla="*/ 2107566 h 2670169"/>
                <a:gd name="connsiteX46" fmla="*/ 1749890 w 1753938"/>
                <a:gd name="connsiteY46" fmla="*/ 2227296 h 2670169"/>
                <a:gd name="connsiteX47" fmla="*/ 1748081 w 1753938"/>
                <a:gd name="connsiteY47" fmla="*/ 2263864 h 2670169"/>
                <a:gd name="connsiteX48" fmla="*/ 1632953 w 1753938"/>
                <a:gd name="connsiteY48" fmla="*/ 2409466 h 2670169"/>
                <a:gd name="connsiteX49" fmla="*/ 1432577 w 1753938"/>
                <a:gd name="connsiteY49" fmla="*/ 2546299 h 2670169"/>
                <a:gd name="connsiteX50" fmla="*/ 1147469 w 1753938"/>
                <a:gd name="connsiteY50" fmla="*/ 2642988 h 2670169"/>
                <a:gd name="connsiteX51" fmla="*/ 805148 w 1753938"/>
                <a:gd name="connsiteY51" fmla="*/ 2668271 h 2670169"/>
                <a:gd name="connsiteX52" fmla="*/ 440809 w 1753938"/>
                <a:gd name="connsiteY52" fmla="*/ 2592068 h 2670169"/>
                <a:gd name="connsiteX53" fmla="*/ 138988 w 1753938"/>
                <a:gd name="connsiteY53" fmla="*/ 2403528 h 2670169"/>
                <a:gd name="connsiteX54" fmla="*/ 2468 w 1753938"/>
                <a:gd name="connsiteY54" fmla="*/ 2252657 h 2670169"/>
                <a:gd name="connsiteX55" fmla="*/ 1210 w 1753938"/>
                <a:gd name="connsiteY55" fmla="*/ 2235828 h 2670169"/>
                <a:gd name="connsiteX56" fmla="*/ 81463 w 1753938"/>
                <a:gd name="connsiteY56" fmla="*/ 2028454 h 2670169"/>
                <a:gd name="connsiteX57" fmla="*/ 215701 w 1753938"/>
                <a:gd name="connsiteY57" fmla="*/ 1683421 h 2670169"/>
                <a:gd name="connsiteX58" fmla="*/ 406049 w 1753938"/>
                <a:gd name="connsiteY58" fmla="*/ 1194988 h 2670169"/>
                <a:gd name="connsiteX59" fmla="*/ 575204 w 1753938"/>
                <a:gd name="connsiteY59" fmla="*/ 762310 h 2670169"/>
                <a:gd name="connsiteX60" fmla="*/ 695248 w 1753938"/>
                <a:gd name="connsiteY60" fmla="*/ 454433 h 2670169"/>
                <a:gd name="connsiteX61" fmla="*/ 698827 w 1753938"/>
                <a:gd name="connsiteY61" fmla="*/ 443503 h 2670169"/>
                <a:gd name="connsiteX62" fmla="*/ 659546 w 1753938"/>
                <a:gd name="connsiteY62" fmla="*/ 405323 h 2670169"/>
                <a:gd name="connsiteX63" fmla="*/ 659624 w 1753938"/>
                <a:gd name="connsiteY63" fmla="*/ 392269 h 2670169"/>
                <a:gd name="connsiteX64" fmla="*/ 687817 w 1753938"/>
                <a:gd name="connsiteY64" fmla="*/ 365727 h 2670169"/>
                <a:gd name="connsiteX65" fmla="*/ 710151 w 1753938"/>
                <a:gd name="connsiteY65" fmla="*/ 382124 h 2670169"/>
                <a:gd name="connsiteX66" fmla="*/ 721672 w 1753938"/>
                <a:gd name="connsiteY66" fmla="*/ 381849 h 2670169"/>
                <a:gd name="connsiteX67" fmla="*/ 746522 w 1753938"/>
                <a:gd name="connsiteY67" fmla="*/ 380630 h 2670169"/>
                <a:gd name="connsiteX68" fmla="*/ 760048 w 1753938"/>
                <a:gd name="connsiteY68" fmla="*/ 366828 h 2670169"/>
                <a:gd name="connsiteX69" fmla="*/ 770035 w 1753938"/>
                <a:gd name="connsiteY69" fmla="*/ 303052 h 2670169"/>
                <a:gd name="connsiteX70" fmla="*/ 796575 w 1753938"/>
                <a:gd name="connsiteY70" fmla="*/ 134212 h 2670169"/>
                <a:gd name="connsiteX71" fmla="*/ 796419 w 1753938"/>
                <a:gd name="connsiteY71" fmla="*/ 134212 h 2670169"/>
                <a:gd name="connsiteX72" fmla="*/ 805777 w 1753938"/>
                <a:gd name="connsiteY72" fmla="*/ 74603 h 2670169"/>
                <a:gd name="connsiteX73" fmla="*/ 828503 w 1753938"/>
                <a:gd name="connsiteY73" fmla="*/ 61862 h 2670169"/>
                <a:gd name="connsiteX74" fmla="*/ 832593 w 1753938"/>
                <a:gd name="connsiteY74" fmla="*/ 18453 h 2670169"/>
                <a:gd name="connsiteX75" fmla="*/ 827285 w 1753938"/>
                <a:gd name="connsiteY75" fmla="*/ 11848 h 26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753938" h="2670169">
                  <a:moveTo>
                    <a:pt x="848281" y="345871"/>
                  </a:moveTo>
                  <a:cubicBezTo>
                    <a:pt x="818988" y="345557"/>
                    <a:pt x="798581" y="358729"/>
                    <a:pt x="786785" y="385584"/>
                  </a:cubicBezTo>
                  <a:cubicBezTo>
                    <a:pt x="775501" y="411339"/>
                    <a:pt x="754896" y="426988"/>
                    <a:pt x="729810" y="437959"/>
                  </a:cubicBezTo>
                  <a:cubicBezTo>
                    <a:pt x="725446" y="439885"/>
                    <a:pt x="720689" y="444014"/>
                    <a:pt x="718997" y="448260"/>
                  </a:cubicBezTo>
                  <a:cubicBezTo>
                    <a:pt x="676217" y="556469"/>
                    <a:pt x="633948" y="664874"/>
                    <a:pt x="591364" y="773162"/>
                  </a:cubicBezTo>
                  <a:cubicBezTo>
                    <a:pt x="536473" y="912630"/>
                    <a:pt x="481308" y="1052020"/>
                    <a:pt x="426378" y="1191487"/>
                  </a:cubicBezTo>
                  <a:cubicBezTo>
                    <a:pt x="406049" y="1243115"/>
                    <a:pt x="386114" y="1294900"/>
                    <a:pt x="365826" y="1346527"/>
                  </a:cubicBezTo>
                  <a:cubicBezTo>
                    <a:pt x="316007" y="1473334"/>
                    <a:pt x="266030" y="1600062"/>
                    <a:pt x="216251" y="1726909"/>
                  </a:cubicBezTo>
                  <a:cubicBezTo>
                    <a:pt x="156800" y="1878409"/>
                    <a:pt x="97505" y="2029988"/>
                    <a:pt x="38171" y="2181528"/>
                  </a:cubicBezTo>
                  <a:cubicBezTo>
                    <a:pt x="32390" y="2196312"/>
                    <a:pt x="26887" y="2211175"/>
                    <a:pt x="20359" y="2228279"/>
                  </a:cubicBezTo>
                  <a:cubicBezTo>
                    <a:pt x="32587" y="2224308"/>
                    <a:pt x="41749" y="2220415"/>
                    <a:pt x="51304" y="2218370"/>
                  </a:cubicBezTo>
                  <a:cubicBezTo>
                    <a:pt x="97505" y="2208422"/>
                    <a:pt x="143430" y="2196980"/>
                    <a:pt x="190064" y="2189195"/>
                  </a:cubicBezTo>
                  <a:cubicBezTo>
                    <a:pt x="694895" y="2104932"/>
                    <a:pt x="1078264" y="2101983"/>
                    <a:pt x="1475240" y="2186011"/>
                  </a:cubicBezTo>
                  <a:cubicBezTo>
                    <a:pt x="1546881" y="2201187"/>
                    <a:pt x="1619072" y="2213573"/>
                    <a:pt x="1690950" y="2227610"/>
                  </a:cubicBezTo>
                  <a:cubicBezTo>
                    <a:pt x="1702942" y="2229969"/>
                    <a:pt x="1714777" y="2232998"/>
                    <a:pt x="1728697" y="2236104"/>
                  </a:cubicBezTo>
                  <a:cubicBezTo>
                    <a:pt x="1727321" y="2230953"/>
                    <a:pt x="1726810" y="2227846"/>
                    <a:pt x="1725669" y="2224976"/>
                  </a:cubicBezTo>
                  <a:cubicBezTo>
                    <a:pt x="1684030" y="2121642"/>
                    <a:pt x="1642390" y="2018349"/>
                    <a:pt x="1600671" y="1915055"/>
                  </a:cubicBezTo>
                  <a:cubicBezTo>
                    <a:pt x="1547157" y="1782586"/>
                    <a:pt x="1493564" y="1650156"/>
                    <a:pt x="1439969" y="1517726"/>
                  </a:cubicBezTo>
                  <a:cubicBezTo>
                    <a:pt x="1393493" y="1402990"/>
                    <a:pt x="1346900" y="1288293"/>
                    <a:pt x="1300462" y="1173518"/>
                  </a:cubicBezTo>
                  <a:cubicBezTo>
                    <a:pt x="1255441" y="1062203"/>
                    <a:pt x="1210538" y="950810"/>
                    <a:pt x="1165633" y="839456"/>
                  </a:cubicBezTo>
                  <a:cubicBezTo>
                    <a:pt x="1113102" y="709266"/>
                    <a:pt x="1060689" y="579039"/>
                    <a:pt x="1007922" y="448930"/>
                  </a:cubicBezTo>
                  <a:cubicBezTo>
                    <a:pt x="1006113" y="444486"/>
                    <a:pt x="1001945" y="439807"/>
                    <a:pt x="997659" y="437762"/>
                  </a:cubicBezTo>
                  <a:cubicBezTo>
                    <a:pt x="972730" y="425770"/>
                    <a:pt x="951968" y="410080"/>
                    <a:pt x="940802" y="383461"/>
                  </a:cubicBezTo>
                  <a:cubicBezTo>
                    <a:pt x="929989" y="357668"/>
                    <a:pt x="909385" y="346068"/>
                    <a:pt x="881862" y="345910"/>
                  </a:cubicBezTo>
                  <a:cubicBezTo>
                    <a:pt x="870655" y="345871"/>
                    <a:pt x="859488" y="345989"/>
                    <a:pt x="848281" y="345871"/>
                  </a:cubicBezTo>
                  <a:close/>
                  <a:moveTo>
                    <a:pt x="805154" y="0"/>
                  </a:moveTo>
                  <a:lnTo>
                    <a:pt x="918370" y="0"/>
                  </a:lnTo>
                  <a:lnTo>
                    <a:pt x="913199" y="4298"/>
                  </a:lnTo>
                  <a:cubicBezTo>
                    <a:pt x="907537" y="8780"/>
                    <a:pt x="896646" y="12318"/>
                    <a:pt x="896371" y="16841"/>
                  </a:cubicBezTo>
                  <a:cubicBezTo>
                    <a:pt x="895466" y="30642"/>
                    <a:pt x="898297" y="44718"/>
                    <a:pt x="900420" y="58599"/>
                  </a:cubicBezTo>
                  <a:cubicBezTo>
                    <a:pt x="900656" y="60133"/>
                    <a:pt x="905689" y="61784"/>
                    <a:pt x="908560" y="61862"/>
                  </a:cubicBezTo>
                  <a:cubicBezTo>
                    <a:pt x="917367" y="62098"/>
                    <a:pt x="920985" y="66895"/>
                    <a:pt x="922243" y="74917"/>
                  </a:cubicBezTo>
                  <a:cubicBezTo>
                    <a:pt x="924091" y="86831"/>
                    <a:pt x="925978" y="98744"/>
                    <a:pt x="927866" y="110658"/>
                  </a:cubicBezTo>
                  <a:lnTo>
                    <a:pt x="927944" y="110658"/>
                  </a:lnTo>
                  <a:cubicBezTo>
                    <a:pt x="940763" y="193074"/>
                    <a:pt x="953974" y="275410"/>
                    <a:pt x="967343" y="357746"/>
                  </a:cubicBezTo>
                  <a:cubicBezTo>
                    <a:pt x="968641" y="365727"/>
                    <a:pt x="972376" y="373317"/>
                    <a:pt x="975797" y="383657"/>
                  </a:cubicBezTo>
                  <a:cubicBezTo>
                    <a:pt x="986138" y="369777"/>
                    <a:pt x="993688" y="368481"/>
                    <a:pt x="1002731" y="379764"/>
                  </a:cubicBezTo>
                  <a:cubicBezTo>
                    <a:pt x="1005169" y="382793"/>
                    <a:pt x="1012247" y="382085"/>
                    <a:pt x="1017004" y="383029"/>
                  </a:cubicBezTo>
                  <a:cubicBezTo>
                    <a:pt x="1023099" y="362543"/>
                    <a:pt x="1033873" y="358964"/>
                    <a:pt x="1050151" y="370407"/>
                  </a:cubicBezTo>
                  <a:cubicBezTo>
                    <a:pt x="1073311" y="386686"/>
                    <a:pt x="1075788" y="400251"/>
                    <a:pt x="1059862" y="423528"/>
                  </a:cubicBezTo>
                  <a:cubicBezTo>
                    <a:pt x="1052550" y="434223"/>
                    <a:pt x="1045786" y="445587"/>
                    <a:pt x="1027542" y="441813"/>
                  </a:cubicBezTo>
                  <a:cubicBezTo>
                    <a:pt x="1034187" y="458995"/>
                    <a:pt x="1039731" y="473936"/>
                    <a:pt x="1045708" y="488681"/>
                  </a:cubicBezTo>
                  <a:cubicBezTo>
                    <a:pt x="1090847" y="600429"/>
                    <a:pt x="1136065" y="712137"/>
                    <a:pt x="1181245" y="823846"/>
                  </a:cubicBezTo>
                  <a:cubicBezTo>
                    <a:pt x="1228468" y="940508"/>
                    <a:pt x="1275533" y="1057250"/>
                    <a:pt x="1322874" y="1173912"/>
                  </a:cubicBezTo>
                  <a:cubicBezTo>
                    <a:pt x="1382327" y="1320457"/>
                    <a:pt x="1442133" y="1466885"/>
                    <a:pt x="1501545" y="1613471"/>
                  </a:cubicBezTo>
                  <a:cubicBezTo>
                    <a:pt x="1568311" y="1778103"/>
                    <a:pt x="1634840" y="1942855"/>
                    <a:pt x="1701408" y="2107566"/>
                  </a:cubicBezTo>
                  <a:cubicBezTo>
                    <a:pt x="1717531" y="2147476"/>
                    <a:pt x="1732904" y="2187740"/>
                    <a:pt x="1749890" y="2227296"/>
                  </a:cubicBezTo>
                  <a:cubicBezTo>
                    <a:pt x="1755631" y="2240704"/>
                    <a:pt x="1755473" y="2250731"/>
                    <a:pt x="1748081" y="2263864"/>
                  </a:cubicBezTo>
                  <a:cubicBezTo>
                    <a:pt x="1717254" y="2318519"/>
                    <a:pt x="1678445" y="2366725"/>
                    <a:pt x="1632953" y="2409466"/>
                  </a:cubicBezTo>
                  <a:cubicBezTo>
                    <a:pt x="1573383" y="2465458"/>
                    <a:pt x="1505831" y="2509968"/>
                    <a:pt x="1432577" y="2546299"/>
                  </a:cubicBezTo>
                  <a:cubicBezTo>
                    <a:pt x="1341787" y="2591321"/>
                    <a:pt x="1246359" y="2622541"/>
                    <a:pt x="1147469" y="2642988"/>
                  </a:cubicBezTo>
                  <a:cubicBezTo>
                    <a:pt x="1034581" y="2666343"/>
                    <a:pt x="920198" y="2674207"/>
                    <a:pt x="805148" y="2668271"/>
                  </a:cubicBezTo>
                  <a:cubicBezTo>
                    <a:pt x="679874" y="2661821"/>
                    <a:pt x="557746" y="2638819"/>
                    <a:pt x="440809" y="2592068"/>
                  </a:cubicBezTo>
                  <a:cubicBezTo>
                    <a:pt x="328904" y="2547322"/>
                    <a:pt x="228283" y="2484685"/>
                    <a:pt x="138988" y="2403528"/>
                  </a:cubicBezTo>
                  <a:cubicBezTo>
                    <a:pt x="88461" y="2357603"/>
                    <a:pt x="44345" y="2306211"/>
                    <a:pt x="2468" y="2252657"/>
                  </a:cubicBezTo>
                  <a:cubicBezTo>
                    <a:pt x="-480" y="2248883"/>
                    <a:pt x="-638" y="2240704"/>
                    <a:pt x="1210" y="2235828"/>
                  </a:cubicBezTo>
                  <a:cubicBezTo>
                    <a:pt x="27633" y="2166586"/>
                    <a:pt x="54607" y="2097540"/>
                    <a:pt x="81463" y="2028454"/>
                  </a:cubicBezTo>
                  <a:cubicBezTo>
                    <a:pt x="126208" y="1913443"/>
                    <a:pt x="170916" y="1798432"/>
                    <a:pt x="215701" y="1683421"/>
                  </a:cubicBezTo>
                  <a:cubicBezTo>
                    <a:pt x="279125" y="1520597"/>
                    <a:pt x="342508" y="1357773"/>
                    <a:pt x="406049" y="1194988"/>
                  </a:cubicBezTo>
                  <a:cubicBezTo>
                    <a:pt x="462355" y="1050722"/>
                    <a:pt x="518859" y="906535"/>
                    <a:pt x="575204" y="762310"/>
                  </a:cubicBezTo>
                  <a:cubicBezTo>
                    <a:pt x="615271" y="659724"/>
                    <a:pt x="655260" y="557058"/>
                    <a:pt x="695248" y="454433"/>
                  </a:cubicBezTo>
                  <a:cubicBezTo>
                    <a:pt x="696546" y="451092"/>
                    <a:pt x="697490" y="447632"/>
                    <a:pt x="698827" y="443503"/>
                  </a:cubicBezTo>
                  <a:cubicBezTo>
                    <a:pt x="674016" y="441930"/>
                    <a:pt x="667803" y="422388"/>
                    <a:pt x="659546" y="405323"/>
                  </a:cubicBezTo>
                  <a:cubicBezTo>
                    <a:pt x="657776" y="401706"/>
                    <a:pt x="657383" y="394785"/>
                    <a:pt x="659624" y="392269"/>
                  </a:cubicBezTo>
                  <a:cubicBezTo>
                    <a:pt x="668196" y="382596"/>
                    <a:pt x="676847" y="371783"/>
                    <a:pt x="687817" y="365727"/>
                  </a:cubicBezTo>
                  <a:cubicBezTo>
                    <a:pt x="699613" y="359241"/>
                    <a:pt x="707438" y="365964"/>
                    <a:pt x="710151" y="382124"/>
                  </a:cubicBezTo>
                  <a:cubicBezTo>
                    <a:pt x="713886" y="382124"/>
                    <a:pt x="718605" y="383500"/>
                    <a:pt x="721672" y="381849"/>
                  </a:cubicBezTo>
                  <a:cubicBezTo>
                    <a:pt x="730046" y="377327"/>
                    <a:pt x="736416" y="375046"/>
                    <a:pt x="746522" y="380630"/>
                  </a:cubicBezTo>
                  <a:cubicBezTo>
                    <a:pt x="753835" y="384680"/>
                    <a:pt x="758750" y="374496"/>
                    <a:pt x="760048" y="366828"/>
                  </a:cubicBezTo>
                  <a:cubicBezTo>
                    <a:pt x="763586" y="345596"/>
                    <a:pt x="766693" y="324323"/>
                    <a:pt x="770035" y="303052"/>
                  </a:cubicBezTo>
                  <a:cubicBezTo>
                    <a:pt x="778882" y="246784"/>
                    <a:pt x="787847" y="190518"/>
                    <a:pt x="796575" y="134212"/>
                  </a:cubicBezTo>
                  <a:lnTo>
                    <a:pt x="796419" y="134212"/>
                  </a:lnTo>
                  <a:cubicBezTo>
                    <a:pt x="799565" y="114354"/>
                    <a:pt x="802710" y="94459"/>
                    <a:pt x="805777" y="74603"/>
                  </a:cubicBezTo>
                  <a:cubicBezTo>
                    <a:pt x="807861" y="61233"/>
                    <a:pt x="817534" y="61665"/>
                    <a:pt x="828503" y="61862"/>
                  </a:cubicBezTo>
                  <a:cubicBezTo>
                    <a:pt x="829998" y="46960"/>
                    <a:pt x="831690" y="32726"/>
                    <a:pt x="832593" y="18453"/>
                  </a:cubicBezTo>
                  <a:cubicBezTo>
                    <a:pt x="832711" y="16290"/>
                    <a:pt x="829605" y="12555"/>
                    <a:pt x="827285" y="118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29">
              <a:extLst>
                <a:ext uri="{FF2B5EF4-FFF2-40B4-BE49-F238E27FC236}">
                  <a16:creationId xmlns:a16="http://schemas.microsoft.com/office/drawing/2014/main" id="{634D1C87-B73B-46E5-AE67-B64D962317F6}"/>
                </a:ext>
              </a:extLst>
            </p:cNvPr>
            <p:cNvSpPr/>
            <p:nvPr/>
          </p:nvSpPr>
          <p:spPr>
            <a:xfrm>
              <a:off x="6560406" y="4519982"/>
              <a:ext cx="1234594" cy="809738"/>
            </a:xfrm>
            <a:custGeom>
              <a:avLst/>
              <a:gdLst>
                <a:gd name="connsiteX0" fmla="*/ 381228 w 1209638"/>
                <a:gd name="connsiteY0" fmla="*/ 649380 h 793370"/>
                <a:gd name="connsiteX1" fmla="*/ 433198 w 1209638"/>
                <a:gd name="connsiteY1" fmla="*/ 691873 h 793370"/>
                <a:gd name="connsiteX2" fmla="*/ 381729 w 1209638"/>
                <a:gd name="connsiteY2" fmla="*/ 737295 h 793370"/>
                <a:gd name="connsiteX3" fmla="*/ 381266 w 1209638"/>
                <a:gd name="connsiteY3" fmla="*/ 727008 h 793370"/>
                <a:gd name="connsiteX4" fmla="*/ 381228 w 1209638"/>
                <a:gd name="connsiteY4" fmla="*/ 649380 h 793370"/>
                <a:gd name="connsiteX5" fmla="*/ 843029 w 1209638"/>
                <a:gd name="connsiteY5" fmla="*/ 605192 h 793370"/>
                <a:gd name="connsiteX6" fmla="*/ 843029 w 1209638"/>
                <a:gd name="connsiteY6" fmla="*/ 679894 h 793370"/>
                <a:gd name="connsiteX7" fmla="*/ 800536 w 1209638"/>
                <a:gd name="connsiteY7" fmla="*/ 640367 h 793370"/>
                <a:gd name="connsiteX8" fmla="*/ 843029 w 1209638"/>
                <a:gd name="connsiteY8" fmla="*/ 605192 h 793370"/>
                <a:gd name="connsiteX9" fmla="*/ 353066 w 1209638"/>
                <a:gd name="connsiteY9" fmla="*/ 495010 h 793370"/>
                <a:gd name="connsiteX10" fmla="*/ 353066 w 1209638"/>
                <a:gd name="connsiteY10" fmla="*/ 570443 h 793370"/>
                <a:gd name="connsiteX11" fmla="*/ 310572 w 1209638"/>
                <a:gd name="connsiteY11" fmla="*/ 531610 h 793370"/>
                <a:gd name="connsiteX12" fmla="*/ 353066 w 1209638"/>
                <a:gd name="connsiteY12" fmla="*/ 495010 h 793370"/>
                <a:gd name="connsiteX13" fmla="*/ 809473 w 1209638"/>
                <a:gd name="connsiteY13" fmla="*/ 315252 h 793370"/>
                <a:gd name="connsiteX14" fmla="*/ 809473 w 1209638"/>
                <a:gd name="connsiteY14" fmla="*/ 376006 h 793370"/>
                <a:gd name="connsiteX15" fmla="*/ 907635 w 1209638"/>
                <a:gd name="connsiteY15" fmla="*/ 376006 h 793370"/>
                <a:gd name="connsiteX16" fmla="*/ 907635 w 1209638"/>
                <a:gd name="connsiteY16" fmla="*/ 315252 h 793370"/>
                <a:gd name="connsiteX17" fmla="*/ 809473 w 1209638"/>
                <a:gd name="connsiteY17" fmla="*/ 315252 h 793370"/>
                <a:gd name="connsiteX18" fmla="*/ 319973 w 1209638"/>
                <a:gd name="connsiteY18" fmla="*/ 205532 h 793370"/>
                <a:gd name="connsiteX19" fmla="*/ 319973 w 1209638"/>
                <a:gd name="connsiteY19" fmla="*/ 266364 h 793370"/>
                <a:gd name="connsiteX20" fmla="*/ 417518 w 1209638"/>
                <a:gd name="connsiteY20" fmla="*/ 266364 h 793370"/>
                <a:gd name="connsiteX21" fmla="*/ 417518 w 1209638"/>
                <a:gd name="connsiteY21" fmla="*/ 205532 h 793370"/>
                <a:gd name="connsiteX22" fmla="*/ 319973 w 1209638"/>
                <a:gd name="connsiteY22" fmla="*/ 205532 h 793370"/>
                <a:gd name="connsiteX23" fmla="*/ 270622 w 1209638"/>
                <a:gd name="connsiteY23" fmla="*/ 0 h 793370"/>
                <a:gd name="connsiteX24" fmla="*/ 465482 w 1209638"/>
                <a:gd name="connsiteY24" fmla="*/ 0 h 793370"/>
                <a:gd name="connsiteX25" fmla="*/ 461668 w 1209638"/>
                <a:gd name="connsiteY25" fmla="*/ 17414 h 793370"/>
                <a:gd name="connsiteX26" fmla="*/ 473341 w 1209638"/>
                <a:gd name="connsiteY26" fmla="*/ 41645 h 793370"/>
                <a:gd name="connsiteX27" fmla="*/ 535405 w 1209638"/>
                <a:gd name="connsiteY27" fmla="*/ 69845 h 793370"/>
                <a:gd name="connsiteX28" fmla="*/ 531399 w 1209638"/>
                <a:gd name="connsiteY28" fmla="*/ 79979 h 793370"/>
                <a:gd name="connsiteX29" fmla="*/ 485322 w 1209638"/>
                <a:gd name="connsiteY29" fmla="*/ 190044 h 793370"/>
                <a:gd name="connsiteX30" fmla="*/ 495647 w 1209638"/>
                <a:gd name="connsiteY30" fmla="*/ 274839 h 793370"/>
                <a:gd name="connsiteX31" fmla="*/ 609952 w 1209638"/>
                <a:gd name="connsiteY31" fmla="*/ 445737 h 793370"/>
                <a:gd name="connsiteX32" fmla="*/ 645433 w 1209638"/>
                <a:gd name="connsiteY32" fmla="*/ 506799 h 793370"/>
                <a:gd name="connsiteX33" fmla="*/ 647937 w 1209638"/>
                <a:gd name="connsiteY33" fmla="*/ 502600 h 793370"/>
                <a:gd name="connsiteX34" fmla="*/ 729149 w 1209638"/>
                <a:gd name="connsiteY34" fmla="*/ 387178 h 793370"/>
                <a:gd name="connsiteX35" fmla="*/ 740667 w 1209638"/>
                <a:gd name="connsiteY35" fmla="*/ 299919 h 793370"/>
                <a:gd name="connsiteX36" fmla="*/ 705802 w 1209638"/>
                <a:gd name="connsiteY36" fmla="*/ 216820 h 793370"/>
                <a:gd name="connsiteX37" fmla="*/ 690469 w 1209638"/>
                <a:gd name="connsiteY37" fmla="*/ 179490 h 793370"/>
                <a:gd name="connsiteX38" fmla="*/ 769793 w 1209638"/>
                <a:gd name="connsiteY38" fmla="*/ 153561 h 793370"/>
                <a:gd name="connsiteX39" fmla="*/ 760546 w 1209638"/>
                <a:gd name="connsiteY39" fmla="*/ 109951 h 793370"/>
                <a:gd name="connsiteX40" fmla="*/ 955369 w 1209638"/>
                <a:gd name="connsiteY40" fmla="*/ 109951 h 793370"/>
                <a:gd name="connsiteX41" fmla="*/ 950283 w 1209638"/>
                <a:gd name="connsiteY41" fmla="*/ 132489 h 793370"/>
                <a:gd name="connsiteX42" fmla="*/ 958413 w 1209638"/>
                <a:gd name="connsiteY42" fmla="*/ 148861 h 793370"/>
                <a:gd name="connsiteX43" fmla="*/ 1025291 w 1209638"/>
                <a:gd name="connsiteY43" fmla="*/ 179490 h 793370"/>
                <a:gd name="connsiteX44" fmla="*/ 1020515 w 1209638"/>
                <a:gd name="connsiteY44" fmla="*/ 191394 h 793370"/>
                <a:gd name="connsiteX45" fmla="*/ 974631 w 1209638"/>
                <a:gd name="connsiteY45" fmla="*/ 301537 h 793370"/>
                <a:gd name="connsiteX46" fmla="*/ 981257 w 1209638"/>
                <a:gd name="connsiteY46" fmla="*/ 378048 h 793370"/>
                <a:gd name="connsiteX47" fmla="*/ 1121142 w 1209638"/>
                <a:gd name="connsiteY47" fmla="*/ 591748 h 793370"/>
                <a:gd name="connsiteX48" fmla="*/ 1207093 w 1209638"/>
                <a:gd name="connsiteY48" fmla="*/ 786223 h 793370"/>
                <a:gd name="connsiteX49" fmla="*/ 1209638 w 1209638"/>
                <a:gd name="connsiteY49" fmla="*/ 788425 h 793370"/>
                <a:gd name="connsiteX50" fmla="*/ 1084330 w 1209638"/>
                <a:gd name="connsiteY50" fmla="*/ 772502 h 793370"/>
                <a:gd name="connsiteX51" fmla="*/ 984500 w 1209638"/>
                <a:gd name="connsiteY51" fmla="*/ 764911 h 793370"/>
                <a:gd name="connsiteX52" fmla="*/ 967865 w 1209638"/>
                <a:gd name="connsiteY52" fmla="*/ 733227 h 793370"/>
                <a:gd name="connsiteX53" fmla="*/ 937339 w 1209638"/>
                <a:gd name="connsiteY53" fmla="*/ 710637 h 793370"/>
                <a:gd name="connsiteX54" fmla="*/ 880282 w 1209638"/>
                <a:gd name="connsiteY54" fmla="*/ 689949 h 793370"/>
                <a:gd name="connsiteX55" fmla="*/ 871538 w 1209638"/>
                <a:gd name="connsiteY55" fmla="*/ 682628 h 793370"/>
                <a:gd name="connsiteX56" fmla="*/ 871152 w 1209638"/>
                <a:gd name="connsiteY56" fmla="*/ 603883 h 793370"/>
                <a:gd name="connsiteX57" fmla="*/ 912297 w 1209638"/>
                <a:gd name="connsiteY57" fmla="*/ 648418 h 793370"/>
                <a:gd name="connsiteX58" fmla="*/ 978175 w 1209638"/>
                <a:gd name="connsiteY58" fmla="*/ 648418 h 793370"/>
                <a:gd name="connsiteX59" fmla="*/ 951208 w 1209638"/>
                <a:gd name="connsiteY59" fmla="*/ 582810 h 793370"/>
                <a:gd name="connsiteX60" fmla="*/ 882055 w 1209638"/>
                <a:gd name="connsiteY60" fmla="*/ 550256 h 793370"/>
                <a:gd name="connsiteX61" fmla="*/ 870998 w 1209638"/>
                <a:gd name="connsiteY61" fmla="*/ 536965 h 793370"/>
                <a:gd name="connsiteX62" fmla="*/ 871152 w 1209638"/>
                <a:gd name="connsiteY62" fmla="*/ 512039 h 793370"/>
                <a:gd name="connsiteX63" fmla="*/ 843954 w 1209638"/>
                <a:gd name="connsiteY63" fmla="*/ 512039 h 793370"/>
                <a:gd name="connsiteX64" fmla="*/ 843954 w 1209638"/>
                <a:gd name="connsiteY64" fmla="*/ 547829 h 793370"/>
                <a:gd name="connsiteX65" fmla="*/ 826849 w 1209638"/>
                <a:gd name="connsiteY65" fmla="*/ 550410 h 793370"/>
                <a:gd name="connsiteX66" fmla="*/ 755847 w 1209638"/>
                <a:gd name="connsiteY66" fmla="*/ 586970 h 793370"/>
                <a:gd name="connsiteX67" fmla="*/ 783393 w 1209638"/>
                <a:gd name="connsiteY67" fmla="*/ 728744 h 793370"/>
                <a:gd name="connsiteX68" fmla="*/ 829275 w 1209638"/>
                <a:gd name="connsiteY68" fmla="*/ 744692 h 793370"/>
                <a:gd name="connsiteX69" fmla="*/ 846440 w 1209638"/>
                <a:gd name="connsiteY69" fmla="*/ 754889 h 793370"/>
                <a:gd name="connsiteX70" fmla="*/ 624275 w 1209638"/>
                <a:gd name="connsiteY70" fmla="*/ 749271 h 793370"/>
                <a:gd name="connsiteX71" fmla="*/ 468458 w 1209638"/>
                <a:gd name="connsiteY71" fmla="*/ 753211 h 793370"/>
                <a:gd name="connsiteX72" fmla="*/ 478542 w 1209638"/>
                <a:gd name="connsiteY72" fmla="*/ 749393 h 793370"/>
                <a:gd name="connsiteX73" fmla="*/ 473765 w 1209638"/>
                <a:gd name="connsiteY73" fmla="*/ 619447 h 793370"/>
                <a:gd name="connsiteX74" fmla="*/ 405113 w 1209638"/>
                <a:gd name="connsiteY74" fmla="*/ 584466 h 793370"/>
                <a:gd name="connsiteX75" fmla="*/ 381343 w 1209638"/>
                <a:gd name="connsiteY75" fmla="*/ 552837 h 793370"/>
                <a:gd name="connsiteX76" fmla="*/ 381343 w 1209638"/>
                <a:gd name="connsiteY76" fmla="*/ 493855 h 793370"/>
                <a:gd name="connsiteX77" fmla="*/ 422256 w 1209638"/>
                <a:gd name="connsiteY77" fmla="*/ 538506 h 793370"/>
                <a:gd name="connsiteX78" fmla="*/ 488559 w 1209638"/>
                <a:gd name="connsiteY78" fmla="*/ 538506 h 793370"/>
                <a:gd name="connsiteX79" fmla="*/ 380957 w 1209638"/>
                <a:gd name="connsiteY79" fmla="*/ 438340 h 793370"/>
                <a:gd name="connsiteX80" fmla="*/ 380957 w 1209638"/>
                <a:gd name="connsiteY80" fmla="*/ 402627 h 793370"/>
                <a:gd name="connsiteX81" fmla="*/ 353758 w 1209638"/>
                <a:gd name="connsiteY81" fmla="*/ 402627 h 793370"/>
                <a:gd name="connsiteX82" fmla="*/ 353758 w 1209638"/>
                <a:gd name="connsiteY82" fmla="*/ 436529 h 793370"/>
                <a:gd name="connsiteX83" fmla="*/ 304908 w 1209638"/>
                <a:gd name="connsiteY83" fmla="*/ 449975 h 793370"/>
                <a:gd name="connsiteX84" fmla="*/ 243538 w 1209638"/>
                <a:gd name="connsiteY84" fmla="*/ 545518 h 793370"/>
                <a:gd name="connsiteX85" fmla="*/ 307606 w 1209638"/>
                <a:gd name="connsiteY85" fmla="*/ 624918 h 793370"/>
                <a:gd name="connsiteX86" fmla="*/ 344859 w 1209638"/>
                <a:gd name="connsiteY86" fmla="*/ 636090 h 793370"/>
                <a:gd name="connsiteX87" fmla="*/ 353875 w 1209638"/>
                <a:gd name="connsiteY87" fmla="*/ 647841 h 793370"/>
                <a:gd name="connsiteX88" fmla="*/ 353682 w 1209638"/>
                <a:gd name="connsiteY88" fmla="*/ 729436 h 793370"/>
                <a:gd name="connsiteX89" fmla="*/ 352718 w 1209638"/>
                <a:gd name="connsiteY89" fmla="*/ 737335 h 793370"/>
                <a:gd name="connsiteX90" fmla="*/ 303059 w 1209638"/>
                <a:gd name="connsiteY90" fmla="*/ 688754 h 793370"/>
                <a:gd name="connsiteX91" fmla="*/ 296472 w 1209638"/>
                <a:gd name="connsiteY91" fmla="*/ 677005 h 793370"/>
                <a:gd name="connsiteX92" fmla="*/ 236141 w 1209638"/>
                <a:gd name="connsiteY92" fmla="*/ 676464 h 793370"/>
                <a:gd name="connsiteX93" fmla="*/ 270159 w 1209638"/>
                <a:gd name="connsiteY93" fmla="*/ 760258 h 793370"/>
                <a:gd name="connsiteX94" fmla="*/ 281019 w 1209638"/>
                <a:gd name="connsiteY94" fmla="*/ 763621 h 793370"/>
                <a:gd name="connsiteX95" fmla="*/ 164220 w 1209638"/>
                <a:gd name="connsiteY95" fmla="*/ 772502 h 793370"/>
                <a:gd name="connsiteX96" fmla="*/ 0 w 1209638"/>
                <a:gd name="connsiteY96" fmla="*/ 793370 h 793370"/>
                <a:gd name="connsiteX97" fmla="*/ 2793 w 1209638"/>
                <a:gd name="connsiteY97" fmla="*/ 772508 h 793370"/>
                <a:gd name="connsiteX98" fmla="*/ 44825 w 1209638"/>
                <a:gd name="connsiteY98" fmla="*/ 603498 h 793370"/>
                <a:gd name="connsiteX99" fmla="*/ 237297 w 1209638"/>
                <a:gd name="connsiteY99" fmla="*/ 280000 h 793370"/>
                <a:gd name="connsiteX100" fmla="*/ 251783 w 1209638"/>
                <a:gd name="connsiteY100" fmla="*/ 193243 h 793370"/>
                <a:gd name="connsiteX101" fmla="*/ 235370 w 1209638"/>
                <a:gd name="connsiteY101" fmla="*/ 153909 h 793370"/>
                <a:gd name="connsiteX102" fmla="*/ 200466 w 1209638"/>
                <a:gd name="connsiteY102" fmla="*/ 69845 h 793370"/>
                <a:gd name="connsiteX103" fmla="*/ 279828 w 1209638"/>
                <a:gd name="connsiteY103" fmla="*/ 43995 h 793370"/>
                <a:gd name="connsiteX104" fmla="*/ 270622 w 1209638"/>
                <a:gd name="connsiteY104" fmla="*/ 0 h 793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209638" h="793370">
                  <a:moveTo>
                    <a:pt x="381228" y="649380"/>
                  </a:moveTo>
                  <a:cubicBezTo>
                    <a:pt x="410353" y="649650"/>
                    <a:pt x="433083" y="668566"/>
                    <a:pt x="433198" y="691873"/>
                  </a:cubicBezTo>
                  <a:cubicBezTo>
                    <a:pt x="433275" y="716762"/>
                    <a:pt x="411046" y="736949"/>
                    <a:pt x="381729" y="737295"/>
                  </a:cubicBezTo>
                  <a:cubicBezTo>
                    <a:pt x="381536" y="733366"/>
                    <a:pt x="381266" y="730207"/>
                    <a:pt x="381266" y="727008"/>
                  </a:cubicBezTo>
                  <a:cubicBezTo>
                    <a:pt x="381228" y="701120"/>
                    <a:pt x="381228" y="675269"/>
                    <a:pt x="381228" y="649380"/>
                  </a:cubicBezTo>
                  <a:close/>
                  <a:moveTo>
                    <a:pt x="843029" y="605192"/>
                  </a:moveTo>
                  <a:cubicBezTo>
                    <a:pt x="843029" y="630042"/>
                    <a:pt x="843029" y="654967"/>
                    <a:pt x="843029" y="679894"/>
                  </a:cubicBezTo>
                  <a:cubicBezTo>
                    <a:pt x="815753" y="678236"/>
                    <a:pt x="798687" y="662210"/>
                    <a:pt x="800536" y="640367"/>
                  </a:cubicBezTo>
                  <a:cubicBezTo>
                    <a:pt x="802423" y="617790"/>
                    <a:pt x="819490" y="603459"/>
                    <a:pt x="843029" y="605192"/>
                  </a:cubicBezTo>
                  <a:close/>
                  <a:moveTo>
                    <a:pt x="353066" y="495010"/>
                  </a:moveTo>
                  <a:cubicBezTo>
                    <a:pt x="353066" y="520591"/>
                    <a:pt x="353066" y="545478"/>
                    <a:pt x="353066" y="570443"/>
                  </a:cubicBezTo>
                  <a:cubicBezTo>
                    <a:pt x="325212" y="567669"/>
                    <a:pt x="309493" y="553107"/>
                    <a:pt x="310572" y="531610"/>
                  </a:cubicBezTo>
                  <a:cubicBezTo>
                    <a:pt x="311688" y="509381"/>
                    <a:pt x="327715" y="495165"/>
                    <a:pt x="353066" y="495010"/>
                  </a:cubicBezTo>
                  <a:close/>
                  <a:moveTo>
                    <a:pt x="809473" y="315252"/>
                  </a:moveTo>
                  <a:cubicBezTo>
                    <a:pt x="809473" y="335747"/>
                    <a:pt x="809473" y="355472"/>
                    <a:pt x="809473" y="376006"/>
                  </a:cubicBezTo>
                  <a:cubicBezTo>
                    <a:pt x="842336" y="376006"/>
                    <a:pt x="874581" y="376006"/>
                    <a:pt x="907635" y="376006"/>
                  </a:cubicBezTo>
                  <a:cubicBezTo>
                    <a:pt x="907635" y="354741"/>
                    <a:pt x="907635" y="335055"/>
                    <a:pt x="907635" y="315252"/>
                  </a:cubicBezTo>
                  <a:cubicBezTo>
                    <a:pt x="874581" y="315252"/>
                    <a:pt x="842258" y="315252"/>
                    <a:pt x="809473" y="315252"/>
                  </a:cubicBezTo>
                  <a:close/>
                  <a:moveTo>
                    <a:pt x="319973" y="205532"/>
                  </a:moveTo>
                  <a:cubicBezTo>
                    <a:pt x="319973" y="226181"/>
                    <a:pt x="319973" y="246099"/>
                    <a:pt x="319973" y="266364"/>
                  </a:cubicBezTo>
                  <a:cubicBezTo>
                    <a:pt x="352911" y="266364"/>
                    <a:pt x="384809" y="266364"/>
                    <a:pt x="417518" y="266364"/>
                  </a:cubicBezTo>
                  <a:cubicBezTo>
                    <a:pt x="417518" y="246022"/>
                    <a:pt x="417518" y="226336"/>
                    <a:pt x="417518" y="205532"/>
                  </a:cubicBezTo>
                  <a:cubicBezTo>
                    <a:pt x="384656" y="205532"/>
                    <a:pt x="352410" y="205532"/>
                    <a:pt x="319973" y="205532"/>
                  </a:cubicBezTo>
                  <a:close/>
                  <a:moveTo>
                    <a:pt x="270622" y="0"/>
                  </a:moveTo>
                  <a:cubicBezTo>
                    <a:pt x="336307" y="0"/>
                    <a:pt x="400258" y="0"/>
                    <a:pt x="465482" y="0"/>
                  </a:cubicBezTo>
                  <a:cubicBezTo>
                    <a:pt x="464095" y="6549"/>
                    <a:pt x="463787" y="12367"/>
                    <a:pt x="461668" y="17414"/>
                  </a:cubicBezTo>
                  <a:cubicBezTo>
                    <a:pt x="456313" y="30280"/>
                    <a:pt x="460859" y="36637"/>
                    <a:pt x="473341" y="41645"/>
                  </a:cubicBezTo>
                  <a:cubicBezTo>
                    <a:pt x="494222" y="50045"/>
                    <a:pt x="514447" y="60215"/>
                    <a:pt x="535405" y="69845"/>
                  </a:cubicBezTo>
                  <a:cubicBezTo>
                    <a:pt x="533749" y="74046"/>
                    <a:pt x="532631" y="77012"/>
                    <a:pt x="531399" y="79979"/>
                  </a:cubicBezTo>
                  <a:cubicBezTo>
                    <a:pt x="516027" y="116655"/>
                    <a:pt x="500463" y="153253"/>
                    <a:pt x="485322" y="190044"/>
                  </a:cubicBezTo>
                  <a:cubicBezTo>
                    <a:pt x="472955" y="220095"/>
                    <a:pt x="476346" y="247332"/>
                    <a:pt x="495647" y="274839"/>
                  </a:cubicBezTo>
                  <a:cubicBezTo>
                    <a:pt x="534981" y="330932"/>
                    <a:pt x="572389" y="388412"/>
                    <a:pt x="609952" y="445737"/>
                  </a:cubicBezTo>
                  <a:cubicBezTo>
                    <a:pt x="622511" y="464923"/>
                    <a:pt x="633105" y="485456"/>
                    <a:pt x="645433" y="506799"/>
                  </a:cubicBezTo>
                  <a:cubicBezTo>
                    <a:pt x="646667" y="504719"/>
                    <a:pt x="647244" y="503602"/>
                    <a:pt x="647937" y="502600"/>
                  </a:cubicBezTo>
                  <a:cubicBezTo>
                    <a:pt x="674943" y="464075"/>
                    <a:pt x="701526" y="425241"/>
                    <a:pt x="729149" y="387178"/>
                  </a:cubicBezTo>
                  <a:cubicBezTo>
                    <a:pt x="749028" y="359825"/>
                    <a:pt x="753497" y="331124"/>
                    <a:pt x="740667" y="299919"/>
                  </a:cubicBezTo>
                  <a:cubicBezTo>
                    <a:pt x="729226" y="272142"/>
                    <a:pt x="717398" y="244519"/>
                    <a:pt x="705802" y="216820"/>
                  </a:cubicBezTo>
                  <a:cubicBezTo>
                    <a:pt x="700679" y="204608"/>
                    <a:pt x="695746" y="192356"/>
                    <a:pt x="690469" y="179490"/>
                  </a:cubicBezTo>
                  <a:cubicBezTo>
                    <a:pt x="717784" y="170551"/>
                    <a:pt x="743826" y="162037"/>
                    <a:pt x="769793" y="153561"/>
                  </a:cubicBezTo>
                  <a:cubicBezTo>
                    <a:pt x="766479" y="137997"/>
                    <a:pt x="763590" y="124244"/>
                    <a:pt x="760546" y="109951"/>
                  </a:cubicBezTo>
                  <a:cubicBezTo>
                    <a:pt x="826040" y="109951"/>
                    <a:pt x="890223" y="109951"/>
                    <a:pt x="955369" y="109951"/>
                  </a:cubicBezTo>
                  <a:cubicBezTo>
                    <a:pt x="953558" y="118349"/>
                    <a:pt x="952749" y="125747"/>
                    <a:pt x="950283" y="132489"/>
                  </a:cubicBezTo>
                  <a:cubicBezTo>
                    <a:pt x="947009" y="141465"/>
                    <a:pt x="950283" y="145317"/>
                    <a:pt x="958413" y="148861"/>
                  </a:cubicBezTo>
                  <a:cubicBezTo>
                    <a:pt x="980680" y="158532"/>
                    <a:pt x="1002601" y="169010"/>
                    <a:pt x="1025291" y="179490"/>
                  </a:cubicBezTo>
                  <a:cubicBezTo>
                    <a:pt x="1023481" y="183996"/>
                    <a:pt x="1022056" y="187694"/>
                    <a:pt x="1020515" y="191394"/>
                  </a:cubicBezTo>
                  <a:cubicBezTo>
                    <a:pt x="1005182" y="228108"/>
                    <a:pt x="989657" y="264706"/>
                    <a:pt x="974631" y="301537"/>
                  </a:cubicBezTo>
                  <a:cubicBezTo>
                    <a:pt x="963845" y="328004"/>
                    <a:pt x="963690" y="354624"/>
                    <a:pt x="981257" y="378048"/>
                  </a:cubicBezTo>
                  <a:cubicBezTo>
                    <a:pt x="1032457" y="446315"/>
                    <a:pt x="1079690" y="517124"/>
                    <a:pt x="1121142" y="591748"/>
                  </a:cubicBezTo>
                  <a:cubicBezTo>
                    <a:pt x="1155700" y="653965"/>
                    <a:pt x="1187483" y="717455"/>
                    <a:pt x="1207093" y="786223"/>
                  </a:cubicBezTo>
                  <a:lnTo>
                    <a:pt x="1209638" y="788425"/>
                  </a:lnTo>
                  <a:lnTo>
                    <a:pt x="1084330" y="772502"/>
                  </a:lnTo>
                  <a:lnTo>
                    <a:pt x="984500" y="764911"/>
                  </a:lnTo>
                  <a:lnTo>
                    <a:pt x="967865" y="733227"/>
                  </a:lnTo>
                  <a:cubicBezTo>
                    <a:pt x="959461" y="723677"/>
                    <a:pt x="949108" y="716339"/>
                    <a:pt x="937339" y="710637"/>
                  </a:cubicBezTo>
                  <a:cubicBezTo>
                    <a:pt x="919232" y="701853"/>
                    <a:pt x="899238" y="696999"/>
                    <a:pt x="880282" y="689949"/>
                  </a:cubicBezTo>
                  <a:cubicBezTo>
                    <a:pt x="876816" y="688638"/>
                    <a:pt x="871615" y="685209"/>
                    <a:pt x="871538" y="682628"/>
                  </a:cubicBezTo>
                  <a:cubicBezTo>
                    <a:pt x="870883" y="656778"/>
                    <a:pt x="871152" y="630889"/>
                    <a:pt x="871152" y="603883"/>
                  </a:cubicBezTo>
                  <a:cubicBezTo>
                    <a:pt x="899469" y="606926"/>
                    <a:pt x="907328" y="626728"/>
                    <a:pt x="912297" y="648418"/>
                  </a:cubicBezTo>
                  <a:cubicBezTo>
                    <a:pt x="934526" y="648418"/>
                    <a:pt x="955831" y="648418"/>
                    <a:pt x="978175" y="648418"/>
                  </a:cubicBezTo>
                  <a:cubicBezTo>
                    <a:pt x="976403" y="622799"/>
                    <a:pt x="968468" y="600878"/>
                    <a:pt x="951208" y="582810"/>
                  </a:cubicBezTo>
                  <a:cubicBezTo>
                    <a:pt x="932407" y="563085"/>
                    <a:pt x="908291" y="554108"/>
                    <a:pt x="882055" y="550256"/>
                  </a:cubicBezTo>
                  <a:cubicBezTo>
                    <a:pt x="873464" y="548984"/>
                    <a:pt x="870151" y="545749"/>
                    <a:pt x="870998" y="536965"/>
                  </a:cubicBezTo>
                  <a:cubicBezTo>
                    <a:pt x="871768" y="528721"/>
                    <a:pt x="871152" y="520360"/>
                    <a:pt x="871152" y="512039"/>
                  </a:cubicBezTo>
                  <a:cubicBezTo>
                    <a:pt x="860982" y="512039"/>
                    <a:pt x="853007" y="512039"/>
                    <a:pt x="843954" y="512039"/>
                  </a:cubicBezTo>
                  <a:cubicBezTo>
                    <a:pt x="843954" y="523866"/>
                    <a:pt x="843954" y="535116"/>
                    <a:pt x="843954" y="547829"/>
                  </a:cubicBezTo>
                  <a:cubicBezTo>
                    <a:pt x="837212" y="548831"/>
                    <a:pt x="832011" y="549524"/>
                    <a:pt x="826849" y="550410"/>
                  </a:cubicBezTo>
                  <a:cubicBezTo>
                    <a:pt x="799303" y="555072"/>
                    <a:pt x="774993" y="565628"/>
                    <a:pt x="755847" y="586970"/>
                  </a:cubicBezTo>
                  <a:cubicBezTo>
                    <a:pt x="723331" y="623184"/>
                    <a:pt x="719402" y="700890"/>
                    <a:pt x="783393" y="728744"/>
                  </a:cubicBezTo>
                  <a:cubicBezTo>
                    <a:pt x="798186" y="735178"/>
                    <a:pt x="814174" y="738876"/>
                    <a:pt x="829275" y="744692"/>
                  </a:cubicBezTo>
                  <a:lnTo>
                    <a:pt x="846440" y="754889"/>
                  </a:lnTo>
                  <a:lnTo>
                    <a:pt x="624275" y="749271"/>
                  </a:lnTo>
                  <a:lnTo>
                    <a:pt x="468458" y="753211"/>
                  </a:lnTo>
                  <a:lnTo>
                    <a:pt x="478542" y="749393"/>
                  </a:lnTo>
                  <a:cubicBezTo>
                    <a:pt x="509863" y="715298"/>
                    <a:pt x="507012" y="651846"/>
                    <a:pt x="473765" y="619447"/>
                  </a:cubicBezTo>
                  <a:cubicBezTo>
                    <a:pt x="454387" y="600685"/>
                    <a:pt x="430386" y="591593"/>
                    <a:pt x="405113" y="584466"/>
                  </a:cubicBezTo>
                  <a:cubicBezTo>
                    <a:pt x="381266" y="577764"/>
                    <a:pt x="381343" y="577454"/>
                    <a:pt x="381343" y="552837"/>
                  </a:cubicBezTo>
                  <a:cubicBezTo>
                    <a:pt x="381343" y="533575"/>
                    <a:pt x="381343" y="514312"/>
                    <a:pt x="381343" y="493855"/>
                  </a:cubicBezTo>
                  <a:cubicBezTo>
                    <a:pt x="409312" y="497784"/>
                    <a:pt x="417787" y="516547"/>
                    <a:pt x="422256" y="538506"/>
                  </a:cubicBezTo>
                  <a:cubicBezTo>
                    <a:pt x="444447" y="538506"/>
                    <a:pt x="466098" y="538506"/>
                    <a:pt x="488559" y="538506"/>
                  </a:cubicBezTo>
                  <a:cubicBezTo>
                    <a:pt x="481970" y="473129"/>
                    <a:pt x="440672" y="446353"/>
                    <a:pt x="380957" y="438340"/>
                  </a:cubicBezTo>
                  <a:cubicBezTo>
                    <a:pt x="380957" y="425935"/>
                    <a:pt x="380957" y="414377"/>
                    <a:pt x="380957" y="402627"/>
                  </a:cubicBezTo>
                  <a:cubicBezTo>
                    <a:pt x="371249" y="402627"/>
                    <a:pt x="363005" y="402627"/>
                    <a:pt x="353758" y="402627"/>
                  </a:cubicBezTo>
                  <a:cubicBezTo>
                    <a:pt x="353758" y="414801"/>
                    <a:pt x="353758" y="426051"/>
                    <a:pt x="353758" y="436529"/>
                  </a:cubicBezTo>
                  <a:cubicBezTo>
                    <a:pt x="336037" y="441307"/>
                    <a:pt x="319856" y="444118"/>
                    <a:pt x="304908" y="449975"/>
                  </a:cubicBezTo>
                  <a:cubicBezTo>
                    <a:pt x="264264" y="465886"/>
                    <a:pt x="242613" y="500559"/>
                    <a:pt x="243538" y="545518"/>
                  </a:cubicBezTo>
                  <a:cubicBezTo>
                    <a:pt x="244309" y="583349"/>
                    <a:pt x="265498" y="609855"/>
                    <a:pt x="307606" y="624918"/>
                  </a:cubicBezTo>
                  <a:cubicBezTo>
                    <a:pt x="319780" y="629271"/>
                    <a:pt x="332300" y="632816"/>
                    <a:pt x="344859" y="636090"/>
                  </a:cubicBezTo>
                  <a:cubicBezTo>
                    <a:pt x="351408" y="637824"/>
                    <a:pt x="353989" y="640751"/>
                    <a:pt x="353875" y="647841"/>
                  </a:cubicBezTo>
                  <a:cubicBezTo>
                    <a:pt x="353489" y="675039"/>
                    <a:pt x="353758" y="702238"/>
                    <a:pt x="353682" y="729436"/>
                  </a:cubicBezTo>
                  <a:cubicBezTo>
                    <a:pt x="353682" y="732056"/>
                    <a:pt x="353066" y="734715"/>
                    <a:pt x="352718" y="737335"/>
                  </a:cubicBezTo>
                  <a:cubicBezTo>
                    <a:pt x="326445" y="733945"/>
                    <a:pt x="306797" y="714065"/>
                    <a:pt x="303059" y="688754"/>
                  </a:cubicBezTo>
                  <a:cubicBezTo>
                    <a:pt x="302405" y="684439"/>
                    <a:pt x="298937" y="677120"/>
                    <a:pt x="296472" y="677005"/>
                  </a:cubicBezTo>
                  <a:cubicBezTo>
                    <a:pt x="276785" y="676041"/>
                    <a:pt x="257022" y="676464"/>
                    <a:pt x="236141" y="676464"/>
                  </a:cubicBezTo>
                  <a:cubicBezTo>
                    <a:pt x="238800" y="709249"/>
                    <a:pt x="247043" y="737950"/>
                    <a:pt x="270159" y="760258"/>
                  </a:cubicBezTo>
                  <a:lnTo>
                    <a:pt x="281019" y="763621"/>
                  </a:lnTo>
                  <a:lnTo>
                    <a:pt x="164220" y="772502"/>
                  </a:lnTo>
                  <a:lnTo>
                    <a:pt x="0" y="793370"/>
                  </a:lnTo>
                  <a:lnTo>
                    <a:pt x="2793" y="772508"/>
                  </a:lnTo>
                  <a:cubicBezTo>
                    <a:pt x="2602" y="712678"/>
                    <a:pt x="21632" y="657317"/>
                    <a:pt x="44825" y="603498"/>
                  </a:cubicBezTo>
                  <a:cubicBezTo>
                    <a:pt x="94870" y="487345"/>
                    <a:pt x="160362" y="380205"/>
                    <a:pt x="237297" y="280000"/>
                  </a:cubicBezTo>
                  <a:cubicBezTo>
                    <a:pt x="257716" y="253419"/>
                    <a:pt x="264226" y="224988"/>
                    <a:pt x="251783" y="193243"/>
                  </a:cubicBezTo>
                  <a:cubicBezTo>
                    <a:pt x="246582" y="180029"/>
                    <a:pt x="240841" y="167006"/>
                    <a:pt x="235370" y="153909"/>
                  </a:cubicBezTo>
                  <a:cubicBezTo>
                    <a:pt x="223890" y="126247"/>
                    <a:pt x="212409" y="98587"/>
                    <a:pt x="200466" y="69845"/>
                  </a:cubicBezTo>
                  <a:cubicBezTo>
                    <a:pt x="227435" y="61062"/>
                    <a:pt x="253477" y="52587"/>
                    <a:pt x="279828" y="43995"/>
                  </a:cubicBezTo>
                  <a:cubicBezTo>
                    <a:pt x="276631" y="28624"/>
                    <a:pt x="273664" y="14602"/>
                    <a:pt x="270622" y="0"/>
                  </a:cubicBezTo>
                  <a:close/>
                </a:path>
              </a:pathLst>
            </a:custGeom>
            <a:solidFill>
              <a:schemeClr val="accent3"/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586904B2-1E41-4841-BCB2-69CFB206975F}"/>
                </a:ext>
              </a:extLst>
            </p:cNvPr>
            <p:cNvSpPr/>
            <p:nvPr/>
          </p:nvSpPr>
          <p:spPr>
            <a:xfrm rot="21039407">
              <a:off x="6123638" y="2784279"/>
              <a:ext cx="1203460" cy="438807"/>
            </a:xfrm>
            <a:custGeom>
              <a:avLst/>
              <a:gdLst>
                <a:gd name="connsiteX0" fmla="*/ 301041 w 1203460"/>
                <a:gd name="connsiteY0" fmla="*/ 19 h 438807"/>
                <a:gd name="connsiteX1" fmla="*/ 469289 w 1203460"/>
                <a:gd name="connsiteY1" fmla="*/ 38250 h 438807"/>
                <a:gd name="connsiteX2" fmla="*/ 669626 w 1203460"/>
                <a:gd name="connsiteY2" fmla="*/ 132068 h 438807"/>
                <a:gd name="connsiteX3" fmla="*/ 731004 w 1203460"/>
                <a:gd name="connsiteY3" fmla="*/ 159158 h 438807"/>
                <a:gd name="connsiteX4" fmla="*/ 887301 w 1203460"/>
                <a:gd name="connsiteY4" fmla="*/ 158058 h 438807"/>
                <a:gd name="connsiteX5" fmla="*/ 961851 w 1203460"/>
                <a:gd name="connsiteY5" fmla="*/ 121175 h 438807"/>
                <a:gd name="connsiteX6" fmla="*/ 989572 w 1203460"/>
                <a:gd name="connsiteY6" fmla="*/ 107099 h 438807"/>
                <a:gd name="connsiteX7" fmla="*/ 1085474 w 1203460"/>
                <a:gd name="connsiteY7" fmla="*/ 123220 h 438807"/>
                <a:gd name="connsiteX8" fmla="*/ 1096916 w 1203460"/>
                <a:gd name="connsiteY8" fmla="*/ 134072 h 438807"/>
                <a:gd name="connsiteX9" fmla="*/ 1105724 w 1203460"/>
                <a:gd name="connsiteY9" fmla="*/ 126680 h 438807"/>
                <a:gd name="connsiteX10" fmla="*/ 1184678 w 1203460"/>
                <a:gd name="connsiteY10" fmla="*/ 135842 h 438807"/>
                <a:gd name="connsiteX11" fmla="*/ 1179567 w 1203460"/>
                <a:gd name="connsiteY11" fmla="*/ 266699 h 438807"/>
                <a:gd name="connsiteX12" fmla="*/ 1106825 w 1203460"/>
                <a:gd name="connsiteY12" fmla="*/ 270473 h 438807"/>
                <a:gd name="connsiteX13" fmla="*/ 1093810 w 1203460"/>
                <a:gd name="connsiteY13" fmla="*/ 258954 h 438807"/>
                <a:gd name="connsiteX14" fmla="*/ 1056534 w 1203460"/>
                <a:gd name="connsiteY14" fmla="*/ 259621 h 438807"/>
                <a:gd name="connsiteX15" fmla="*/ 1025000 w 1203460"/>
                <a:gd name="connsiteY15" fmla="*/ 299453 h 438807"/>
                <a:gd name="connsiteX16" fmla="*/ 1017372 w 1203460"/>
                <a:gd name="connsiteY16" fmla="*/ 324066 h 438807"/>
                <a:gd name="connsiteX17" fmla="*/ 1017058 w 1203460"/>
                <a:gd name="connsiteY17" fmla="*/ 374986 h 438807"/>
                <a:gd name="connsiteX18" fmla="*/ 1032510 w 1203460"/>
                <a:gd name="connsiteY18" fmla="*/ 388906 h 438807"/>
                <a:gd name="connsiteX19" fmla="*/ 1053585 w 1203460"/>
                <a:gd name="connsiteY19" fmla="*/ 388827 h 438807"/>
                <a:gd name="connsiteX20" fmla="*/ 1078279 w 1203460"/>
                <a:gd name="connsiteY20" fmla="*/ 372863 h 438807"/>
                <a:gd name="connsiteX21" fmla="*/ 1084963 w 1203460"/>
                <a:gd name="connsiteY21" fmla="*/ 355483 h 438807"/>
                <a:gd name="connsiteX22" fmla="*/ 1111504 w 1203460"/>
                <a:gd name="connsiteY22" fmla="*/ 341760 h 438807"/>
                <a:gd name="connsiteX23" fmla="*/ 1133837 w 1203460"/>
                <a:gd name="connsiteY23" fmla="*/ 362129 h 438807"/>
                <a:gd name="connsiteX24" fmla="*/ 1096680 w 1203460"/>
                <a:gd name="connsiteY24" fmla="*/ 436090 h 438807"/>
                <a:gd name="connsiteX25" fmla="*/ 1092149 w 1203460"/>
                <a:gd name="connsiteY25" fmla="*/ 438807 h 438807"/>
                <a:gd name="connsiteX26" fmla="*/ 1001738 w 1203460"/>
                <a:gd name="connsiteY26" fmla="*/ 438807 h 438807"/>
                <a:gd name="connsiteX27" fmla="*/ 982295 w 1203460"/>
                <a:gd name="connsiteY27" fmla="*/ 428398 h 438807"/>
                <a:gd name="connsiteX28" fmla="*/ 965430 w 1203460"/>
                <a:gd name="connsiteY28" fmla="*/ 354265 h 438807"/>
                <a:gd name="connsiteX29" fmla="*/ 983713 w 1203460"/>
                <a:gd name="connsiteY29" fmla="*/ 264301 h 438807"/>
                <a:gd name="connsiteX30" fmla="*/ 984068 w 1203460"/>
                <a:gd name="connsiteY30" fmla="*/ 230917 h 438807"/>
                <a:gd name="connsiteX31" fmla="*/ 965313 w 1203460"/>
                <a:gd name="connsiteY31" fmla="*/ 214679 h 438807"/>
                <a:gd name="connsiteX32" fmla="*/ 943962 w 1203460"/>
                <a:gd name="connsiteY32" fmla="*/ 220577 h 438807"/>
                <a:gd name="connsiteX33" fmla="*/ 748422 w 1203460"/>
                <a:gd name="connsiteY33" fmla="*/ 259700 h 438807"/>
                <a:gd name="connsiteX34" fmla="*/ 580644 w 1203460"/>
                <a:gd name="connsiteY34" fmla="*/ 237878 h 438807"/>
                <a:gd name="connsiteX35" fmla="*/ 401935 w 1203460"/>
                <a:gd name="connsiteY35" fmla="*/ 190025 h 438807"/>
                <a:gd name="connsiteX36" fmla="*/ 37477 w 1203460"/>
                <a:gd name="connsiteY36" fmla="*/ 224667 h 438807"/>
                <a:gd name="connsiteX37" fmla="*/ 0 w 1203460"/>
                <a:gd name="connsiteY37" fmla="*/ 241712 h 438807"/>
                <a:gd name="connsiteX38" fmla="*/ 0 w 1203460"/>
                <a:gd name="connsiteY38" fmla="*/ 71012 h 438807"/>
                <a:gd name="connsiteX39" fmla="*/ 3779 w 1203460"/>
                <a:gd name="connsiteY39" fmla="*/ 69784 h 438807"/>
                <a:gd name="connsiteX40" fmla="*/ 242491 w 1203460"/>
                <a:gd name="connsiteY40" fmla="*/ 3805 h 438807"/>
                <a:gd name="connsiteX41" fmla="*/ 301041 w 1203460"/>
                <a:gd name="connsiteY41" fmla="*/ 19 h 43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3460" h="438807">
                  <a:moveTo>
                    <a:pt x="301041" y="19"/>
                  </a:moveTo>
                  <a:cubicBezTo>
                    <a:pt x="359004" y="576"/>
                    <a:pt x="415176" y="13950"/>
                    <a:pt x="469289" y="38250"/>
                  </a:cubicBezTo>
                  <a:cubicBezTo>
                    <a:pt x="536566" y="68447"/>
                    <a:pt x="602820" y="100886"/>
                    <a:pt x="669626" y="132068"/>
                  </a:cubicBezTo>
                  <a:cubicBezTo>
                    <a:pt x="689875" y="141543"/>
                    <a:pt x="710558" y="150115"/>
                    <a:pt x="731004" y="159158"/>
                  </a:cubicBezTo>
                  <a:cubicBezTo>
                    <a:pt x="783299" y="182240"/>
                    <a:pt x="835516" y="182240"/>
                    <a:pt x="887301" y="158058"/>
                  </a:cubicBezTo>
                  <a:cubicBezTo>
                    <a:pt x="912427" y="146341"/>
                    <a:pt x="937040" y="133561"/>
                    <a:pt x="961851" y="121175"/>
                  </a:cubicBezTo>
                  <a:cubicBezTo>
                    <a:pt x="971132" y="116575"/>
                    <a:pt x="980175" y="111463"/>
                    <a:pt x="989572" y="107099"/>
                  </a:cubicBezTo>
                  <a:cubicBezTo>
                    <a:pt x="1028774" y="88855"/>
                    <a:pt x="1054333" y="93219"/>
                    <a:pt x="1085474" y="123220"/>
                  </a:cubicBezTo>
                  <a:cubicBezTo>
                    <a:pt x="1089012" y="126641"/>
                    <a:pt x="1092591" y="129984"/>
                    <a:pt x="1096916" y="134072"/>
                  </a:cubicBezTo>
                  <a:cubicBezTo>
                    <a:pt x="1100258" y="131281"/>
                    <a:pt x="1103010" y="129000"/>
                    <a:pt x="1105724" y="126680"/>
                  </a:cubicBezTo>
                  <a:cubicBezTo>
                    <a:pt x="1132028" y="104229"/>
                    <a:pt x="1164272" y="107964"/>
                    <a:pt x="1184678" y="135842"/>
                  </a:cubicBezTo>
                  <a:cubicBezTo>
                    <a:pt x="1211612" y="172645"/>
                    <a:pt x="1209292" y="232412"/>
                    <a:pt x="1179567" y="266699"/>
                  </a:cubicBezTo>
                  <a:cubicBezTo>
                    <a:pt x="1159946" y="289309"/>
                    <a:pt x="1128884" y="290921"/>
                    <a:pt x="1106825" y="270473"/>
                  </a:cubicBezTo>
                  <a:cubicBezTo>
                    <a:pt x="1102578" y="266541"/>
                    <a:pt x="1098174" y="262767"/>
                    <a:pt x="1093810" y="258954"/>
                  </a:cubicBezTo>
                  <a:cubicBezTo>
                    <a:pt x="1078907" y="245938"/>
                    <a:pt x="1069786" y="245427"/>
                    <a:pt x="1056534" y="259621"/>
                  </a:cubicBezTo>
                  <a:cubicBezTo>
                    <a:pt x="1045014" y="271968"/>
                    <a:pt x="1034358" y="285376"/>
                    <a:pt x="1025000" y="299453"/>
                  </a:cubicBezTo>
                  <a:cubicBezTo>
                    <a:pt x="1020399" y="306373"/>
                    <a:pt x="1017961" y="315652"/>
                    <a:pt x="1017372" y="324066"/>
                  </a:cubicBezTo>
                  <a:cubicBezTo>
                    <a:pt x="1016192" y="340974"/>
                    <a:pt x="1016625" y="358000"/>
                    <a:pt x="1017058" y="374986"/>
                  </a:cubicBezTo>
                  <a:cubicBezTo>
                    <a:pt x="1017294" y="384345"/>
                    <a:pt x="1020910" y="390754"/>
                    <a:pt x="1032510" y="388906"/>
                  </a:cubicBezTo>
                  <a:cubicBezTo>
                    <a:pt x="1039391" y="387805"/>
                    <a:pt x="1046704" y="387727"/>
                    <a:pt x="1053585" y="388827"/>
                  </a:cubicBezTo>
                  <a:cubicBezTo>
                    <a:pt x="1067111" y="390990"/>
                    <a:pt x="1074583" y="385446"/>
                    <a:pt x="1078279" y="372863"/>
                  </a:cubicBezTo>
                  <a:cubicBezTo>
                    <a:pt x="1080047" y="366926"/>
                    <a:pt x="1082486" y="361185"/>
                    <a:pt x="1084963" y="355483"/>
                  </a:cubicBezTo>
                  <a:cubicBezTo>
                    <a:pt x="1089092" y="346008"/>
                    <a:pt x="1101084" y="339048"/>
                    <a:pt x="1111504" y="341760"/>
                  </a:cubicBezTo>
                  <a:cubicBezTo>
                    <a:pt x="1121963" y="344514"/>
                    <a:pt x="1131989" y="349507"/>
                    <a:pt x="1133837" y="362129"/>
                  </a:cubicBezTo>
                  <a:cubicBezTo>
                    <a:pt x="1139578" y="401055"/>
                    <a:pt x="1131321" y="408684"/>
                    <a:pt x="1096680" y="436090"/>
                  </a:cubicBezTo>
                  <a:lnTo>
                    <a:pt x="1092149" y="438807"/>
                  </a:lnTo>
                  <a:lnTo>
                    <a:pt x="1001738" y="438807"/>
                  </a:lnTo>
                  <a:lnTo>
                    <a:pt x="982295" y="428398"/>
                  </a:lnTo>
                  <a:cubicBezTo>
                    <a:pt x="961346" y="409714"/>
                    <a:pt x="961154" y="381780"/>
                    <a:pt x="965430" y="354265"/>
                  </a:cubicBezTo>
                  <a:cubicBezTo>
                    <a:pt x="970110" y="324066"/>
                    <a:pt x="978288" y="294420"/>
                    <a:pt x="983713" y="264301"/>
                  </a:cubicBezTo>
                  <a:cubicBezTo>
                    <a:pt x="985641" y="253488"/>
                    <a:pt x="984736" y="242006"/>
                    <a:pt x="984068" y="230917"/>
                  </a:cubicBezTo>
                  <a:cubicBezTo>
                    <a:pt x="983321" y="218807"/>
                    <a:pt x="977383" y="213538"/>
                    <a:pt x="965313" y="214679"/>
                  </a:cubicBezTo>
                  <a:cubicBezTo>
                    <a:pt x="958077" y="215347"/>
                    <a:pt x="950921" y="218139"/>
                    <a:pt x="943962" y="220577"/>
                  </a:cubicBezTo>
                  <a:cubicBezTo>
                    <a:pt x="880616" y="242792"/>
                    <a:pt x="815070" y="253841"/>
                    <a:pt x="748422" y="259700"/>
                  </a:cubicBezTo>
                  <a:cubicBezTo>
                    <a:pt x="690858" y="264773"/>
                    <a:pt x="635575" y="252387"/>
                    <a:pt x="580644" y="237878"/>
                  </a:cubicBezTo>
                  <a:cubicBezTo>
                    <a:pt x="520995" y="222149"/>
                    <a:pt x="461897" y="204259"/>
                    <a:pt x="401935" y="190025"/>
                  </a:cubicBezTo>
                  <a:cubicBezTo>
                    <a:pt x="276817" y="160300"/>
                    <a:pt x="155241" y="174101"/>
                    <a:pt x="37477" y="224667"/>
                  </a:cubicBezTo>
                  <a:lnTo>
                    <a:pt x="0" y="241712"/>
                  </a:lnTo>
                  <a:lnTo>
                    <a:pt x="0" y="71012"/>
                  </a:lnTo>
                  <a:lnTo>
                    <a:pt x="3779" y="69784"/>
                  </a:lnTo>
                  <a:cubicBezTo>
                    <a:pt x="79982" y="35576"/>
                    <a:pt x="160077" y="15248"/>
                    <a:pt x="242491" y="3805"/>
                  </a:cubicBezTo>
                  <a:cubicBezTo>
                    <a:pt x="262200" y="1072"/>
                    <a:pt x="281720" y="-166"/>
                    <a:pt x="301041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B8AEA0C4-2B26-44E6-B135-65B2700CC7BD}"/>
                </a:ext>
              </a:extLst>
            </p:cNvPr>
            <p:cNvSpPr/>
            <p:nvPr/>
          </p:nvSpPr>
          <p:spPr>
            <a:xfrm>
              <a:off x="5948716" y="2526050"/>
              <a:ext cx="234293" cy="894212"/>
            </a:xfrm>
            <a:custGeom>
              <a:avLst/>
              <a:gdLst>
                <a:gd name="connsiteX0" fmla="*/ 119270 w 238540"/>
                <a:gd name="connsiteY0" fmla="*/ 0 h 894212"/>
                <a:gd name="connsiteX1" fmla="*/ 238540 w 238540"/>
                <a:gd name="connsiteY1" fmla="*/ 119270 h 894212"/>
                <a:gd name="connsiteX2" fmla="*/ 203607 w 238540"/>
                <a:gd name="connsiteY2" fmla="*/ 203607 h 894212"/>
                <a:gd name="connsiteX3" fmla="*/ 174626 w 238540"/>
                <a:gd name="connsiteY3" fmla="*/ 223146 h 894212"/>
                <a:gd name="connsiteX4" fmla="*/ 214199 w 238540"/>
                <a:gd name="connsiteY4" fmla="*/ 223146 h 894212"/>
                <a:gd name="connsiteX5" fmla="*/ 222409 w 238540"/>
                <a:gd name="connsiteY5" fmla="*/ 231356 h 894212"/>
                <a:gd name="connsiteX6" fmla="*/ 222409 w 238540"/>
                <a:gd name="connsiteY6" fmla="*/ 264197 h 894212"/>
                <a:gd name="connsiteX7" fmla="*/ 214199 w 238540"/>
                <a:gd name="connsiteY7" fmla="*/ 272407 h 894212"/>
                <a:gd name="connsiteX8" fmla="*/ 161254 w 238540"/>
                <a:gd name="connsiteY8" fmla="*/ 272407 h 894212"/>
                <a:gd name="connsiteX9" fmla="*/ 192614 w 238540"/>
                <a:gd name="connsiteY9" fmla="*/ 293550 h 894212"/>
                <a:gd name="connsiteX10" fmla="*/ 222994 w 238540"/>
                <a:gd name="connsiteY10" fmla="*/ 366895 h 894212"/>
                <a:gd name="connsiteX11" fmla="*/ 222994 w 238540"/>
                <a:gd name="connsiteY11" fmla="*/ 697279 h 894212"/>
                <a:gd name="connsiteX12" fmla="*/ 173680 w 238540"/>
                <a:gd name="connsiteY12" fmla="*/ 697279 h 894212"/>
                <a:gd name="connsiteX13" fmla="*/ 194912 w 238540"/>
                <a:gd name="connsiteY13" fmla="*/ 711594 h 894212"/>
                <a:gd name="connsiteX14" fmla="*/ 226244 w 238540"/>
                <a:gd name="connsiteY14" fmla="*/ 787237 h 894212"/>
                <a:gd name="connsiteX15" fmla="*/ 119269 w 238540"/>
                <a:gd name="connsiteY15" fmla="*/ 894212 h 894212"/>
                <a:gd name="connsiteX16" fmla="*/ 12294 w 238540"/>
                <a:gd name="connsiteY16" fmla="*/ 787237 h 894212"/>
                <a:gd name="connsiteX17" fmla="*/ 43626 w 238540"/>
                <a:gd name="connsiteY17" fmla="*/ 711594 h 894212"/>
                <a:gd name="connsiteX18" fmla="*/ 64859 w 238540"/>
                <a:gd name="connsiteY18" fmla="*/ 697279 h 894212"/>
                <a:gd name="connsiteX19" fmla="*/ 15544 w 238540"/>
                <a:gd name="connsiteY19" fmla="*/ 697279 h 894212"/>
                <a:gd name="connsiteX20" fmla="*/ 15544 w 238540"/>
                <a:gd name="connsiteY20" fmla="*/ 366895 h 894212"/>
                <a:gd name="connsiteX21" fmla="*/ 45925 w 238540"/>
                <a:gd name="connsiteY21" fmla="*/ 293550 h 894212"/>
                <a:gd name="connsiteX22" fmla="*/ 77284 w 238540"/>
                <a:gd name="connsiteY22" fmla="*/ 272407 h 894212"/>
                <a:gd name="connsiteX23" fmla="*/ 24340 w 238540"/>
                <a:gd name="connsiteY23" fmla="*/ 272407 h 894212"/>
                <a:gd name="connsiteX24" fmla="*/ 16130 w 238540"/>
                <a:gd name="connsiteY24" fmla="*/ 264197 h 894212"/>
                <a:gd name="connsiteX25" fmla="*/ 16130 w 238540"/>
                <a:gd name="connsiteY25" fmla="*/ 231356 h 894212"/>
                <a:gd name="connsiteX26" fmla="*/ 24340 w 238540"/>
                <a:gd name="connsiteY26" fmla="*/ 223146 h 894212"/>
                <a:gd name="connsiteX27" fmla="*/ 63914 w 238540"/>
                <a:gd name="connsiteY27" fmla="*/ 223146 h 894212"/>
                <a:gd name="connsiteX28" fmla="*/ 34934 w 238540"/>
                <a:gd name="connsiteY28" fmla="*/ 203607 h 894212"/>
                <a:gd name="connsiteX29" fmla="*/ 0 w 238540"/>
                <a:gd name="connsiteY29" fmla="*/ 119270 h 894212"/>
                <a:gd name="connsiteX30" fmla="*/ 119270 w 238540"/>
                <a:gd name="connsiteY30" fmla="*/ 0 h 894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38540" h="894212">
                  <a:moveTo>
                    <a:pt x="119270" y="0"/>
                  </a:moveTo>
                  <a:cubicBezTo>
                    <a:pt x="185141" y="0"/>
                    <a:pt x="238540" y="53399"/>
                    <a:pt x="238540" y="119270"/>
                  </a:cubicBezTo>
                  <a:cubicBezTo>
                    <a:pt x="238540" y="152205"/>
                    <a:pt x="225190" y="182023"/>
                    <a:pt x="203607" y="203607"/>
                  </a:cubicBezTo>
                  <a:lnTo>
                    <a:pt x="174626" y="223146"/>
                  </a:lnTo>
                  <a:lnTo>
                    <a:pt x="214199" y="223146"/>
                  </a:lnTo>
                  <a:cubicBezTo>
                    <a:pt x="218733" y="223146"/>
                    <a:pt x="222409" y="226822"/>
                    <a:pt x="222409" y="231356"/>
                  </a:cubicBezTo>
                  <a:lnTo>
                    <a:pt x="222409" y="264197"/>
                  </a:lnTo>
                  <a:cubicBezTo>
                    <a:pt x="222409" y="268731"/>
                    <a:pt x="218733" y="272407"/>
                    <a:pt x="214199" y="272407"/>
                  </a:cubicBezTo>
                  <a:lnTo>
                    <a:pt x="161254" y="272407"/>
                  </a:lnTo>
                  <a:lnTo>
                    <a:pt x="192614" y="293550"/>
                  </a:lnTo>
                  <a:cubicBezTo>
                    <a:pt x="211384" y="312321"/>
                    <a:pt x="222994" y="338252"/>
                    <a:pt x="222994" y="366895"/>
                  </a:cubicBezTo>
                  <a:lnTo>
                    <a:pt x="222994" y="697279"/>
                  </a:lnTo>
                  <a:lnTo>
                    <a:pt x="173680" y="697279"/>
                  </a:lnTo>
                  <a:lnTo>
                    <a:pt x="194912" y="711594"/>
                  </a:lnTo>
                  <a:cubicBezTo>
                    <a:pt x="214271" y="730953"/>
                    <a:pt x="226244" y="757697"/>
                    <a:pt x="226244" y="787237"/>
                  </a:cubicBezTo>
                  <a:cubicBezTo>
                    <a:pt x="226244" y="846318"/>
                    <a:pt x="178350" y="894212"/>
                    <a:pt x="119269" y="894212"/>
                  </a:cubicBezTo>
                  <a:cubicBezTo>
                    <a:pt x="60188" y="894212"/>
                    <a:pt x="12294" y="846318"/>
                    <a:pt x="12294" y="787237"/>
                  </a:cubicBezTo>
                  <a:cubicBezTo>
                    <a:pt x="12294" y="757697"/>
                    <a:pt x="24268" y="730953"/>
                    <a:pt x="43626" y="711594"/>
                  </a:cubicBezTo>
                  <a:lnTo>
                    <a:pt x="64859" y="697279"/>
                  </a:lnTo>
                  <a:lnTo>
                    <a:pt x="15544" y="697279"/>
                  </a:lnTo>
                  <a:lnTo>
                    <a:pt x="15544" y="366895"/>
                  </a:lnTo>
                  <a:cubicBezTo>
                    <a:pt x="15544" y="338252"/>
                    <a:pt x="27154" y="312321"/>
                    <a:pt x="45925" y="293550"/>
                  </a:cubicBezTo>
                  <a:lnTo>
                    <a:pt x="77284" y="272407"/>
                  </a:lnTo>
                  <a:lnTo>
                    <a:pt x="24340" y="272407"/>
                  </a:lnTo>
                  <a:cubicBezTo>
                    <a:pt x="19806" y="272407"/>
                    <a:pt x="16130" y="268731"/>
                    <a:pt x="16130" y="264197"/>
                  </a:cubicBezTo>
                  <a:lnTo>
                    <a:pt x="16130" y="231356"/>
                  </a:lnTo>
                  <a:cubicBezTo>
                    <a:pt x="16130" y="226822"/>
                    <a:pt x="19806" y="223146"/>
                    <a:pt x="24340" y="223146"/>
                  </a:cubicBezTo>
                  <a:lnTo>
                    <a:pt x="63914" y="223146"/>
                  </a:lnTo>
                  <a:lnTo>
                    <a:pt x="34934" y="203607"/>
                  </a:lnTo>
                  <a:cubicBezTo>
                    <a:pt x="13350" y="182023"/>
                    <a:pt x="0" y="152205"/>
                    <a:pt x="0" y="119270"/>
                  </a:cubicBezTo>
                  <a:cubicBezTo>
                    <a:pt x="0" y="53399"/>
                    <a:pt x="53399" y="0"/>
                    <a:pt x="11927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4609488C-58A5-4C66-924B-DB236929F512}"/>
                </a:ext>
              </a:extLst>
            </p:cNvPr>
            <p:cNvSpPr/>
            <p:nvPr/>
          </p:nvSpPr>
          <p:spPr>
            <a:xfrm rot="20958183" flipH="1">
              <a:off x="4832134" y="3034589"/>
              <a:ext cx="1203460" cy="438807"/>
            </a:xfrm>
            <a:custGeom>
              <a:avLst/>
              <a:gdLst>
                <a:gd name="connsiteX0" fmla="*/ 301041 w 1203460"/>
                <a:gd name="connsiteY0" fmla="*/ 19 h 438807"/>
                <a:gd name="connsiteX1" fmla="*/ 469289 w 1203460"/>
                <a:gd name="connsiteY1" fmla="*/ 38250 h 438807"/>
                <a:gd name="connsiteX2" fmla="*/ 669626 w 1203460"/>
                <a:gd name="connsiteY2" fmla="*/ 132068 h 438807"/>
                <a:gd name="connsiteX3" fmla="*/ 731004 w 1203460"/>
                <a:gd name="connsiteY3" fmla="*/ 159158 h 438807"/>
                <a:gd name="connsiteX4" fmla="*/ 887301 w 1203460"/>
                <a:gd name="connsiteY4" fmla="*/ 158058 h 438807"/>
                <a:gd name="connsiteX5" fmla="*/ 961851 w 1203460"/>
                <a:gd name="connsiteY5" fmla="*/ 121175 h 438807"/>
                <a:gd name="connsiteX6" fmla="*/ 989572 w 1203460"/>
                <a:gd name="connsiteY6" fmla="*/ 107099 h 438807"/>
                <a:gd name="connsiteX7" fmla="*/ 1085474 w 1203460"/>
                <a:gd name="connsiteY7" fmla="*/ 123220 h 438807"/>
                <a:gd name="connsiteX8" fmla="*/ 1096916 w 1203460"/>
                <a:gd name="connsiteY8" fmla="*/ 134072 h 438807"/>
                <a:gd name="connsiteX9" fmla="*/ 1105724 w 1203460"/>
                <a:gd name="connsiteY9" fmla="*/ 126680 h 438807"/>
                <a:gd name="connsiteX10" fmla="*/ 1184678 w 1203460"/>
                <a:gd name="connsiteY10" fmla="*/ 135842 h 438807"/>
                <a:gd name="connsiteX11" fmla="*/ 1179567 w 1203460"/>
                <a:gd name="connsiteY11" fmla="*/ 266699 h 438807"/>
                <a:gd name="connsiteX12" fmla="*/ 1106825 w 1203460"/>
                <a:gd name="connsiteY12" fmla="*/ 270473 h 438807"/>
                <a:gd name="connsiteX13" fmla="*/ 1093810 w 1203460"/>
                <a:gd name="connsiteY13" fmla="*/ 258954 h 438807"/>
                <a:gd name="connsiteX14" fmla="*/ 1056534 w 1203460"/>
                <a:gd name="connsiteY14" fmla="*/ 259621 h 438807"/>
                <a:gd name="connsiteX15" fmla="*/ 1025000 w 1203460"/>
                <a:gd name="connsiteY15" fmla="*/ 299453 h 438807"/>
                <a:gd name="connsiteX16" fmla="*/ 1017372 w 1203460"/>
                <a:gd name="connsiteY16" fmla="*/ 324066 h 438807"/>
                <a:gd name="connsiteX17" fmla="*/ 1017058 w 1203460"/>
                <a:gd name="connsiteY17" fmla="*/ 374986 h 438807"/>
                <a:gd name="connsiteX18" fmla="*/ 1032510 w 1203460"/>
                <a:gd name="connsiteY18" fmla="*/ 388906 h 438807"/>
                <a:gd name="connsiteX19" fmla="*/ 1053585 w 1203460"/>
                <a:gd name="connsiteY19" fmla="*/ 388827 h 438807"/>
                <a:gd name="connsiteX20" fmla="*/ 1078279 w 1203460"/>
                <a:gd name="connsiteY20" fmla="*/ 372863 h 438807"/>
                <a:gd name="connsiteX21" fmla="*/ 1084963 w 1203460"/>
                <a:gd name="connsiteY21" fmla="*/ 355483 h 438807"/>
                <a:gd name="connsiteX22" fmla="*/ 1111504 w 1203460"/>
                <a:gd name="connsiteY22" fmla="*/ 341760 h 438807"/>
                <a:gd name="connsiteX23" fmla="*/ 1133837 w 1203460"/>
                <a:gd name="connsiteY23" fmla="*/ 362129 h 438807"/>
                <a:gd name="connsiteX24" fmla="*/ 1096680 w 1203460"/>
                <a:gd name="connsiteY24" fmla="*/ 436090 h 438807"/>
                <a:gd name="connsiteX25" fmla="*/ 1092149 w 1203460"/>
                <a:gd name="connsiteY25" fmla="*/ 438807 h 438807"/>
                <a:gd name="connsiteX26" fmla="*/ 1001738 w 1203460"/>
                <a:gd name="connsiteY26" fmla="*/ 438807 h 438807"/>
                <a:gd name="connsiteX27" fmla="*/ 982295 w 1203460"/>
                <a:gd name="connsiteY27" fmla="*/ 428398 h 438807"/>
                <a:gd name="connsiteX28" fmla="*/ 965430 w 1203460"/>
                <a:gd name="connsiteY28" fmla="*/ 354265 h 438807"/>
                <a:gd name="connsiteX29" fmla="*/ 983713 w 1203460"/>
                <a:gd name="connsiteY29" fmla="*/ 264301 h 438807"/>
                <a:gd name="connsiteX30" fmla="*/ 984068 w 1203460"/>
                <a:gd name="connsiteY30" fmla="*/ 230917 h 438807"/>
                <a:gd name="connsiteX31" fmla="*/ 965313 w 1203460"/>
                <a:gd name="connsiteY31" fmla="*/ 214679 h 438807"/>
                <a:gd name="connsiteX32" fmla="*/ 943962 w 1203460"/>
                <a:gd name="connsiteY32" fmla="*/ 220577 h 438807"/>
                <a:gd name="connsiteX33" fmla="*/ 748422 w 1203460"/>
                <a:gd name="connsiteY33" fmla="*/ 259700 h 438807"/>
                <a:gd name="connsiteX34" fmla="*/ 580644 w 1203460"/>
                <a:gd name="connsiteY34" fmla="*/ 237878 h 438807"/>
                <a:gd name="connsiteX35" fmla="*/ 401935 w 1203460"/>
                <a:gd name="connsiteY35" fmla="*/ 190025 h 438807"/>
                <a:gd name="connsiteX36" fmla="*/ 37477 w 1203460"/>
                <a:gd name="connsiteY36" fmla="*/ 224667 h 438807"/>
                <a:gd name="connsiteX37" fmla="*/ 0 w 1203460"/>
                <a:gd name="connsiteY37" fmla="*/ 241712 h 438807"/>
                <a:gd name="connsiteX38" fmla="*/ 0 w 1203460"/>
                <a:gd name="connsiteY38" fmla="*/ 71012 h 438807"/>
                <a:gd name="connsiteX39" fmla="*/ 3779 w 1203460"/>
                <a:gd name="connsiteY39" fmla="*/ 69784 h 438807"/>
                <a:gd name="connsiteX40" fmla="*/ 242491 w 1203460"/>
                <a:gd name="connsiteY40" fmla="*/ 3805 h 438807"/>
                <a:gd name="connsiteX41" fmla="*/ 301041 w 1203460"/>
                <a:gd name="connsiteY41" fmla="*/ 19 h 43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03460" h="438807">
                  <a:moveTo>
                    <a:pt x="301041" y="19"/>
                  </a:moveTo>
                  <a:cubicBezTo>
                    <a:pt x="359004" y="576"/>
                    <a:pt x="415176" y="13950"/>
                    <a:pt x="469289" y="38250"/>
                  </a:cubicBezTo>
                  <a:cubicBezTo>
                    <a:pt x="536566" y="68447"/>
                    <a:pt x="602820" y="100886"/>
                    <a:pt x="669626" y="132068"/>
                  </a:cubicBezTo>
                  <a:cubicBezTo>
                    <a:pt x="689875" y="141543"/>
                    <a:pt x="710558" y="150115"/>
                    <a:pt x="731004" y="159158"/>
                  </a:cubicBezTo>
                  <a:cubicBezTo>
                    <a:pt x="783299" y="182240"/>
                    <a:pt x="835516" y="182240"/>
                    <a:pt x="887301" y="158058"/>
                  </a:cubicBezTo>
                  <a:cubicBezTo>
                    <a:pt x="912427" y="146341"/>
                    <a:pt x="937040" y="133561"/>
                    <a:pt x="961851" y="121175"/>
                  </a:cubicBezTo>
                  <a:cubicBezTo>
                    <a:pt x="971132" y="116575"/>
                    <a:pt x="980175" y="111463"/>
                    <a:pt x="989572" y="107099"/>
                  </a:cubicBezTo>
                  <a:cubicBezTo>
                    <a:pt x="1028774" y="88855"/>
                    <a:pt x="1054333" y="93219"/>
                    <a:pt x="1085474" y="123220"/>
                  </a:cubicBezTo>
                  <a:cubicBezTo>
                    <a:pt x="1089012" y="126641"/>
                    <a:pt x="1092591" y="129984"/>
                    <a:pt x="1096916" y="134072"/>
                  </a:cubicBezTo>
                  <a:cubicBezTo>
                    <a:pt x="1100258" y="131281"/>
                    <a:pt x="1103010" y="129000"/>
                    <a:pt x="1105724" y="126680"/>
                  </a:cubicBezTo>
                  <a:cubicBezTo>
                    <a:pt x="1132028" y="104229"/>
                    <a:pt x="1164272" y="107964"/>
                    <a:pt x="1184678" y="135842"/>
                  </a:cubicBezTo>
                  <a:cubicBezTo>
                    <a:pt x="1211612" y="172645"/>
                    <a:pt x="1209292" y="232412"/>
                    <a:pt x="1179567" y="266699"/>
                  </a:cubicBezTo>
                  <a:cubicBezTo>
                    <a:pt x="1159946" y="289309"/>
                    <a:pt x="1128884" y="290921"/>
                    <a:pt x="1106825" y="270473"/>
                  </a:cubicBezTo>
                  <a:cubicBezTo>
                    <a:pt x="1102578" y="266541"/>
                    <a:pt x="1098174" y="262767"/>
                    <a:pt x="1093810" y="258954"/>
                  </a:cubicBezTo>
                  <a:cubicBezTo>
                    <a:pt x="1078907" y="245938"/>
                    <a:pt x="1069786" y="245427"/>
                    <a:pt x="1056534" y="259621"/>
                  </a:cubicBezTo>
                  <a:cubicBezTo>
                    <a:pt x="1045014" y="271968"/>
                    <a:pt x="1034358" y="285376"/>
                    <a:pt x="1025000" y="299453"/>
                  </a:cubicBezTo>
                  <a:cubicBezTo>
                    <a:pt x="1020399" y="306373"/>
                    <a:pt x="1017961" y="315652"/>
                    <a:pt x="1017372" y="324066"/>
                  </a:cubicBezTo>
                  <a:cubicBezTo>
                    <a:pt x="1016192" y="340974"/>
                    <a:pt x="1016625" y="358000"/>
                    <a:pt x="1017058" y="374986"/>
                  </a:cubicBezTo>
                  <a:cubicBezTo>
                    <a:pt x="1017294" y="384345"/>
                    <a:pt x="1020910" y="390754"/>
                    <a:pt x="1032510" y="388906"/>
                  </a:cubicBezTo>
                  <a:cubicBezTo>
                    <a:pt x="1039391" y="387805"/>
                    <a:pt x="1046704" y="387727"/>
                    <a:pt x="1053585" y="388827"/>
                  </a:cubicBezTo>
                  <a:cubicBezTo>
                    <a:pt x="1067111" y="390990"/>
                    <a:pt x="1074583" y="385446"/>
                    <a:pt x="1078279" y="372863"/>
                  </a:cubicBezTo>
                  <a:cubicBezTo>
                    <a:pt x="1080047" y="366926"/>
                    <a:pt x="1082486" y="361185"/>
                    <a:pt x="1084963" y="355483"/>
                  </a:cubicBezTo>
                  <a:cubicBezTo>
                    <a:pt x="1089092" y="346008"/>
                    <a:pt x="1101084" y="339048"/>
                    <a:pt x="1111504" y="341760"/>
                  </a:cubicBezTo>
                  <a:cubicBezTo>
                    <a:pt x="1121963" y="344514"/>
                    <a:pt x="1131989" y="349507"/>
                    <a:pt x="1133837" y="362129"/>
                  </a:cubicBezTo>
                  <a:cubicBezTo>
                    <a:pt x="1139578" y="401055"/>
                    <a:pt x="1131321" y="408684"/>
                    <a:pt x="1096680" y="436090"/>
                  </a:cubicBezTo>
                  <a:lnTo>
                    <a:pt x="1092149" y="438807"/>
                  </a:lnTo>
                  <a:lnTo>
                    <a:pt x="1001738" y="438807"/>
                  </a:lnTo>
                  <a:lnTo>
                    <a:pt x="982295" y="428398"/>
                  </a:lnTo>
                  <a:cubicBezTo>
                    <a:pt x="961346" y="409714"/>
                    <a:pt x="961154" y="381780"/>
                    <a:pt x="965430" y="354265"/>
                  </a:cubicBezTo>
                  <a:cubicBezTo>
                    <a:pt x="970110" y="324066"/>
                    <a:pt x="978288" y="294420"/>
                    <a:pt x="983713" y="264301"/>
                  </a:cubicBezTo>
                  <a:cubicBezTo>
                    <a:pt x="985641" y="253488"/>
                    <a:pt x="984736" y="242006"/>
                    <a:pt x="984068" y="230917"/>
                  </a:cubicBezTo>
                  <a:cubicBezTo>
                    <a:pt x="983321" y="218807"/>
                    <a:pt x="977383" y="213538"/>
                    <a:pt x="965313" y="214679"/>
                  </a:cubicBezTo>
                  <a:cubicBezTo>
                    <a:pt x="958077" y="215347"/>
                    <a:pt x="950921" y="218139"/>
                    <a:pt x="943962" y="220577"/>
                  </a:cubicBezTo>
                  <a:cubicBezTo>
                    <a:pt x="880616" y="242792"/>
                    <a:pt x="815070" y="253841"/>
                    <a:pt x="748422" y="259700"/>
                  </a:cubicBezTo>
                  <a:cubicBezTo>
                    <a:pt x="690858" y="264773"/>
                    <a:pt x="635575" y="252387"/>
                    <a:pt x="580644" y="237878"/>
                  </a:cubicBezTo>
                  <a:cubicBezTo>
                    <a:pt x="520995" y="222149"/>
                    <a:pt x="461897" y="204259"/>
                    <a:pt x="401935" y="190025"/>
                  </a:cubicBezTo>
                  <a:cubicBezTo>
                    <a:pt x="276817" y="160300"/>
                    <a:pt x="155241" y="174101"/>
                    <a:pt x="37477" y="224667"/>
                  </a:cubicBezTo>
                  <a:lnTo>
                    <a:pt x="0" y="241712"/>
                  </a:lnTo>
                  <a:lnTo>
                    <a:pt x="0" y="71012"/>
                  </a:lnTo>
                  <a:lnTo>
                    <a:pt x="3779" y="69784"/>
                  </a:lnTo>
                  <a:cubicBezTo>
                    <a:pt x="79982" y="35576"/>
                    <a:pt x="160077" y="15248"/>
                    <a:pt x="242491" y="3805"/>
                  </a:cubicBezTo>
                  <a:cubicBezTo>
                    <a:pt x="262200" y="1072"/>
                    <a:pt x="281720" y="-166"/>
                    <a:pt x="301041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071031D5-1A1D-4F01-8EC4-0452F52459F0}"/>
                </a:ext>
              </a:extLst>
            </p:cNvPr>
            <p:cNvSpPr/>
            <p:nvPr/>
          </p:nvSpPr>
          <p:spPr>
            <a:xfrm>
              <a:off x="4194778" y="3541041"/>
              <a:ext cx="1753938" cy="2670169"/>
            </a:xfrm>
            <a:custGeom>
              <a:avLst/>
              <a:gdLst>
                <a:gd name="connsiteX0" fmla="*/ 848281 w 1753938"/>
                <a:gd name="connsiteY0" fmla="*/ 345871 h 2670169"/>
                <a:gd name="connsiteX1" fmla="*/ 786785 w 1753938"/>
                <a:gd name="connsiteY1" fmla="*/ 385584 h 2670169"/>
                <a:gd name="connsiteX2" fmla="*/ 729810 w 1753938"/>
                <a:gd name="connsiteY2" fmla="*/ 437959 h 2670169"/>
                <a:gd name="connsiteX3" fmla="*/ 718997 w 1753938"/>
                <a:gd name="connsiteY3" fmla="*/ 448260 h 2670169"/>
                <a:gd name="connsiteX4" fmla="*/ 591364 w 1753938"/>
                <a:gd name="connsiteY4" fmla="*/ 773162 h 2670169"/>
                <a:gd name="connsiteX5" fmla="*/ 426378 w 1753938"/>
                <a:gd name="connsiteY5" fmla="*/ 1191487 h 2670169"/>
                <a:gd name="connsiteX6" fmla="*/ 365826 w 1753938"/>
                <a:gd name="connsiteY6" fmla="*/ 1346527 h 2670169"/>
                <a:gd name="connsiteX7" fmla="*/ 216251 w 1753938"/>
                <a:gd name="connsiteY7" fmla="*/ 1726909 h 2670169"/>
                <a:gd name="connsiteX8" fmla="*/ 38171 w 1753938"/>
                <a:gd name="connsiteY8" fmla="*/ 2181528 h 2670169"/>
                <a:gd name="connsiteX9" fmla="*/ 20359 w 1753938"/>
                <a:gd name="connsiteY9" fmla="*/ 2228279 h 2670169"/>
                <a:gd name="connsiteX10" fmla="*/ 51304 w 1753938"/>
                <a:gd name="connsiteY10" fmla="*/ 2218370 h 2670169"/>
                <a:gd name="connsiteX11" fmla="*/ 190064 w 1753938"/>
                <a:gd name="connsiteY11" fmla="*/ 2189195 h 2670169"/>
                <a:gd name="connsiteX12" fmla="*/ 1475240 w 1753938"/>
                <a:gd name="connsiteY12" fmla="*/ 2186011 h 2670169"/>
                <a:gd name="connsiteX13" fmla="*/ 1690950 w 1753938"/>
                <a:gd name="connsiteY13" fmla="*/ 2227610 h 2670169"/>
                <a:gd name="connsiteX14" fmla="*/ 1728697 w 1753938"/>
                <a:gd name="connsiteY14" fmla="*/ 2236104 h 2670169"/>
                <a:gd name="connsiteX15" fmla="*/ 1725669 w 1753938"/>
                <a:gd name="connsiteY15" fmla="*/ 2224976 h 2670169"/>
                <a:gd name="connsiteX16" fmla="*/ 1600671 w 1753938"/>
                <a:gd name="connsiteY16" fmla="*/ 1915055 h 2670169"/>
                <a:gd name="connsiteX17" fmla="*/ 1439969 w 1753938"/>
                <a:gd name="connsiteY17" fmla="*/ 1517726 h 2670169"/>
                <a:gd name="connsiteX18" fmla="*/ 1300462 w 1753938"/>
                <a:gd name="connsiteY18" fmla="*/ 1173518 h 2670169"/>
                <a:gd name="connsiteX19" fmla="*/ 1165633 w 1753938"/>
                <a:gd name="connsiteY19" fmla="*/ 839456 h 2670169"/>
                <a:gd name="connsiteX20" fmla="*/ 1007922 w 1753938"/>
                <a:gd name="connsiteY20" fmla="*/ 448930 h 2670169"/>
                <a:gd name="connsiteX21" fmla="*/ 997659 w 1753938"/>
                <a:gd name="connsiteY21" fmla="*/ 437762 h 2670169"/>
                <a:gd name="connsiteX22" fmla="*/ 940802 w 1753938"/>
                <a:gd name="connsiteY22" fmla="*/ 383461 h 2670169"/>
                <a:gd name="connsiteX23" fmla="*/ 881862 w 1753938"/>
                <a:gd name="connsiteY23" fmla="*/ 345910 h 2670169"/>
                <a:gd name="connsiteX24" fmla="*/ 848281 w 1753938"/>
                <a:gd name="connsiteY24" fmla="*/ 345871 h 2670169"/>
                <a:gd name="connsiteX25" fmla="*/ 805154 w 1753938"/>
                <a:gd name="connsiteY25" fmla="*/ 0 h 2670169"/>
                <a:gd name="connsiteX26" fmla="*/ 918370 w 1753938"/>
                <a:gd name="connsiteY26" fmla="*/ 0 h 2670169"/>
                <a:gd name="connsiteX27" fmla="*/ 913199 w 1753938"/>
                <a:gd name="connsiteY27" fmla="*/ 4298 h 2670169"/>
                <a:gd name="connsiteX28" fmla="*/ 896371 w 1753938"/>
                <a:gd name="connsiteY28" fmla="*/ 16841 h 2670169"/>
                <a:gd name="connsiteX29" fmla="*/ 900420 w 1753938"/>
                <a:gd name="connsiteY29" fmla="*/ 58599 h 2670169"/>
                <a:gd name="connsiteX30" fmla="*/ 908560 w 1753938"/>
                <a:gd name="connsiteY30" fmla="*/ 61862 h 2670169"/>
                <a:gd name="connsiteX31" fmla="*/ 922243 w 1753938"/>
                <a:gd name="connsiteY31" fmla="*/ 74917 h 2670169"/>
                <a:gd name="connsiteX32" fmla="*/ 927866 w 1753938"/>
                <a:gd name="connsiteY32" fmla="*/ 110658 h 2670169"/>
                <a:gd name="connsiteX33" fmla="*/ 927944 w 1753938"/>
                <a:gd name="connsiteY33" fmla="*/ 110658 h 2670169"/>
                <a:gd name="connsiteX34" fmla="*/ 967343 w 1753938"/>
                <a:gd name="connsiteY34" fmla="*/ 357746 h 2670169"/>
                <a:gd name="connsiteX35" fmla="*/ 975797 w 1753938"/>
                <a:gd name="connsiteY35" fmla="*/ 383657 h 2670169"/>
                <a:gd name="connsiteX36" fmla="*/ 1002731 w 1753938"/>
                <a:gd name="connsiteY36" fmla="*/ 379764 h 2670169"/>
                <a:gd name="connsiteX37" fmla="*/ 1017004 w 1753938"/>
                <a:gd name="connsiteY37" fmla="*/ 383029 h 2670169"/>
                <a:gd name="connsiteX38" fmla="*/ 1050151 w 1753938"/>
                <a:gd name="connsiteY38" fmla="*/ 370407 h 2670169"/>
                <a:gd name="connsiteX39" fmla="*/ 1059862 w 1753938"/>
                <a:gd name="connsiteY39" fmla="*/ 423528 h 2670169"/>
                <a:gd name="connsiteX40" fmla="*/ 1027542 w 1753938"/>
                <a:gd name="connsiteY40" fmla="*/ 441813 h 2670169"/>
                <a:gd name="connsiteX41" fmla="*/ 1045708 w 1753938"/>
                <a:gd name="connsiteY41" fmla="*/ 488681 h 2670169"/>
                <a:gd name="connsiteX42" fmla="*/ 1181245 w 1753938"/>
                <a:gd name="connsiteY42" fmla="*/ 823846 h 2670169"/>
                <a:gd name="connsiteX43" fmla="*/ 1322874 w 1753938"/>
                <a:gd name="connsiteY43" fmla="*/ 1173912 h 2670169"/>
                <a:gd name="connsiteX44" fmla="*/ 1501545 w 1753938"/>
                <a:gd name="connsiteY44" fmla="*/ 1613471 h 2670169"/>
                <a:gd name="connsiteX45" fmla="*/ 1701408 w 1753938"/>
                <a:gd name="connsiteY45" fmla="*/ 2107566 h 2670169"/>
                <a:gd name="connsiteX46" fmla="*/ 1749890 w 1753938"/>
                <a:gd name="connsiteY46" fmla="*/ 2227296 h 2670169"/>
                <a:gd name="connsiteX47" fmla="*/ 1748081 w 1753938"/>
                <a:gd name="connsiteY47" fmla="*/ 2263864 h 2670169"/>
                <a:gd name="connsiteX48" fmla="*/ 1632953 w 1753938"/>
                <a:gd name="connsiteY48" fmla="*/ 2409466 h 2670169"/>
                <a:gd name="connsiteX49" fmla="*/ 1432577 w 1753938"/>
                <a:gd name="connsiteY49" fmla="*/ 2546299 h 2670169"/>
                <a:gd name="connsiteX50" fmla="*/ 1147469 w 1753938"/>
                <a:gd name="connsiteY50" fmla="*/ 2642988 h 2670169"/>
                <a:gd name="connsiteX51" fmla="*/ 805148 w 1753938"/>
                <a:gd name="connsiteY51" fmla="*/ 2668271 h 2670169"/>
                <a:gd name="connsiteX52" fmla="*/ 440809 w 1753938"/>
                <a:gd name="connsiteY52" fmla="*/ 2592068 h 2670169"/>
                <a:gd name="connsiteX53" fmla="*/ 138988 w 1753938"/>
                <a:gd name="connsiteY53" fmla="*/ 2403528 h 2670169"/>
                <a:gd name="connsiteX54" fmla="*/ 2468 w 1753938"/>
                <a:gd name="connsiteY54" fmla="*/ 2252657 h 2670169"/>
                <a:gd name="connsiteX55" fmla="*/ 1210 w 1753938"/>
                <a:gd name="connsiteY55" fmla="*/ 2235828 h 2670169"/>
                <a:gd name="connsiteX56" fmla="*/ 81463 w 1753938"/>
                <a:gd name="connsiteY56" fmla="*/ 2028454 h 2670169"/>
                <a:gd name="connsiteX57" fmla="*/ 215701 w 1753938"/>
                <a:gd name="connsiteY57" fmla="*/ 1683421 h 2670169"/>
                <a:gd name="connsiteX58" fmla="*/ 406049 w 1753938"/>
                <a:gd name="connsiteY58" fmla="*/ 1194988 h 2670169"/>
                <a:gd name="connsiteX59" fmla="*/ 575204 w 1753938"/>
                <a:gd name="connsiteY59" fmla="*/ 762310 h 2670169"/>
                <a:gd name="connsiteX60" fmla="*/ 695248 w 1753938"/>
                <a:gd name="connsiteY60" fmla="*/ 454433 h 2670169"/>
                <a:gd name="connsiteX61" fmla="*/ 698827 w 1753938"/>
                <a:gd name="connsiteY61" fmla="*/ 443503 h 2670169"/>
                <a:gd name="connsiteX62" fmla="*/ 659546 w 1753938"/>
                <a:gd name="connsiteY62" fmla="*/ 405323 h 2670169"/>
                <a:gd name="connsiteX63" fmla="*/ 659624 w 1753938"/>
                <a:gd name="connsiteY63" fmla="*/ 392269 h 2670169"/>
                <a:gd name="connsiteX64" fmla="*/ 687817 w 1753938"/>
                <a:gd name="connsiteY64" fmla="*/ 365727 h 2670169"/>
                <a:gd name="connsiteX65" fmla="*/ 710151 w 1753938"/>
                <a:gd name="connsiteY65" fmla="*/ 382124 h 2670169"/>
                <a:gd name="connsiteX66" fmla="*/ 721672 w 1753938"/>
                <a:gd name="connsiteY66" fmla="*/ 381849 h 2670169"/>
                <a:gd name="connsiteX67" fmla="*/ 746522 w 1753938"/>
                <a:gd name="connsiteY67" fmla="*/ 380630 h 2670169"/>
                <a:gd name="connsiteX68" fmla="*/ 760048 w 1753938"/>
                <a:gd name="connsiteY68" fmla="*/ 366828 h 2670169"/>
                <a:gd name="connsiteX69" fmla="*/ 770035 w 1753938"/>
                <a:gd name="connsiteY69" fmla="*/ 303052 h 2670169"/>
                <a:gd name="connsiteX70" fmla="*/ 796575 w 1753938"/>
                <a:gd name="connsiteY70" fmla="*/ 134212 h 2670169"/>
                <a:gd name="connsiteX71" fmla="*/ 796419 w 1753938"/>
                <a:gd name="connsiteY71" fmla="*/ 134212 h 2670169"/>
                <a:gd name="connsiteX72" fmla="*/ 805777 w 1753938"/>
                <a:gd name="connsiteY72" fmla="*/ 74603 h 2670169"/>
                <a:gd name="connsiteX73" fmla="*/ 828503 w 1753938"/>
                <a:gd name="connsiteY73" fmla="*/ 61862 h 2670169"/>
                <a:gd name="connsiteX74" fmla="*/ 832593 w 1753938"/>
                <a:gd name="connsiteY74" fmla="*/ 18453 h 2670169"/>
                <a:gd name="connsiteX75" fmla="*/ 827285 w 1753938"/>
                <a:gd name="connsiteY75" fmla="*/ 11848 h 2670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753938" h="2670169">
                  <a:moveTo>
                    <a:pt x="848281" y="345871"/>
                  </a:moveTo>
                  <a:cubicBezTo>
                    <a:pt x="818988" y="345557"/>
                    <a:pt x="798581" y="358729"/>
                    <a:pt x="786785" y="385584"/>
                  </a:cubicBezTo>
                  <a:cubicBezTo>
                    <a:pt x="775501" y="411339"/>
                    <a:pt x="754896" y="426988"/>
                    <a:pt x="729810" y="437959"/>
                  </a:cubicBezTo>
                  <a:cubicBezTo>
                    <a:pt x="725446" y="439885"/>
                    <a:pt x="720689" y="444014"/>
                    <a:pt x="718997" y="448260"/>
                  </a:cubicBezTo>
                  <a:cubicBezTo>
                    <a:pt x="676217" y="556469"/>
                    <a:pt x="633948" y="664874"/>
                    <a:pt x="591364" y="773162"/>
                  </a:cubicBezTo>
                  <a:cubicBezTo>
                    <a:pt x="536473" y="912630"/>
                    <a:pt x="481308" y="1052020"/>
                    <a:pt x="426378" y="1191487"/>
                  </a:cubicBezTo>
                  <a:cubicBezTo>
                    <a:pt x="406049" y="1243115"/>
                    <a:pt x="386114" y="1294900"/>
                    <a:pt x="365826" y="1346527"/>
                  </a:cubicBezTo>
                  <a:cubicBezTo>
                    <a:pt x="316007" y="1473334"/>
                    <a:pt x="266030" y="1600062"/>
                    <a:pt x="216251" y="1726909"/>
                  </a:cubicBezTo>
                  <a:cubicBezTo>
                    <a:pt x="156800" y="1878409"/>
                    <a:pt x="97505" y="2029988"/>
                    <a:pt x="38171" y="2181528"/>
                  </a:cubicBezTo>
                  <a:cubicBezTo>
                    <a:pt x="32390" y="2196312"/>
                    <a:pt x="26887" y="2211175"/>
                    <a:pt x="20359" y="2228279"/>
                  </a:cubicBezTo>
                  <a:cubicBezTo>
                    <a:pt x="32587" y="2224308"/>
                    <a:pt x="41749" y="2220415"/>
                    <a:pt x="51304" y="2218370"/>
                  </a:cubicBezTo>
                  <a:cubicBezTo>
                    <a:pt x="97505" y="2208422"/>
                    <a:pt x="143430" y="2196980"/>
                    <a:pt x="190064" y="2189195"/>
                  </a:cubicBezTo>
                  <a:cubicBezTo>
                    <a:pt x="694895" y="2104932"/>
                    <a:pt x="1078264" y="2101983"/>
                    <a:pt x="1475240" y="2186011"/>
                  </a:cubicBezTo>
                  <a:cubicBezTo>
                    <a:pt x="1546881" y="2201187"/>
                    <a:pt x="1619072" y="2213573"/>
                    <a:pt x="1690950" y="2227610"/>
                  </a:cubicBezTo>
                  <a:cubicBezTo>
                    <a:pt x="1702942" y="2229969"/>
                    <a:pt x="1714777" y="2232998"/>
                    <a:pt x="1728697" y="2236104"/>
                  </a:cubicBezTo>
                  <a:cubicBezTo>
                    <a:pt x="1727321" y="2230953"/>
                    <a:pt x="1726810" y="2227846"/>
                    <a:pt x="1725669" y="2224976"/>
                  </a:cubicBezTo>
                  <a:cubicBezTo>
                    <a:pt x="1684030" y="2121642"/>
                    <a:pt x="1642390" y="2018349"/>
                    <a:pt x="1600671" y="1915055"/>
                  </a:cubicBezTo>
                  <a:cubicBezTo>
                    <a:pt x="1547157" y="1782586"/>
                    <a:pt x="1493564" y="1650156"/>
                    <a:pt x="1439969" y="1517726"/>
                  </a:cubicBezTo>
                  <a:cubicBezTo>
                    <a:pt x="1393493" y="1402990"/>
                    <a:pt x="1346900" y="1288293"/>
                    <a:pt x="1300462" y="1173518"/>
                  </a:cubicBezTo>
                  <a:cubicBezTo>
                    <a:pt x="1255441" y="1062203"/>
                    <a:pt x="1210538" y="950810"/>
                    <a:pt x="1165633" y="839456"/>
                  </a:cubicBezTo>
                  <a:cubicBezTo>
                    <a:pt x="1113102" y="709266"/>
                    <a:pt x="1060689" y="579039"/>
                    <a:pt x="1007922" y="448930"/>
                  </a:cubicBezTo>
                  <a:cubicBezTo>
                    <a:pt x="1006113" y="444486"/>
                    <a:pt x="1001945" y="439807"/>
                    <a:pt x="997659" y="437762"/>
                  </a:cubicBezTo>
                  <a:cubicBezTo>
                    <a:pt x="972730" y="425770"/>
                    <a:pt x="951968" y="410080"/>
                    <a:pt x="940802" y="383461"/>
                  </a:cubicBezTo>
                  <a:cubicBezTo>
                    <a:pt x="929989" y="357668"/>
                    <a:pt x="909385" y="346068"/>
                    <a:pt x="881862" y="345910"/>
                  </a:cubicBezTo>
                  <a:cubicBezTo>
                    <a:pt x="870655" y="345871"/>
                    <a:pt x="859488" y="345989"/>
                    <a:pt x="848281" y="345871"/>
                  </a:cubicBezTo>
                  <a:close/>
                  <a:moveTo>
                    <a:pt x="805154" y="0"/>
                  </a:moveTo>
                  <a:lnTo>
                    <a:pt x="918370" y="0"/>
                  </a:lnTo>
                  <a:lnTo>
                    <a:pt x="913199" y="4298"/>
                  </a:lnTo>
                  <a:cubicBezTo>
                    <a:pt x="907537" y="8780"/>
                    <a:pt x="896646" y="12318"/>
                    <a:pt x="896371" y="16841"/>
                  </a:cubicBezTo>
                  <a:cubicBezTo>
                    <a:pt x="895466" y="30642"/>
                    <a:pt x="898297" y="44718"/>
                    <a:pt x="900420" y="58599"/>
                  </a:cubicBezTo>
                  <a:cubicBezTo>
                    <a:pt x="900656" y="60133"/>
                    <a:pt x="905689" y="61784"/>
                    <a:pt x="908560" y="61862"/>
                  </a:cubicBezTo>
                  <a:cubicBezTo>
                    <a:pt x="917367" y="62098"/>
                    <a:pt x="920985" y="66895"/>
                    <a:pt x="922243" y="74917"/>
                  </a:cubicBezTo>
                  <a:cubicBezTo>
                    <a:pt x="924091" y="86831"/>
                    <a:pt x="925978" y="98744"/>
                    <a:pt x="927866" y="110658"/>
                  </a:cubicBezTo>
                  <a:lnTo>
                    <a:pt x="927944" y="110658"/>
                  </a:lnTo>
                  <a:cubicBezTo>
                    <a:pt x="940763" y="193074"/>
                    <a:pt x="953974" y="275410"/>
                    <a:pt x="967343" y="357746"/>
                  </a:cubicBezTo>
                  <a:cubicBezTo>
                    <a:pt x="968641" y="365727"/>
                    <a:pt x="972376" y="373317"/>
                    <a:pt x="975797" y="383657"/>
                  </a:cubicBezTo>
                  <a:cubicBezTo>
                    <a:pt x="986138" y="369777"/>
                    <a:pt x="993688" y="368481"/>
                    <a:pt x="1002731" y="379764"/>
                  </a:cubicBezTo>
                  <a:cubicBezTo>
                    <a:pt x="1005169" y="382793"/>
                    <a:pt x="1012247" y="382085"/>
                    <a:pt x="1017004" y="383029"/>
                  </a:cubicBezTo>
                  <a:cubicBezTo>
                    <a:pt x="1023099" y="362543"/>
                    <a:pt x="1033873" y="358964"/>
                    <a:pt x="1050151" y="370407"/>
                  </a:cubicBezTo>
                  <a:cubicBezTo>
                    <a:pt x="1073311" y="386686"/>
                    <a:pt x="1075788" y="400251"/>
                    <a:pt x="1059862" y="423528"/>
                  </a:cubicBezTo>
                  <a:cubicBezTo>
                    <a:pt x="1052550" y="434223"/>
                    <a:pt x="1045786" y="445587"/>
                    <a:pt x="1027542" y="441813"/>
                  </a:cubicBezTo>
                  <a:cubicBezTo>
                    <a:pt x="1034187" y="458995"/>
                    <a:pt x="1039731" y="473936"/>
                    <a:pt x="1045708" y="488681"/>
                  </a:cubicBezTo>
                  <a:cubicBezTo>
                    <a:pt x="1090847" y="600429"/>
                    <a:pt x="1136065" y="712137"/>
                    <a:pt x="1181245" y="823846"/>
                  </a:cubicBezTo>
                  <a:cubicBezTo>
                    <a:pt x="1228468" y="940508"/>
                    <a:pt x="1275533" y="1057250"/>
                    <a:pt x="1322874" y="1173912"/>
                  </a:cubicBezTo>
                  <a:cubicBezTo>
                    <a:pt x="1382327" y="1320457"/>
                    <a:pt x="1442133" y="1466885"/>
                    <a:pt x="1501545" y="1613471"/>
                  </a:cubicBezTo>
                  <a:cubicBezTo>
                    <a:pt x="1568311" y="1778103"/>
                    <a:pt x="1634840" y="1942855"/>
                    <a:pt x="1701408" y="2107566"/>
                  </a:cubicBezTo>
                  <a:cubicBezTo>
                    <a:pt x="1717531" y="2147476"/>
                    <a:pt x="1732904" y="2187740"/>
                    <a:pt x="1749890" y="2227296"/>
                  </a:cubicBezTo>
                  <a:cubicBezTo>
                    <a:pt x="1755631" y="2240704"/>
                    <a:pt x="1755473" y="2250731"/>
                    <a:pt x="1748081" y="2263864"/>
                  </a:cubicBezTo>
                  <a:cubicBezTo>
                    <a:pt x="1717254" y="2318519"/>
                    <a:pt x="1678445" y="2366725"/>
                    <a:pt x="1632953" y="2409466"/>
                  </a:cubicBezTo>
                  <a:cubicBezTo>
                    <a:pt x="1573383" y="2465458"/>
                    <a:pt x="1505831" y="2509968"/>
                    <a:pt x="1432577" y="2546299"/>
                  </a:cubicBezTo>
                  <a:cubicBezTo>
                    <a:pt x="1341787" y="2591321"/>
                    <a:pt x="1246359" y="2622541"/>
                    <a:pt x="1147469" y="2642988"/>
                  </a:cubicBezTo>
                  <a:cubicBezTo>
                    <a:pt x="1034581" y="2666343"/>
                    <a:pt x="920198" y="2674207"/>
                    <a:pt x="805148" y="2668271"/>
                  </a:cubicBezTo>
                  <a:cubicBezTo>
                    <a:pt x="679874" y="2661821"/>
                    <a:pt x="557746" y="2638819"/>
                    <a:pt x="440809" y="2592068"/>
                  </a:cubicBezTo>
                  <a:cubicBezTo>
                    <a:pt x="328904" y="2547322"/>
                    <a:pt x="228283" y="2484685"/>
                    <a:pt x="138988" y="2403528"/>
                  </a:cubicBezTo>
                  <a:cubicBezTo>
                    <a:pt x="88461" y="2357603"/>
                    <a:pt x="44345" y="2306211"/>
                    <a:pt x="2468" y="2252657"/>
                  </a:cubicBezTo>
                  <a:cubicBezTo>
                    <a:pt x="-480" y="2248883"/>
                    <a:pt x="-638" y="2240704"/>
                    <a:pt x="1210" y="2235828"/>
                  </a:cubicBezTo>
                  <a:cubicBezTo>
                    <a:pt x="27633" y="2166586"/>
                    <a:pt x="54607" y="2097540"/>
                    <a:pt x="81463" y="2028454"/>
                  </a:cubicBezTo>
                  <a:cubicBezTo>
                    <a:pt x="126208" y="1913443"/>
                    <a:pt x="170916" y="1798432"/>
                    <a:pt x="215701" y="1683421"/>
                  </a:cubicBezTo>
                  <a:cubicBezTo>
                    <a:pt x="279125" y="1520597"/>
                    <a:pt x="342508" y="1357773"/>
                    <a:pt x="406049" y="1194988"/>
                  </a:cubicBezTo>
                  <a:cubicBezTo>
                    <a:pt x="462355" y="1050722"/>
                    <a:pt x="518859" y="906535"/>
                    <a:pt x="575204" y="762310"/>
                  </a:cubicBezTo>
                  <a:cubicBezTo>
                    <a:pt x="615271" y="659724"/>
                    <a:pt x="655260" y="557058"/>
                    <a:pt x="695248" y="454433"/>
                  </a:cubicBezTo>
                  <a:cubicBezTo>
                    <a:pt x="696546" y="451092"/>
                    <a:pt x="697490" y="447632"/>
                    <a:pt x="698827" y="443503"/>
                  </a:cubicBezTo>
                  <a:cubicBezTo>
                    <a:pt x="674016" y="441930"/>
                    <a:pt x="667803" y="422388"/>
                    <a:pt x="659546" y="405323"/>
                  </a:cubicBezTo>
                  <a:cubicBezTo>
                    <a:pt x="657776" y="401706"/>
                    <a:pt x="657383" y="394785"/>
                    <a:pt x="659624" y="392269"/>
                  </a:cubicBezTo>
                  <a:cubicBezTo>
                    <a:pt x="668196" y="382596"/>
                    <a:pt x="676847" y="371783"/>
                    <a:pt x="687817" y="365727"/>
                  </a:cubicBezTo>
                  <a:cubicBezTo>
                    <a:pt x="699613" y="359241"/>
                    <a:pt x="707438" y="365964"/>
                    <a:pt x="710151" y="382124"/>
                  </a:cubicBezTo>
                  <a:cubicBezTo>
                    <a:pt x="713886" y="382124"/>
                    <a:pt x="718605" y="383500"/>
                    <a:pt x="721672" y="381849"/>
                  </a:cubicBezTo>
                  <a:cubicBezTo>
                    <a:pt x="730046" y="377327"/>
                    <a:pt x="736416" y="375046"/>
                    <a:pt x="746522" y="380630"/>
                  </a:cubicBezTo>
                  <a:cubicBezTo>
                    <a:pt x="753835" y="384680"/>
                    <a:pt x="758750" y="374496"/>
                    <a:pt x="760048" y="366828"/>
                  </a:cubicBezTo>
                  <a:cubicBezTo>
                    <a:pt x="763586" y="345596"/>
                    <a:pt x="766693" y="324323"/>
                    <a:pt x="770035" y="303052"/>
                  </a:cubicBezTo>
                  <a:cubicBezTo>
                    <a:pt x="778882" y="246784"/>
                    <a:pt x="787847" y="190518"/>
                    <a:pt x="796575" y="134212"/>
                  </a:cubicBezTo>
                  <a:lnTo>
                    <a:pt x="796419" y="134212"/>
                  </a:lnTo>
                  <a:cubicBezTo>
                    <a:pt x="799565" y="114354"/>
                    <a:pt x="802710" y="94459"/>
                    <a:pt x="805777" y="74603"/>
                  </a:cubicBezTo>
                  <a:cubicBezTo>
                    <a:pt x="807861" y="61233"/>
                    <a:pt x="817534" y="61665"/>
                    <a:pt x="828503" y="61862"/>
                  </a:cubicBezTo>
                  <a:cubicBezTo>
                    <a:pt x="829998" y="46960"/>
                    <a:pt x="831690" y="32726"/>
                    <a:pt x="832593" y="18453"/>
                  </a:cubicBezTo>
                  <a:cubicBezTo>
                    <a:pt x="832711" y="16290"/>
                    <a:pt x="829605" y="12555"/>
                    <a:pt x="827285" y="118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281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D702D92-FD8D-40C4-813D-61A45429D889}"/>
              </a:ext>
            </a:extLst>
          </p:cNvPr>
          <p:cNvGrpSpPr/>
          <p:nvPr/>
        </p:nvGrpSpPr>
        <p:grpSpPr>
          <a:xfrm>
            <a:off x="5224806" y="1604290"/>
            <a:ext cx="1914942" cy="1525823"/>
            <a:chOff x="5224806" y="1604290"/>
            <a:chExt cx="1914942" cy="1525823"/>
          </a:xfrm>
        </p:grpSpPr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466D25AA-7A91-4DFA-A20C-2CDD6AF8798A}"/>
                </a:ext>
              </a:extLst>
            </p:cNvPr>
            <p:cNvSpPr/>
            <p:nvPr/>
          </p:nvSpPr>
          <p:spPr>
            <a:xfrm>
              <a:off x="6018120" y="1604290"/>
              <a:ext cx="1121628" cy="796939"/>
            </a:xfrm>
            <a:custGeom>
              <a:avLst/>
              <a:gdLst>
                <a:gd name="connsiteX0" fmla="*/ 258313 w 1121628"/>
                <a:gd name="connsiteY0" fmla="*/ 0 h 796939"/>
                <a:gd name="connsiteX1" fmla="*/ 1121628 w 1121628"/>
                <a:gd name="connsiteY1" fmla="*/ 0 h 796939"/>
                <a:gd name="connsiteX2" fmla="*/ 1066263 w 1121628"/>
                <a:gd name="connsiteY2" fmla="*/ 82597 h 796939"/>
                <a:gd name="connsiteX3" fmla="*/ 595760 w 1121628"/>
                <a:gd name="connsiteY3" fmla="*/ 783960 h 796939"/>
                <a:gd name="connsiteX4" fmla="*/ 564804 w 1121628"/>
                <a:gd name="connsiteY4" fmla="*/ 788613 h 796939"/>
                <a:gd name="connsiteX5" fmla="*/ 9397 w 1121628"/>
                <a:gd name="connsiteY5" fmla="*/ 324231 h 796939"/>
                <a:gd name="connsiteX6" fmla="*/ 7094 w 1121628"/>
                <a:gd name="connsiteY6" fmla="*/ 297098 h 796939"/>
                <a:gd name="connsiteX7" fmla="*/ 214970 w 1121628"/>
                <a:gd name="connsiteY7" fmla="*/ 51318 h 79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1628" h="796939">
                  <a:moveTo>
                    <a:pt x="258313" y="0"/>
                  </a:moveTo>
                  <a:lnTo>
                    <a:pt x="1121628" y="0"/>
                  </a:lnTo>
                  <a:lnTo>
                    <a:pt x="1066263" y="82597"/>
                  </a:lnTo>
                  <a:cubicBezTo>
                    <a:pt x="845122" y="412307"/>
                    <a:pt x="626900" y="737020"/>
                    <a:pt x="595760" y="783960"/>
                  </a:cubicBezTo>
                  <a:cubicBezTo>
                    <a:pt x="585488" y="799484"/>
                    <a:pt x="578486" y="801142"/>
                    <a:pt x="564804" y="788613"/>
                  </a:cubicBezTo>
                  <a:cubicBezTo>
                    <a:pt x="541127" y="766870"/>
                    <a:pt x="40584" y="348876"/>
                    <a:pt x="9397" y="324231"/>
                  </a:cubicBezTo>
                  <a:cubicBezTo>
                    <a:pt x="-3317" y="314189"/>
                    <a:pt x="-2165" y="308016"/>
                    <a:pt x="7094" y="297098"/>
                  </a:cubicBezTo>
                  <a:cubicBezTo>
                    <a:pt x="26139" y="274642"/>
                    <a:pt x="109172" y="176547"/>
                    <a:pt x="214970" y="51318"/>
                  </a:cubicBezTo>
                  <a:close/>
                </a:path>
              </a:pathLst>
            </a:custGeom>
            <a:solidFill>
              <a:srgbClr val="000000"/>
            </a:solidFill>
            <a:ln w="583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B5712D7B-1D08-4AE9-BD9F-DCE6E5CAD9C5}"/>
                </a:ext>
              </a:extLst>
            </p:cNvPr>
            <p:cNvSpPr/>
            <p:nvPr/>
          </p:nvSpPr>
          <p:spPr>
            <a:xfrm>
              <a:off x="6000559" y="2005772"/>
              <a:ext cx="509294" cy="467682"/>
            </a:xfrm>
            <a:custGeom>
              <a:avLst/>
              <a:gdLst>
                <a:gd name="connsiteX0" fmla="*/ 9636 w 644961"/>
                <a:gd name="connsiteY0" fmla="*/ 201551 h 592264"/>
                <a:gd name="connsiteX1" fmla="*/ 6894 w 644961"/>
                <a:gd name="connsiteY1" fmla="*/ 174716 h 592264"/>
                <a:gd name="connsiteX2" fmla="*/ 149292 w 644961"/>
                <a:gd name="connsiteY2" fmla="*/ 0 h 592264"/>
                <a:gd name="connsiteX3" fmla="*/ 644915 w 644961"/>
                <a:gd name="connsiteY3" fmla="*/ 410569 h 592264"/>
                <a:gd name="connsiteX4" fmla="*/ 520834 w 644961"/>
                <a:gd name="connsiteY4" fmla="*/ 573676 h 592264"/>
                <a:gd name="connsiteX5" fmla="*/ 475566 w 644961"/>
                <a:gd name="connsiteY5" fmla="*/ 579218 h 592264"/>
                <a:gd name="connsiteX6" fmla="*/ 9636 w 644961"/>
                <a:gd name="connsiteY6" fmla="*/ 201551 h 59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4961" h="592264">
                  <a:moveTo>
                    <a:pt x="9636" y="201551"/>
                  </a:moveTo>
                  <a:cubicBezTo>
                    <a:pt x="-2557" y="192334"/>
                    <a:pt x="-2848" y="186442"/>
                    <a:pt x="6894" y="174716"/>
                  </a:cubicBezTo>
                  <a:cubicBezTo>
                    <a:pt x="54905" y="116905"/>
                    <a:pt x="101923" y="58336"/>
                    <a:pt x="149292" y="0"/>
                  </a:cubicBezTo>
                  <a:cubicBezTo>
                    <a:pt x="279382" y="108097"/>
                    <a:pt x="609797" y="381809"/>
                    <a:pt x="644915" y="410569"/>
                  </a:cubicBezTo>
                  <a:cubicBezTo>
                    <a:pt x="647307" y="423403"/>
                    <a:pt x="556128" y="527299"/>
                    <a:pt x="520834" y="573676"/>
                  </a:cubicBezTo>
                  <a:cubicBezTo>
                    <a:pt x="505725" y="593569"/>
                    <a:pt x="493708" y="600569"/>
                    <a:pt x="475566" y="579218"/>
                  </a:cubicBezTo>
                  <a:cubicBezTo>
                    <a:pt x="473174" y="576477"/>
                    <a:pt x="30287" y="217127"/>
                    <a:pt x="9636" y="201551"/>
                  </a:cubicBezTo>
                  <a:close/>
                </a:path>
              </a:pathLst>
            </a:custGeom>
            <a:solidFill>
              <a:srgbClr val="B0DBA3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A7C4D98E-14A9-4BC4-9F24-F2B1C251A187}"/>
                </a:ext>
              </a:extLst>
            </p:cNvPr>
            <p:cNvSpPr/>
            <p:nvPr/>
          </p:nvSpPr>
          <p:spPr>
            <a:xfrm>
              <a:off x="5224806" y="2204266"/>
              <a:ext cx="1143314" cy="925847"/>
            </a:xfrm>
            <a:custGeom>
              <a:avLst/>
              <a:gdLst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6723 w 1447873"/>
                <a:gd name="connsiteY35" fmla="*/ 1013997 h 1172476"/>
                <a:gd name="connsiteX36" fmla="*/ 956742 w 1447873"/>
                <a:gd name="connsiteY36" fmla="*/ 863198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6723 w 1447873"/>
                <a:gd name="connsiteY35" fmla="*/ 1013997 h 1172476"/>
                <a:gd name="connsiteX36" fmla="*/ 956742 w 1447873"/>
                <a:gd name="connsiteY36" fmla="*/ 863198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6742 w 1447873"/>
                <a:gd name="connsiteY36" fmla="*/ 863198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133909 w 1447873"/>
                <a:gd name="connsiteY46" fmla="*/ 89738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092235 w 1447873"/>
                <a:gd name="connsiteY46" fmla="*/ 92390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  <a:gd name="connsiteX0" fmla="*/ 1051713 w 1447873"/>
                <a:gd name="connsiteY0" fmla="*/ 0 h 1172476"/>
                <a:gd name="connsiteX1" fmla="*/ 836861 w 1447873"/>
                <a:gd name="connsiteY1" fmla="*/ 204351 h 1172476"/>
                <a:gd name="connsiteX2" fmla="*/ 656020 w 1447873"/>
                <a:gd name="connsiteY2" fmla="*/ 250495 h 1172476"/>
                <a:gd name="connsiteX3" fmla="*/ 522255 w 1447873"/>
                <a:gd name="connsiteY3" fmla="*/ 223194 h 1172476"/>
                <a:gd name="connsiteX4" fmla="*/ 462694 w 1447873"/>
                <a:gd name="connsiteY4" fmla="*/ 225819 h 1172476"/>
                <a:gd name="connsiteX5" fmla="*/ 280278 w 1447873"/>
                <a:gd name="connsiteY5" fmla="*/ 293547 h 1172476"/>
                <a:gd name="connsiteX6" fmla="*/ 165706 w 1447873"/>
                <a:gd name="connsiteY6" fmla="*/ 350075 h 1172476"/>
                <a:gd name="connsiteX7" fmla="*/ 142955 w 1447873"/>
                <a:gd name="connsiteY7" fmla="*/ 384318 h 1172476"/>
                <a:gd name="connsiteX8" fmla="*/ 172648 w 1447873"/>
                <a:gd name="connsiteY8" fmla="*/ 416461 h 1172476"/>
                <a:gd name="connsiteX9" fmla="*/ 243059 w 1447873"/>
                <a:gd name="connsiteY9" fmla="*/ 412377 h 1172476"/>
                <a:gd name="connsiteX10" fmla="*/ 426818 w 1447873"/>
                <a:gd name="connsiteY10" fmla="*/ 355150 h 1172476"/>
                <a:gd name="connsiteX11" fmla="*/ 539231 w 1447873"/>
                <a:gd name="connsiteY11" fmla="*/ 362383 h 1172476"/>
                <a:gd name="connsiteX12" fmla="*/ 560174 w 1447873"/>
                <a:gd name="connsiteY12" fmla="*/ 375392 h 1172476"/>
                <a:gd name="connsiteX13" fmla="*/ 544073 w 1447873"/>
                <a:gd name="connsiteY13" fmla="*/ 393243 h 1172476"/>
                <a:gd name="connsiteX14" fmla="*/ 278528 w 1447873"/>
                <a:gd name="connsiteY14" fmla="*/ 542933 h 1172476"/>
                <a:gd name="connsiteX15" fmla="*/ 73943 w 1447873"/>
                <a:gd name="connsiteY15" fmla="*/ 704641 h 1172476"/>
                <a:gd name="connsiteX16" fmla="*/ 15549 w 1447873"/>
                <a:gd name="connsiteY16" fmla="*/ 757027 h 1172476"/>
                <a:gd name="connsiteX17" fmla="*/ 4640 w 1447873"/>
                <a:gd name="connsiteY17" fmla="*/ 807546 h 1172476"/>
                <a:gd name="connsiteX18" fmla="*/ 47050 w 1447873"/>
                <a:gd name="connsiteY18" fmla="*/ 833214 h 1172476"/>
                <a:gd name="connsiteX19" fmla="*/ 127962 w 1447873"/>
                <a:gd name="connsiteY19" fmla="*/ 803579 h 1172476"/>
                <a:gd name="connsiteX20" fmla="*/ 433234 w 1447873"/>
                <a:gd name="connsiteY20" fmla="*/ 614162 h 1172476"/>
                <a:gd name="connsiteX21" fmla="*/ 458844 w 1447873"/>
                <a:gd name="connsiteY21" fmla="*/ 611012 h 1172476"/>
                <a:gd name="connsiteX22" fmla="*/ 445952 w 1447873"/>
                <a:gd name="connsiteY22" fmla="*/ 634346 h 1172476"/>
                <a:gd name="connsiteX23" fmla="*/ 394324 w 1447873"/>
                <a:gd name="connsiteY23" fmla="*/ 707383 h 1172476"/>
                <a:gd name="connsiteX24" fmla="*/ 258285 w 1447873"/>
                <a:gd name="connsiteY24" fmla="*/ 982670 h 1172476"/>
                <a:gd name="connsiteX25" fmla="*/ 196390 w 1447873"/>
                <a:gd name="connsiteY25" fmla="*/ 1104418 h 1172476"/>
                <a:gd name="connsiteX26" fmla="*/ 200182 w 1447873"/>
                <a:gd name="connsiteY26" fmla="*/ 1155637 h 1172476"/>
                <a:gd name="connsiteX27" fmla="*/ 255602 w 1447873"/>
                <a:gd name="connsiteY27" fmla="*/ 1168412 h 1172476"/>
                <a:gd name="connsiteX28" fmla="*/ 327705 w 1447873"/>
                <a:gd name="connsiteY28" fmla="*/ 1108210 h 1172476"/>
                <a:gd name="connsiteX29" fmla="*/ 477278 w 1447873"/>
                <a:gd name="connsiteY29" fmla="*/ 869324 h 1172476"/>
                <a:gd name="connsiteX30" fmla="*/ 674279 w 1447873"/>
                <a:gd name="connsiteY30" fmla="*/ 664272 h 1172476"/>
                <a:gd name="connsiteX31" fmla="*/ 719081 w 1447873"/>
                <a:gd name="connsiteY31" fmla="*/ 644963 h 1172476"/>
                <a:gd name="connsiteX32" fmla="*/ 775201 w 1447873"/>
                <a:gd name="connsiteY32" fmla="*/ 699332 h 1172476"/>
                <a:gd name="connsiteX33" fmla="*/ 755949 w 1447873"/>
                <a:gd name="connsiteY33" fmla="*/ 837647 h 1172476"/>
                <a:gd name="connsiteX34" fmla="*/ 765050 w 1447873"/>
                <a:gd name="connsiteY34" fmla="*/ 878832 h 1172476"/>
                <a:gd name="connsiteX35" fmla="*/ 914341 w 1447873"/>
                <a:gd name="connsiteY35" fmla="*/ 1016378 h 1172476"/>
                <a:gd name="connsiteX36" fmla="*/ 954360 w 1447873"/>
                <a:gd name="connsiteY36" fmla="*/ 856055 h 1172476"/>
                <a:gd name="connsiteX37" fmla="*/ 937083 w 1447873"/>
                <a:gd name="connsiteY37" fmla="*/ 796987 h 1172476"/>
                <a:gd name="connsiteX38" fmla="*/ 951550 w 1447873"/>
                <a:gd name="connsiteY38" fmla="*/ 708433 h 1172476"/>
                <a:gd name="connsiteX39" fmla="*/ 980835 w 1447873"/>
                <a:gd name="connsiteY39" fmla="*/ 630612 h 1172476"/>
                <a:gd name="connsiteX40" fmla="*/ 1025520 w 1447873"/>
                <a:gd name="connsiteY40" fmla="*/ 569826 h 1172476"/>
                <a:gd name="connsiteX41" fmla="*/ 1065247 w 1447873"/>
                <a:gd name="connsiteY41" fmla="*/ 555301 h 1172476"/>
                <a:gd name="connsiteX42" fmla="*/ 1189444 w 1447873"/>
                <a:gd name="connsiteY42" fmla="*/ 610370 h 1172476"/>
                <a:gd name="connsiteX43" fmla="*/ 1207120 w 1447873"/>
                <a:gd name="connsiteY43" fmla="*/ 655639 h 1172476"/>
                <a:gd name="connsiteX44" fmla="*/ 1186878 w 1447873"/>
                <a:gd name="connsiteY44" fmla="*/ 760877 h 1172476"/>
                <a:gd name="connsiteX45" fmla="*/ 1141726 w 1447873"/>
                <a:gd name="connsiteY45" fmla="*/ 811221 h 1172476"/>
                <a:gd name="connsiteX46" fmla="*/ 1092235 w 1447873"/>
                <a:gd name="connsiteY46" fmla="*/ 923903 h 1172476"/>
                <a:gd name="connsiteX47" fmla="*/ 1263064 w 1447873"/>
                <a:gd name="connsiteY47" fmla="*/ 915117 h 1172476"/>
                <a:gd name="connsiteX48" fmla="*/ 1362352 w 1447873"/>
                <a:gd name="connsiteY48" fmla="*/ 782636 h 1172476"/>
                <a:gd name="connsiteX49" fmla="*/ 1447873 w 1447873"/>
                <a:gd name="connsiteY49" fmla="*/ 321840 h 1172476"/>
                <a:gd name="connsiteX50" fmla="*/ 1051713 w 1447873"/>
                <a:gd name="connsiteY50" fmla="*/ 0 h 117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47873" h="1172476">
                  <a:moveTo>
                    <a:pt x="1051713" y="0"/>
                  </a:moveTo>
                  <a:cubicBezTo>
                    <a:pt x="986610" y="75020"/>
                    <a:pt x="911882" y="139540"/>
                    <a:pt x="836861" y="204351"/>
                  </a:cubicBezTo>
                  <a:cubicBezTo>
                    <a:pt x="782376" y="251370"/>
                    <a:pt x="723515" y="263679"/>
                    <a:pt x="656020" y="250495"/>
                  </a:cubicBezTo>
                  <a:cubicBezTo>
                    <a:pt x="611335" y="241745"/>
                    <a:pt x="566591" y="233286"/>
                    <a:pt x="522255" y="223194"/>
                  </a:cubicBezTo>
                  <a:cubicBezTo>
                    <a:pt x="501721" y="218527"/>
                    <a:pt x="482762" y="218177"/>
                    <a:pt x="462694" y="225819"/>
                  </a:cubicBezTo>
                  <a:cubicBezTo>
                    <a:pt x="402083" y="248862"/>
                    <a:pt x="340364" y="269104"/>
                    <a:pt x="280278" y="293547"/>
                  </a:cubicBezTo>
                  <a:cubicBezTo>
                    <a:pt x="240901" y="309589"/>
                    <a:pt x="203624" y="330765"/>
                    <a:pt x="165706" y="350075"/>
                  </a:cubicBezTo>
                  <a:cubicBezTo>
                    <a:pt x="152055" y="357017"/>
                    <a:pt x="141438" y="367984"/>
                    <a:pt x="142955" y="384318"/>
                  </a:cubicBezTo>
                  <a:cubicBezTo>
                    <a:pt x="144530" y="401527"/>
                    <a:pt x="156430" y="412202"/>
                    <a:pt x="172648" y="416461"/>
                  </a:cubicBezTo>
                  <a:cubicBezTo>
                    <a:pt x="196390" y="422703"/>
                    <a:pt x="221533" y="427370"/>
                    <a:pt x="243059" y="412377"/>
                  </a:cubicBezTo>
                  <a:cubicBezTo>
                    <a:pt x="298537" y="373701"/>
                    <a:pt x="362531" y="364892"/>
                    <a:pt x="426818" y="355150"/>
                  </a:cubicBezTo>
                  <a:cubicBezTo>
                    <a:pt x="465203" y="349316"/>
                    <a:pt x="502130" y="354625"/>
                    <a:pt x="539231" y="362383"/>
                  </a:cubicBezTo>
                  <a:cubicBezTo>
                    <a:pt x="547632" y="364134"/>
                    <a:pt x="558307" y="365592"/>
                    <a:pt x="560174" y="375392"/>
                  </a:cubicBezTo>
                  <a:cubicBezTo>
                    <a:pt x="562216" y="386068"/>
                    <a:pt x="551599" y="389685"/>
                    <a:pt x="544073" y="393243"/>
                  </a:cubicBezTo>
                  <a:cubicBezTo>
                    <a:pt x="451902" y="436704"/>
                    <a:pt x="365915" y="491131"/>
                    <a:pt x="278528" y="542933"/>
                  </a:cubicBezTo>
                  <a:cubicBezTo>
                    <a:pt x="203216" y="587560"/>
                    <a:pt x="145405" y="654764"/>
                    <a:pt x="73943" y="704641"/>
                  </a:cubicBezTo>
                  <a:cubicBezTo>
                    <a:pt x="52651" y="719517"/>
                    <a:pt x="33575" y="738126"/>
                    <a:pt x="15549" y="757027"/>
                  </a:cubicBezTo>
                  <a:cubicBezTo>
                    <a:pt x="2540" y="770619"/>
                    <a:pt x="-5627" y="788470"/>
                    <a:pt x="4640" y="807546"/>
                  </a:cubicBezTo>
                  <a:cubicBezTo>
                    <a:pt x="13449" y="823763"/>
                    <a:pt x="28616" y="836014"/>
                    <a:pt x="47050" y="833214"/>
                  </a:cubicBezTo>
                  <a:cubicBezTo>
                    <a:pt x="75577" y="828955"/>
                    <a:pt x="104686" y="822246"/>
                    <a:pt x="127962" y="803579"/>
                  </a:cubicBezTo>
                  <a:cubicBezTo>
                    <a:pt x="222117" y="728092"/>
                    <a:pt x="321930" y="661881"/>
                    <a:pt x="433234" y="614162"/>
                  </a:cubicBezTo>
                  <a:cubicBezTo>
                    <a:pt x="441285" y="610720"/>
                    <a:pt x="451902" y="599869"/>
                    <a:pt x="458844" y="611012"/>
                  </a:cubicBezTo>
                  <a:cubicBezTo>
                    <a:pt x="465028" y="620812"/>
                    <a:pt x="452836" y="628279"/>
                    <a:pt x="445952" y="634346"/>
                  </a:cubicBezTo>
                  <a:cubicBezTo>
                    <a:pt x="422909" y="654764"/>
                    <a:pt x="409900" y="681540"/>
                    <a:pt x="394324" y="707383"/>
                  </a:cubicBezTo>
                  <a:cubicBezTo>
                    <a:pt x="341180" y="795412"/>
                    <a:pt x="305770" y="892016"/>
                    <a:pt x="258285" y="982670"/>
                  </a:cubicBezTo>
                  <a:cubicBezTo>
                    <a:pt x="237167" y="1022981"/>
                    <a:pt x="216925" y="1063816"/>
                    <a:pt x="196390" y="1104418"/>
                  </a:cubicBezTo>
                  <a:cubicBezTo>
                    <a:pt x="187348" y="1122210"/>
                    <a:pt x="185657" y="1139653"/>
                    <a:pt x="200182" y="1155637"/>
                  </a:cubicBezTo>
                  <a:cubicBezTo>
                    <a:pt x="215641" y="1172613"/>
                    <a:pt x="234017" y="1176521"/>
                    <a:pt x="255602" y="1168412"/>
                  </a:cubicBezTo>
                  <a:cubicBezTo>
                    <a:pt x="286753" y="1156745"/>
                    <a:pt x="311954" y="1137494"/>
                    <a:pt x="327705" y="1108210"/>
                  </a:cubicBezTo>
                  <a:cubicBezTo>
                    <a:pt x="372390" y="1025314"/>
                    <a:pt x="422968" y="946035"/>
                    <a:pt x="477278" y="869324"/>
                  </a:cubicBezTo>
                  <a:cubicBezTo>
                    <a:pt x="532581" y="791270"/>
                    <a:pt x="606609" y="730717"/>
                    <a:pt x="674279" y="664272"/>
                  </a:cubicBezTo>
                  <a:cubicBezTo>
                    <a:pt x="686413" y="652372"/>
                    <a:pt x="702805" y="646072"/>
                    <a:pt x="719081" y="644963"/>
                  </a:cubicBezTo>
                  <a:cubicBezTo>
                    <a:pt x="759450" y="642280"/>
                    <a:pt x="784943" y="651963"/>
                    <a:pt x="775201" y="699332"/>
                  </a:cubicBezTo>
                  <a:cubicBezTo>
                    <a:pt x="765867" y="744834"/>
                    <a:pt x="761667" y="791445"/>
                    <a:pt x="755949" y="837647"/>
                  </a:cubicBezTo>
                  <a:cubicBezTo>
                    <a:pt x="754199" y="852056"/>
                    <a:pt x="738651" y="849043"/>
                    <a:pt x="765050" y="878832"/>
                  </a:cubicBezTo>
                  <a:cubicBezTo>
                    <a:pt x="791449" y="908621"/>
                    <a:pt x="854314" y="981960"/>
                    <a:pt x="914341" y="1016378"/>
                  </a:cubicBezTo>
                  <a:cubicBezTo>
                    <a:pt x="907691" y="970584"/>
                    <a:pt x="903761" y="900821"/>
                    <a:pt x="954360" y="856055"/>
                  </a:cubicBezTo>
                  <a:cubicBezTo>
                    <a:pt x="919359" y="826887"/>
                    <a:pt x="937551" y="821591"/>
                    <a:pt x="937083" y="796987"/>
                  </a:cubicBezTo>
                  <a:cubicBezTo>
                    <a:pt x="936615" y="772383"/>
                    <a:pt x="950500" y="738651"/>
                    <a:pt x="951550" y="708433"/>
                  </a:cubicBezTo>
                  <a:cubicBezTo>
                    <a:pt x="952600" y="679498"/>
                    <a:pt x="965084" y="654064"/>
                    <a:pt x="980835" y="630612"/>
                  </a:cubicBezTo>
                  <a:cubicBezTo>
                    <a:pt x="994894" y="609786"/>
                    <a:pt x="1011695" y="590769"/>
                    <a:pt x="1025520" y="569826"/>
                  </a:cubicBezTo>
                  <a:cubicBezTo>
                    <a:pt x="1035846" y="554134"/>
                    <a:pt x="1048563" y="550692"/>
                    <a:pt x="1065247" y="555301"/>
                  </a:cubicBezTo>
                  <a:cubicBezTo>
                    <a:pt x="1109349" y="567551"/>
                    <a:pt x="1150301" y="586802"/>
                    <a:pt x="1189444" y="610370"/>
                  </a:cubicBezTo>
                  <a:cubicBezTo>
                    <a:pt x="1207237" y="621045"/>
                    <a:pt x="1209979" y="637088"/>
                    <a:pt x="1207120" y="655639"/>
                  </a:cubicBezTo>
                  <a:cubicBezTo>
                    <a:pt x="1201637" y="690932"/>
                    <a:pt x="1190786" y="725000"/>
                    <a:pt x="1186878" y="760877"/>
                  </a:cubicBezTo>
                  <a:cubicBezTo>
                    <a:pt x="1184311" y="784211"/>
                    <a:pt x="1155085" y="793195"/>
                    <a:pt x="1141726" y="811221"/>
                  </a:cubicBezTo>
                  <a:cubicBezTo>
                    <a:pt x="1120083" y="845697"/>
                    <a:pt x="1069841" y="879323"/>
                    <a:pt x="1092235" y="923903"/>
                  </a:cubicBezTo>
                  <a:cubicBezTo>
                    <a:pt x="1129089" y="997269"/>
                    <a:pt x="1219254" y="939035"/>
                    <a:pt x="1263064" y="915117"/>
                  </a:cubicBezTo>
                  <a:cubicBezTo>
                    <a:pt x="1320117" y="888749"/>
                    <a:pt x="1345085" y="845056"/>
                    <a:pt x="1362352" y="782636"/>
                  </a:cubicBezTo>
                  <a:cubicBezTo>
                    <a:pt x="1404238" y="631021"/>
                    <a:pt x="1422030" y="475905"/>
                    <a:pt x="1447873" y="321840"/>
                  </a:cubicBezTo>
                  <a:cubicBezTo>
                    <a:pt x="1330268" y="215727"/>
                    <a:pt x="1184428" y="99055"/>
                    <a:pt x="1051713" y="0"/>
                  </a:cubicBezTo>
                  <a:close/>
                </a:path>
              </a:pathLst>
            </a:custGeom>
            <a:solidFill>
              <a:srgbClr val="FEB69E"/>
            </a:solidFill>
            <a:ln w="58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1F3ABEAE-8AA0-48DD-877C-2ABF055EF24F}"/>
              </a:ext>
            </a:extLst>
          </p:cNvPr>
          <p:cNvGrpSpPr/>
          <p:nvPr/>
        </p:nvGrpSpPr>
        <p:grpSpPr>
          <a:xfrm flipH="1">
            <a:off x="761205" y="2672989"/>
            <a:ext cx="3388209" cy="633640"/>
            <a:chOff x="1895335" y="2017033"/>
            <a:chExt cx="2544525" cy="37691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5C328173-4EDE-48BC-83EE-CB3E1D0EBDDB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C10139D2-2BE2-4452-B16A-9CF2862733E3}"/>
                </a:ext>
              </a:extLst>
            </p:cNvPr>
            <p:cNvSpPr/>
            <p:nvPr/>
          </p:nvSpPr>
          <p:spPr>
            <a:xfrm flipH="1">
              <a:off x="1895335" y="2017033"/>
              <a:ext cx="2544525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B09D438B-4BFE-4838-915D-EE10EB0ED625}"/>
              </a:ext>
            </a:extLst>
          </p:cNvPr>
          <p:cNvGrpSpPr/>
          <p:nvPr/>
        </p:nvGrpSpPr>
        <p:grpSpPr>
          <a:xfrm flipH="1">
            <a:off x="761205" y="4456645"/>
            <a:ext cx="3388209" cy="633626"/>
            <a:chOff x="1895335" y="2498628"/>
            <a:chExt cx="2544525" cy="376904"/>
          </a:xfrm>
        </p:grpSpPr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53390EE1-282E-4447-B66D-FDBC68667A2C}"/>
                </a:ext>
              </a:extLst>
            </p:cNvPr>
            <p:cNvSpPr/>
            <p:nvPr/>
          </p:nvSpPr>
          <p:spPr>
            <a:xfrm>
              <a:off x="4319543" y="2508723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D7BC3D46-6EA1-48CA-BE07-39163382F50A}"/>
                </a:ext>
              </a:extLst>
            </p:cNvPr>
            <p:cNvSpPr/>
            <p:nvPr/>
          </p:nvSpPr>
          <p:spPr>
            <a:xfrm flipH="1">
              <a:off x="1895335" y="2498628"/>
              <a:ext cx="2544525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FDA103CB-0309-4DFF-B12B-31C2C50B4802}"/>
              </a:ext>
            </a:extLst>
          </p:cNvPr>
          <p:cNvGrpSpPr/>
          <p:nvPr/>
        </p:nvGrpSpPr>
        <p:grpSpPr>
          <a:xfrm flipH="1">
            <a:off x="1125536" y="2730632"/>
            <a:ext cx="2659547" cy="1545462"/>
            <a:chOff x="8454714" y="1828667"/>
            <a:chExt cx="2555667" cy="15454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114AAA-79F5-4324-BE73-75EBBA85ECB5}"/>
                </a:ext>
              </a:extLst>
            </p:cNvPr>
            <p:cNvSpPr txBox="1"/>
            <p:nvPr/>
          </p:nvSpPr>
          <p:spPr>
            <a:xfrm>
              <a:off x="8454714" y="1828667"/>
              <a:ext cx="25556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ALLPPT Layout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E3E3BC1-87F2-4666-953B-2C6FA964D148}"/>
                </a:ext>
              </a:extLst>
            </p:cNvPr>
            <p:cNvSpPr txBox="1"/>
            <p:nvPr/>
          </p:nvSpPr>
          <p:spPr>
            <a:xfrm>
              <a:off x="8454714" y="2358466"/>
              <a:ext cx="2555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F3A1F3D7-F8F9-46C0-9F30-6796A8A00227}"/>
              </a:ext>
            </a:extLst>
          </p:cNvPr>
          <p:cNvGrpSpPr/>
          <p:nvPr/>
        </p:nvGrpSpPr>
        <p:grpSpPr>
          <a:xfrm flipH="1">
            <a:off x="1125536" y="4514409"/>
            <a:ext cx="2659547" cy="1545462"/>
            <a:chOff x="8454714" y="1828667"/>
            <a:chExt cx="2555667" cy="15454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9AFC4A-9B4B-4494-91CB-5BB819A5E7E7}"/>
                </a:ext>
              </a:extLst>
            </p:cNvPr>
            <p:cNvSpPr txBox="1"/>
            <p:nvPr/>
          </p:nvSpPr>
          <p:spPr>
            <a:xfrm>
              <a:off x="8454714" y="1828667"/>
              <a:ext cx="25556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ALLPPT Layout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0F4E16-E626-4019-8DFA-F528699A0C00}"/>
                </a:ext>
              </a:extLst>
            </p:cNvPr>
            <p:cNvSpPr txBox="1"/>
            <p:nvPr/>
          </p:nvSpPr>
          <p:spPr>
            <a:xfrm>
              <a:off x="8454714" y="2358466"/>
              <a:ext cx="2555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BCFB8D76-8B2B-4AF3-983C-67396AE034F1}"/>
              </a:ext>
            </a:extLst>
          </p:cNvPr>
          <p:cNvGrpSpPr/>
          <p:nvPr/>
        </p:nvGrpSpPr>
        <p:grpSpPr>
          <a:xfrm>
            <a:off x="8035976" y="2672989"/>
            <a:ext cx="3388209" cy="633640"/>
            <a:chOff x="1895335" y="2017033"/>
            <a:chExt cx="2544525" cy="376914"/>
          </a:xfrm>
        </p:grpSpPr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2AE0133D-99E4-4A19-A906-30FC07CA963D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Rectangle 6">
              <a:extLst>
                <a:ext uri="{FF2B5EF4-FFF2-40B4-BE49-F238E27FC236}">
                  <a16:creationId xmlns:a16="http://schemas.microsoft.com/office/drawing/2014/main" id="{0D8F08DE-7F51-4D0B-97AD-1BDE9D22B765}"/>
                </a:ext>
              </a:extLst>
            </p:cNvPr>
            <p:cNvSpPr/>
            <p:nvPr/>
          </p:nvSpPr>
          <p:spPr>
            <a:xfrm flipH="1">
              <a:off x="1895335" y="2017033"/>
              <a:ext cx="2544525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0" name="Group 8">
            <a:extLst>
              <a:ext uri="{FF2B5EF4-FFF2-40B4-BE49-F238E27FC236}">
                <a16:creationId xmlns:a16="http://schemas.microsoft.com/office/drawing/2014/main" id="{B1D7CF33-C13A-40A5-8F49-5572D9F98890}"/>
              </a:ext>
            </a:extLst>
          </p:cNvPr>
          <p:cNvGrpSpPr/>
          <p:nvPr/>
        </p:nvGrpSpPr>
        <p:grpSpPr>
          <a:xfrm>
            <a:off x="8035976" y="4456645"/>
            <a:ext cx="3388209" cy="633626"/>
            <a:chOff x="1895335" y="2498628"/>
            <a:chExt cx="2544525" cy="376904"/>
          </a:xfrm>
        </p:grpSpPr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4BC6EF0E-24A6-4C79-AC9F-521D5CAF3EE1}"/>
                </a:ext>
              </a:extLst>
            </p:cNvPr>
            <p:cNvSpPr/>
            <p:nvPr/>
          </p:nvSpPr>
          <p:spPr>
            <a:xfrm>
              <a:off x="4319543" y="2508723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ectangle 6">
              <a:extLst>
                <a:ext uri="{FF2B5EF4-FFF2-40B4-BE49-F238E27FC236}">
                  <a16:creationId xmlns:a16="http://schemas.microsoft.com/office/drawing/2014/main" id="{1E4743DA-1633-41E2-9A43-B24D3A5A2E0C}"/>
                </a:ext>
              </a:extLst>
            </p:cNvPr>
            <p:cNvSpPr/>
            <p:nvPr/>
          </p:nvSpPr>
          <p:spPr>
            <a:xfrm flipH="1">
              <a:off x="1895335" y="2498628"/>
              <a:ext cx="2544525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260468E6-EC04-45BC-B5BF-19A29F7B1F70}"/>
              </a:ext>
            </a:extLst>
          </p:cNvPr>
          <p:cNvGrpSpPr/>
          <p:nvPr/>
        </p:nvGrpSpPr>
        <p:grpSpPr>
          <a:xfrm>
            <a:off x="8400307" y="2730632"/>
            <a:ext cx="2659547" cy="1545462"/>
            <a:chOff x="8454714" y="1828667"/>
            <a:chExt cx="2555667" cy="15454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F92A6FB-334F-4A1C-9FB7-1E8DD3844C84}"/>
                </a:ext>
              </a:extLst>
            </p:cNvPr>
            <p:cNvSpPr txBox="1"/>
            <p:nvPr/>
          </p:nvSpPr>
          <p:spPr>
            <a:xfrm>
              <a:off x="8454714" y="1828667"/>
              <a:ext cx="25556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ALLPPT Layout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A565363-13FA-4187-A7CF-F368F6E23A89}"/>
                </a:ext>
              </a:extLst>
            </p:cNvPr>
            <p:cNvSpPr txBox="1"/>
            <p:nvPr/>
          </p:nvSpPr>
          <p:spPr>
            <a:xfrm>
              <a:off x="8454714" y="2358466"/>
              <a:ext cx="2555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A5557859-EA93-4CC3-B96F-5B87DABA3B8D}"/>
              </a:ext>
            </a:extLst>
          </p:cNvPr>
          <p:cNvGrpSpPr/>
          <p:nvPr/>
        </p:nvGrpSpPr>
        <p:grpSpPr>
          <a:xfrm>
            <a:off x="8400307" y="4514409"/>
            <a:ext cx="2659547" cy="1545462"/>
            <a:chOff x="8454714" y="1828667"/>
            <a:chExt cx="2555667" cy="154546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098C731-B8A6-418E-B847-B01AF612495D}"/>
                </a:ext>
              </a:extLst>
            </p:cNvPr>
            <p:cNvSpPr txBox="1"/>
            <p:nvPr/>
          </p:nvSpPr>
          <p:spPr>
            <a:xfrm>
              <a:off x="8454714" y="1828667"/>
              <a:ext cx="255566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GB" altLang="ko-KR" dirty="0">
                  <a:solidFill>
                    <a:schemeClr val="bg1"/>
                  </a:solidFill>
                  <a:cs typeface="Arial" pitchFamily="34" charset="0"/>
                </a:rPr>
                <a:t>ALLPPT Layout</a:t>
              </a:r>
              <a:endParaRPr lang="ko-KR" altLang="en-US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01C1F1-1DCC-48CE-B138-5827B8E917F3}"/>
                </a:ext>
              </a:extLst>
            </p:cNvPr>
            <p:cNvSpPr txBox="1"/>
            <p:nvPr/>
          </p:nvSpPr>
          <p:spPr>
            <a:xfrm>
              <a:off x="8454714" y="2358466"/>
              <a:ext cx="25556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41C0EE6-734C-40C0-806C-1FD0CFF7BF29}"/>
              </a:ext>
            </a:extLst>
          </p:cNvPr>
          <p:cNvSpPr txBox="1"/>
          <p:nvPr/>
        </p:nvSpPr>
        <p:spPr>
          <a:xfrm>
            <a:off x="873438" y="2598003"/>
            <a:ext cx="4497556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55977CAD-AE00-4B47-BF38-E2A6FCEE91B9}"/>
              </a:ext>
            </a:extLst>
          </p:cNvPr>
          <p:cNvGrpSpPr/>
          <p:nvPr/>
        </p:nvGrpSpPr>
        <p:grpSpPr>
          <a:xfrm>
            <a:off x="1753780" y="4343996"/>
            <a:ext cx="3617214" cy="1867986"/>
            <a:chOff x="873438" y="4272420"/>
            <a:chExt cx="3617214" cy="1867986"/>
          </a:xfrm>
        </p:grpSpPr>
        <p:grpSp>
          <p:nvGrpSpPr>
            <p:cNvPr id="2" name="Group 5">
              <a:extLst>
                <a:ext uri="{FF2B5EF4-FFF2-40B4-BE49-F238E27FC236}">
                  <a16:creationId xmlns:a16="http://schemas.microsoft.com/office/drawing/2014/main" id="{D6D2CE35-1504-4C80-AC5B-202AFA370D47}"/>
                </a:ext>
              </a:extLst>
            </p:cNvPr>
            <p:cNvGrpSpPr/>
            <p:nvPr/>
          </p:nvGrpSpPr>
          <p:grpSpPr>
            <a:xfrm>
              <a:off x="873438" y="4272420"/>
              <a:ext cx="3617214" cy="793957"/>
              <a:chOff x="1985513" y="4307149"/>
              <a:chExt cx="2146261" cy="793957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170D9E1-DD6A-4D8A-88EF-B54E7F7CC908}"/>
                  </a:ext>
                </a:extLst>
              </p:cNvPr>
              <p:cNvSpPr txBox="1"/>
              <p:nvPr/>
            </p:nvSpPr>
            <p:spPr>
              <a:xfrm>
                <a:off x="2004348" y="4639441"/>
                <a:ext cx="21154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B6BC5C-F956-413B-A537-E488345E6229}"/>
                  </a:ext>
                </a:extLst>
              </p:cNvPr>
              <p:cNvSpPr txBox="1"/>
              <p:nvPr/>
            </p:nvSpPr>
            <p:spPr>
              <a:xfrm>
                <a:off x="1985513" y="4307149"/>
                <a:ext cx="21462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accent1"/>
                    </a:solidFill>
                    <a:ea typeface="FZShuTi" pitchFamily="2" charset="-122"/>
                    <a:cs typeface="Arial" pitchFamily="34" charset="0"/>
                  </a:rPr>
                  <a:t>EASY TO CHANGE COLORS, PHOTOS.  </a:t>
                </a:r>
                <a:endParaRPr lang="ko-KR" altLang="en-US" sz="14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DA9CB121-9368-4AE9-88F7-4ABE1043B4BE}"/>
                </a:ext>
              </a:extLst>
            </p:cNvPr>
            <p:cNvGrpSpPr/>
            <p:nvPr/>
          </p:nvGrpSpPr>
          <p:grpSpPr>
            <a:xfrm>
              <a:off x="873438" y="5346449"/>
              <a:ext cx="3617214" cy="793957"/>
              <a:chOff x="1985513" y="4307149"/>
              <a:chExt cx="2146261" cy="793957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8592B8-7317-4F6F-A003-F7B26BF92A5E}"/>
                  </a:ext>
                </a:extLst>
              </p:cNvPr>
              <p:cNvSpPr txBox="1"/>
              <p:nvPr/>
            </p:nvSpPr>
            <p:spPr>
              <a:xfrm>
                <a:off x="2004348" y="4639441"/>
                <a:ext cx="21154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F95334-DB07-44E7-87B8-FA712F4F4FB9}"/>
                  </a:ext>
                </a:extLst>
              </p:cNvPr>
              <p:cNvSpPr txBox="1"/>
              <p:nvPr/>
            </p:nvSpPr>
            <p:spPr>
              <a:xfrm>
                <a:off x="1985513" y="4307149"/>
                <a:ext cx="21462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accent2"/>
                    </a:solidFill>
                    <a:ea typeface="FZShuTi" pitchFamily="2" charset="-122"/>
                    <a:cs typeface="Arial" pitchFamily="34" charset="0"/>
                  </a:rPr>
                  <a:t>EASY TO CHANGE COLORS, PHOTOS.  </a:t>
                </a:r>
                <a:endParaRPr lang="ko-KR" altLang="en-US" sz="1400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A985129-1206-4924-BD18-186E1A9CF493}"/>
              </a:ext>
            </a:extLst>
          </p:cNvPr>
          <p:cNvSpPr txBox="1"/>
          <p:nvPr/>
        </p:nvSpPr>
        <p:spPr>
          <a:xfrm>
            <a:off x="787007" y="2189560"/>
            <a:ext cx="4583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DAA971-F5A0-4C99-B5C6-0CDE513312D8}"/>
              </a:ext>
            </a:extLst>
          </p:cNvPr>
          <p:cNvSpPr txBox="1"/>
          <p:nvPr/>
        </p:nvSpPr>
        <p:spPr>
          <a:xfrm>
            <a:off x="787007" y="435234"/>
            <a:ext cx="458398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aphic 237">
            <a:extLst>
              <a:ext uri="{FF2B5EF4-FFF2-40B4-BE49-F238E27FC236}">
                <a16:creationId xmlns:a16="http://schemas.microsoft.com/office/drawing/2014/main" id="{B98BD3FB-DC87-4EE9-B84C-2F87918BD7E4}"/>
              </a:ext>
            </a:extLst>
          </p:cNvPr>
          <p:cNvGrpSpPr/>
          <p:nvPr/>
        </p:nvGrpSpPr>
        <p:grpSpPr>
          <a:xfrm>
            <a:off x="513268" y="4444899"/>
            <a:ext cx="1166205" cy="662886"/>
            <a:chOff x="7874472" y="4328226"/>
            <a:chExt cx="4127248" cy="2345981"/>
          </a:xfrm>
        </p:grpSpPr>
        <p:sp>
          <p:nvSpPr>
            <p:cNvPr id="29" name="Freeform: Shape 239">
              <a:extLst>
                <a:ext uri="{FF2B5EF4-FFF2-40B4-BE49-F238E27FC236}">
                  <a16:creationId xmlns:a16="http://schemas.microsoft.com/office/drawing/2014/main" id="{8338FC67-2FED-454E-B141-0FBD18A8347A}"/>
                </a:ext>
              </a:extLst>
            </p:cNvPr>
            <p:cNvSpPr/>
            <p:nvPr/>
          </p:nvSpPr>
          <p:spPr>
            <a:xfrm>
              <a:off x="8591432" y="5915681"/>
              <a:ext cx="1468018" cy="758041"/>
            </a:xfrm>
            <a:custGeom>
              <a:avLst/>
              <a:gdLst>
                <a:gd name="connsiteX0" fmla="*/ 589884 w 1468018"/>
                <a:gd name="connsiteY0" fmla="*/ 758041 h 758041"/>
                <a:gd name="connsiteX1" fmla="*/ 410531 w 1468018"/>
                <a:gd name="connsiteY1" fmla="*/ 577753 h 758041"/>
                <a:gd name="connsiteX2" fmla="*/ 10068 w 1468018"/>
                <a:gd name="connsiteY2" fmla="*/ 176774 h 758041"/>
                <a:gd name="connsiteX3" fmla="*/ 0 w 1468018"/>
                <a:gd name="connsiteY3" fmla="*/ 164608 h 758041"/>
                <a:gd name="connsiteX4" fmla="*/ 18103 w 1468018"/>
                <a:gd name="connsiteY4" fmla="*/ 155993 h 758041"/>
                <a:gd name="connsiteX5" fmla="*/ 518923 w 1468018"/>
                <a:gd name="connsiteY5" fmla="*/ 63283 h 758041"/>
                <a:gd name="connsiteX6" fmla="*/ 834227 w 1468018"/>
                <a:gd name="connsiteY6" fmla="*/ 4488 h 758041"/>
                <a:gd name="connsiteX7" fmla="*/ 864431 w 1468018"/>
                <a:gd name="connsiteY7" fmla="*/ 35 h 758041"/>
                <a:gd name="connsiteX8" fmla="*/ 871982 w 1468018"/>
                <a:gd name="connsiteY8" fmla="*/ 1390 h 758041"/>
                <a:gd name="connsiteX9" fmla="*/ 890214 w 1468018"/>
                <a:gd name="connsiteY9" fmla="*/ 16912 h 758041"/>
                <a:gd name="connsiteX10" fmla="*/ 1440116 w 1468018"/>
                <a:gd name="connsiteY10" fmla="*/ 569040 h 758041"/>
                <a:gd name="connsiteX11" fmla="*/ 1463931 w 1468018"/>
                <a:gd name="connsiteY11" fmla="*/ 590628 h 758041"/>
                <a:gd name="connsiteX12" fmla="*/ 1463963 w 1468018"/>
                <a:gd name="connsiteY12" fmla="*/ 599954 h 758041"/>
                <a:gd name="connsiteX13" fmla="*/ 1131524 w 1468018"/>
                <a:gd name="connsiteY13" fmla="*/ 661879 h 758041"/>
                <a:gd name="connsiteX14" fmla="*/ 727803 w 1468018"/>
                <a:gd name="connsiteY14" fmla="*/ 736873 h 758041"/>
                <a:gd name="connsiteX15" fmla="*/ 599532 w 1468018"/>
                <a:gd name="connsiteY15" fmla="*/ 758041 h 758041"/>
                <a:gd name="connsiteX16" fmla="*/ 589884 w 1468018"/>
                <a:gd name="connsiteY16" fmla="*/ 758041 h 75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8018" h="758041">
                  <a:moveTo>
                    <a:pt x="589884" y="758041"/>
                  </a:moveTo>
                  <a:cubicBezTo>
                    <a:pt x="530088" y="697956"/>
                    <a:pt x="470390" y="637741"/>
                    <a:pt x="410531" y="577753"/>
                  </a:cubicBezTo>
                  <a:cubicBezTo>
                    <a:pt x="277097" y="444061"/>
                    <a:pt x="143534" y="310466"/>
                    <a:pt x="10068" y="176774"/>
                  </a:cubicBezTo>
                  <a:cubicBezTo>
                    <a:pt x="6357" y="173063"/>
                    <a:pt x="1420" y="170256"/>
                    <a:pt x="0" y="164608"/>
                  </a:cubicBezTo>
                  <a:cubicBezTo>
                    <a:pt x="3840" y="157154"/>
                    <a:pt x="11456" y="157186"/>
                    <a:pt x="18103" y="155993"/>
                  </a:cubicBezTo>
                  <a:cubicBezTo>
                    <a:pt x="185161" y="125692"/>
                    <a:pt x="351962" y="94003"/>
                    <a:pt x="518923" y="63283"/>
                  </a:cubicBezTo>
                  <a:cubicBezTo>
                    <a:pt x="624057" y="43921"/>
                    <a:pt x="729190" y="24463"/>
                    <a:pt x="834227" y="4488"/>
                  </a:cubicBezTo>
                  <a:cubicBezTo>
                    <a:pt x="844230" y="2584"/>
                    <a:pt x="854105" y="-353"/>
                    <a:pt x="864431" y="35"/>
                  </a:cubicBezTo>
                  <a:cubicBezTo>
                    <a:pt x="867013" y="132"/>
                    <a:pt x="869530" y="551"/>
                    <a:pt x="871982" y="1390"/>
                  </a:cubicBezTo>
                  <a:cubicBezTo>
                    <a:pt x="879630" y="4714"/>
                    <a:pt x="884632" y="11200"/>
                    <a:pt x="890214" y="16912"/>
                  </a:cubicBezTo>
                  <a:cubicBezTo>
                    <a:pt x="1071633" y="202815"/>
                    <a:pt x="1256439" y="385363"/>
                    <a:pt x="1440116" y="569040"/>
                  </a:cubicBezTo>
                  <a:cubicBezTo>
                    <a:pt x="1447699" y="576623"/>
                    <a:pt x="1454895" y="584594"/>
                    <a:pt x="1463931" y="590628"/>
                  </a:cubicBezTo>
                  <a:cubicBezTo>
                    <a:pt x="1468061" y="593403"/>
                    <a:pt x="1470546" y="596792"/>
                    <a:pt x="1463963" y="599954"/>
                  </a:cubicBezTo>
                  <a:cubicBezTo>
                    <a:pt x="1353215" y="620929"/>
                    <a:pt x="1242369" y="641420"/>
                    <a:pt x="1131524" y="661879"/>
                  </a:cubicBezTo>
                  <a:cubicBezTo>
                    <a:pt x="996929" y="686759"/>
                    <a:pt x="862463" y="712348"/>
                    <a:pt x="727803" y="736873"/>
                  </a:cubicBezTo>
                  <a:cubicBezTo>
                    <a:pt x="685175" y="744650"/>
                    <a:pt x="642741" y="753653"/>
                    <a:pt x="599532" y="758041"/>
                  </a:cubicBezTo>
                  <a:cubicBezTo>
                    <a:pt x="596337" y="758041"/>
                    <a:pt x="593110" y="758041"/>
                    <a:pt x="589884" y="758041"/>
                  </a:cubicBezTo>
                  <a:close/>
                </a:path>
              </a:pathLst>
            </a:custGeom>
            <a:solidFill>
              <a:srgbClr val="4DA0C9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40">
              <a:extLst>
                <a:ext uri="{FF2B5EF4-FFF2-40B4-BE49-F238E27FC236}">
                  <a16:creationId xmlns:a16="http://schemas.microsoft.com/office/drawing/2014/main" id="{D4F21007-34EB-4944-8696-235AACC8CC3F}"/>
                </a:ext>
              </a:extLst>
            </p:cNvPr>
            <p:cNvSpPr/>
            <p:nvPr/>
          </p:nvSpPr>
          <p:spPr>
            <a:xfrm>
              <a:off x="10629144" y="5809458"/>
              <a:ext cx="1372124" cy="832407"/>
            </a:xfrm>
            <a:custGeom>
              <a:avLst/>
              <a:gdLst>
                <a:gd name="connsiteX0" fmla="*/ 778562 w 1372124"/>
                <a:gd name="connsiteY0" fmla="*/ 640 h 832407"/>
                <a:gd name="connsiteX1" fmla="*/ 793922 w 1372124"/>
                <a:gd name="connsiteY1" fmla="*/ 14710 h 832407"/>
                <a:gd name="connsiteX2" fmla="*/ 1356409 w 1372124"/>
                <a:gd name="connsiteY2" fmla="*/ 577584 h 832407"/>
                <a:gd name="connsiteX3" fmla="*/ 1372124 w 1372124"/>
                <a:gd name="connsiteY3" fmla="*/ 590395 h 832407"/>
                <a:gd name="connsiteX4" fmla="*/ 1372124 w 1372124"/>
                <a:gd name="connsiteY4" fmla="*/ 593622 h 832407"/>
                <a:gd name="connsiteX5" fmla="*/ 1349536 w 1372124"/>
                <a:gd name="connsiteY5" fmla="*/ 605077 h 832407"/>
                <a:gd name="connsiteX6" fmla="*/ 780918 w 1372124"/>
                <a:gd name="connsiteY6" fmla="*/ 777492 h 832407"/>
                <a:gd name="connsiteX7" fmla="*/ 611536 w 1372124"/>
                <a:gd name="connsiteY7" fmla="*/ 829285 h 832407"/>
                <a:gd name="connsiteX8" fmla="*/ 594240 w 1372124"/>
                <a:gd name="connsiteY8" fmla="*/ 832286 h 832407"/>
                <a:gd name="connsiteX9" fmla="*/ 575781 w 1372124"/>
                <a:gd name="connsiteY9" fmla="*/ 820217 h 832407"/>
                <a:gd name="connsiteX10" fmla="*/ 10390 w 1372124"/>
                <a:gd name="connsiteY10" fmla="*/ 255633 h 832407"/>
                <a:gd name="connsiteX11" fmla="*/ 97 w 1372124"/>
                <a:gd name="connsiteY11" fmla="*/ 238465 h 832407"/>
                <a:gd name="connsiteX12" fmla="*/ 5066 w 1372124"/>
                <a:gd name="connsiteY12" fmla="*/ 232979 h 832407"/>
                <a:gd name="connsiteX13" fmla="*/ 109490 w 1372124"/>
                <a:gd name="connsiteY13" fmla="*/ 200226 h 832407"/>
                <a:gd name="connsiteX14" fmla="*/ 449931 w 1372124"/>
                <a:gd name="connsiteY14" fmla="*/ 96609 h 832407"/>
                <a:gd name="connsiteX15" fmla="*/ 747325 w 1372124"/>
                <a:gd name="connsiteY15" fmla="*/ 6320 h 832407"/>
                <a:gd name="connsiteX16" fmla="*/ 778562 w 1372124"/>
                <a:gd name="connsiteY16" fmla="*/ 640 h 83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2124" h="832407">
                  <a:moveTo>
                    <a:pt x="778562" y="640"/>
                  </a:moveTo>
                  <a:cubicBezTo>
                    <a:pt x="783693" y="5319"/>
                    <a:pt x="789017" y="9805"/>
                    <a:pt x="793922" y="14710"/>
                  </a:cubicBezTo>
                  <a:cubicBezTo>
                    <a:pt x="981407" y="202356"/>
                    <a:pt x="1168827" y="390034"/>
                    <a:pt x="1356409" y="577584"/>
                  </a:cubicBezTo>
                  <a:cubicBezTo>
                    <a:pt x="1361153" y="582327"/>
                    <a:pt x="1364476" y="589104"/>
                    <a:pt x="1372124" y="590395"/>
                  </a:cubicBezTo>
                  <a:cubicBezTo>
                    <a:pt x="1372124" y="591460"/>
                    <a:pt x="1372124" y="592557"/>
                    <a:pt x="1372124" y="593622"/>
                  </a:cubicBezTo>
                  <a:cubicBezTo>
                    <a:pt x="1366316" y="600818"/>
                    <a:pt x="1357700" y="602657"/>
                    <a:pt x="1349536" y="605077"/>
                  </a:cubicBezTo>
                  <a:cubicBezTo>
                    <a:pt x="1159760" y="661774"/>
                    <a:pt x="970532" y="720214"/>
                    <a:pt x="780918" y="777492"/>
                  </a:cubicBezTo>
                  <a:cubicBezTo>
                    <a:pt x="724414" y="794563"/>
                    <a:pt x="667717" y="811117"/>
                    <a:pt x="611536" y="829285"/>
                  </a:cubicBezTo>
                  <a:cubicBezTo>
                    <a:pt x="605921" y="831092"/>
                    <a:pt x="600274" y="832899"/>
                    <a:pt x="594240" y="832286"/>
                  </a:cubicBezTo>
                  <a:cubicBezTo>
                    <a:pt x="586108" y="831318"/>
                    <a:pt x="581074" y="825509"/>
                    <a:pt x="575781" y="820217"/>
                  </a:cubicBezTo>
                  <a:cubicBezTo>
                    <a:pt x="387264" y="632087"/>
                    <a:pt x="198779" y="443892"/>
                    <a:pt x="10390" y="255633"/>
                  </a:cubicBezTo>
                  <a:cubicBezTo>
                    <a:pt x="5647" y="250889"/>
                    <a:pt x="-871" y="246791"/>
                    <a:pt x="97" y="238465"/>
                  </a:cubicBezTo>
                  <a:cubicBezTo>
                    <a:pt x="1226" y="236142"/>
                    <a:pt x="2936" y="234367"/>
                    <a:pt x="5066" y="232979"/>
                  </a:cubicBezTo>
                  <a:cubicBezTo>
                    <a:pt x="39207" y="220007"/>
                    <a:pt x="74607" y="210875"/>
                    <a:pt x="109490" y="200226"/>
                  </a:cubicBezTo>
                  <a:cubicBezTo>
                    <a:pt x="222916" y="165537"/>
                    <a:pt x="336504" y="131299"/>
                    <a:pt x="449931" y="96609"/>
                  </a:cubicBezTo>
                  <a:cubicBezTo>
                    <a:pt x="548998" y="66308"/>
                    <a:pt x="648259" y="36621"/>
                    <a:pt x="747325" y="6320"/>
                  </a:cubicBezTo>
                  <a:cubicBezTo>
                    <a:pt x="757393" y="3222"/>
                    <a:pt x="767364" y="-1780"/>
                    <a:pt x="778562" y="640"/>
                  </a:cubicBezTo>
                  <a:close/>
                </a:path>
              </a:pathLst>
            </a:custGeom>
            <a:solidFill>
              <a:srgbClr val="CAA14C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241">
              <a:extLst>
                <a:ext uri="{FF2B5EF4-FFF2-40B4-BE49-F238E27FC236}">
                  <a16:creationId xmlns:a16="http://schemas.microsoft.com/office/drawing/2014/main" id="{4BE252FB-7123-413D-AF48-FD6A8E9C418E}"/>
                </a:ext>
              </a:extLst>
            </p:cNvPr>
            <p:cNvSpPr/>
            <p:nvPr/>
          </p:nvSpPr>
          <p:spPr>
            <a:xfrm>
              <a:off x="7874472" y="5199156"/>
              <a:ext cx="1456964" cy="755726"/>
            </a:xfrm>
            <a:custGeom>
              <a:avLst/>
              <a:gdLst>
                <a:gd name="connsiteX0" fmla="*/ 587947 w 1456964"/>
                <a:gd name="connsiteY0" fmla="*/ 753185 h 755726"/>
                <a:gd name="connsiteX1" fmla="*/ 423535 w 1456964"/>
                <a:gd name="connsiteY1" fmla="*/ 589515 h 755726"/>
                <a:gd name="connsiteX2" fmla="*/ 11456 w 1456964"/>
                <a:gd name="connsiteY2" fmla="*/ 176629 h 755726"/>
                <a:gd name="connsiteX3" fmla="*/ 0 w 1456964"/>
                <a:gd name="connsiteY3" fmla="*/ 161914 h 755726"/>
                <a:gd name="connsiteX4" fmla="*/ 108877 w 1456964"/>
                <a:gd name="connsiteY4" fmla="*/ 141359 h 755726"/>
                <a:gd name="connsiteX5" fmla="*/ 623508 w 1456964"/>
                <a:gd name="connsiteY5" fmla="*/ 45938 h 755726"/>
                <a:gd name="connsiteX6" fmla="*/ 861043 w 1456964"/>
                <a:gd name="connsiteY6" fmla="*/ 1987 h 755726"/>
                <a:gd name="connsiteX7" fmla="*/ 878178 w 1456964"/>
                <a:gd name="connsiteY7" fmla="*/ 2052 h 755726"/>
                <a:gd name="connsiteX8" fmla="*/ 1439729 w 1456964"/>
                <a:gd name="connsiteY8" fmla="*/ 566217 h 755726"/>
                <a:gd name="connsiteX9" fmla="*/ 1453088 w 1456964"/>
                <a:gd name="connsiteY9" fmla="*/ 580189 h 755726"/>
                <a:gd name="connsiteX10" fmla="*/ 1452862 w 1456964"/>
                <a:gd name="connsiteY10" fmla="*/ 595485 h 755726"/>
                <a:gd name="connsiteX11" fmla="*/ 1360153 w 1456964"/>
                <a:gd name="connsiteY11" fmla="*/ 615072 h 755726"/>
                <a:gd name="connsiteX12" fmla="*/ 1056272 w 1456964"/>
                <a:gd name="connsiteY12" fmla="*/ 671737 h 755726"/>
                <a:gd name="connsiteX13" fmla="*/ 760233 w 1456964"/>
                <a:gd name="connsiteY13" fmla="*/ 726434 h 755726"/>
                <a:gd name="connsiteX14" fmla="*/ 609923 w 1456964"/>
                <a:gd name="connsiteY14" fmla="*/ 754670 h 755726"/>
                <a:gd name="connsiteX15" fmla="*/ 587947 w 1456964"/>
                <a:gd name="connsiteY15" fmla="*/ 753185 h 7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56964" h="755726">
                  <a:moveTo>
                    <a:pt x="587947" y="753185"/>
                  </a:moveTo>
                  <a:cubicBezTo>
                    <a:pt x="533154" y="698650"/>
                    <a:pt x="478199" y="644212"/>
                    <a:pt x="423535" y="589515"/>
                  </a:cubicBezTo>
                  <a:cubicBezTo>
                    <a:pt x="286100" y="451983"/>
                    <a:pt x="148762" y="314322"/>
                    <a:pt x="11456" y="176629"/>
                  </a:cubicBezTo>
                  <a:cubicBezTo>
                    <a:pt x="7454" y="172628"/>
                    <a:pt x="2033" y="169594"/>
                    <a:pt x="0" y="161914"/>
                  </a:cubicBezTo>
                  <a:cubicBezTo>
                    <a:pt x="36529" y="155008"/>
                    <a:pt x="72703" y="148103"/>
                    <a:pt x="108877" y="141359"/>
                  </a:cubicBezTo>
                  <a:cubicBezTo>
                    <a:pt x="280421" y="109509"/>
                    <a:pt x="451964" y="77723"/>
                    <a:pt x="623508" y="45938"/>
                  </a:cubicBezTo>
                  <a:cubicBezTo>
                    <a:pt x="702697" y="31255"/>
                    <a:pt x="781854" y="16573"/>
                    <a:pt x="861043" y="1987"/>
                  </a:cubicBezTo>
                  <a:cubicBezTo>
                    <a:pt x="866690" y="955"/>
                    <a:pt x="872498" y="-1950"/>
                    <a:pt x="878178" y="2052"/>
                  </a:cubicBezTo>
                  <a:cubicBezTo>
                    <a:pt x="1062694" y="192731"/>
                    <a:pt x="1252534" y="378151"/>
                    <a:pt x="1439729" y="566217"/>
                  </a:cubicBezTo>
                  <a:cubicBezTo>
                    <a:pt x="1444279" y="570799"/>
                    <a:pt x="1449119" y="575091"/>
                    <a:pt x="1453088" y="580189"/>
                  </a:cubicBezTo>
                  <a:cubicBezTo>
                    <a:pt x="1456993" y="585223"/>
                    <a:pt x="1459478" y="590451"/>
                    <a:pt x="1452862" y="595485"/>
                  </a:cubicBezTo>
                  <a:cubicBezTo>
                    <a:pt x="1422755" y="605811"/>
                    <a:pt x="1391163" y="609135"/>
                    <a:pt x="1360153" y="615072"/>
                  </a:cubicBezTo>
                  <a:cubicBezTo>
                    <a:pt x="1258956" y="634434"/>
                    <a:pt x="1157598" y="653053"/>
                    <a:pt x="1056272" y="671737"/>
                  </a:cubicBezTo>
                  <a:cubicBezTo>
                    <a:pt x="957593" y="689937"/>
                    <a:pt x="858977" y="708621"/>
                    <a:pt x="760233" y="726434"/>
                  </a:cubicBezTo>
                  <a:cubicBezTo>
                    <a:pt x="710054" y="735469"/>
                    <a:pt x="660005" y="745086"/>
                    <a:pt x="609923" y="754670"/>
                  </a:cubicBezTo>
                  <a:cubicBezTo>
                    <a:pt x="602275" y="756057"/>
                    <a:pt x="595079" y="756541"/>
                    <a:pt x="587947" y="753185"/>
                  </a:cubicBezTo>
                  <a:close/>
                </a:path>
              </a:pathLst>
            </a:custGeom>
            <a:solidFill>
              <a:srgbClr val="82C44F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242">
              <a:extLst>
                <a:ext uri="{FF2B5EF4-FFF2-40B4-BE49-F238E27FC236}">
                  <a16:creationId xmlns:a16="http://schemas.microsoft.com/office/drawing/2014/main" id="{C77C819E-BE4C-4220-B986-CBE4FEBB9749}"/>
                </a:ext>
              </a:extLst>
            </p:cNvPr>
            <p:cNvSpPr/>
            <p:nvPr/>
          </p:nvSpPr>
          <p:spPr>
            <a:xfrm>
              <a:off x="8750866" y="5201208"/>
              <a:ext cx="1755106" cy="720993"/>
            </a:xfrm>
            <a:custGeom>
              <a:avLst/>
              <a:gdLst>
                <a:gd name="connsiteX0" fmla="*/ 578953 w 1755106"/>
                <a:gd name="connsiteY0" fmla="*/ 589529 h 720993"/>
                <a:gd name="connsiteX1" fmla="*/ 566820 w 1755106"/>
                <a:gd name="connsiteY1" fmla="*/ 573168 h 720993"/>
                <a:gd name="connsiteX2" fmla="*/ 85426 w 1755106"/>
                <a:gd name="connsiteY2" fmla="*/ 91710 h 720993"/>
                <a:gd name="connsiteX3" fmla="*/ 4914 w 1755106"/>
                <a:gd name="connsiteY3" fmla="*/ 8648 h 720993"/>
                <a:gd name="connsiteX4" fmla="*/ 1783 w 1755106"/>
                <a:gd name="connsiteY4" fmla="*/ 0 h 720993"/>
                <a:gd name="connsiteX5" fmla="*/ 190624 w 1755106"/>
                <a:gd name="connsiteY5" fmla="*/ 20459 h 720993"/>
                <a:gd name="connsiteX6" fmla="*/ 464139 w 1755106"/>
                <a:gd name="connsiteY6" fmla="*/ 51760 h 720993"/>
                <a:gd name="connsiteX7" fmla="*/ 934464 w 1755106"/>
                <a:gd name="connsiteY7" fmla="*/ 105553 h 720993"/>
                <a:gd name="connsiteX8" fmla="*/ 1151185 w 1755106"/>
                <a:gd name="connsiteY8" fmla="*/ 129465 h 720993"/>
                <a:gd name="connsiteX9" fmla="*/ 1755041 w 1755106"/>
                <a:gd name="connsiteY9" fmla="*/ 720994 h 720993"/>
                <a:gd name="connsiteX10" fmla="*/ 1283328 w 1755106"/>
                <a:gd name="connsiteY10" fmla="*/ 673945 h 720993"/>
                <a:gd name="connsiteX11" fmla="*/ 1030756 w 1755106"/>
                <a:gd name="connsiteY11" fmla="*/ 645548 h 720993"/>
                <a:gd name="connsiteX12" fmla="*/ 843755 w 1755106"/>
                <a:gd name="connsiteY12" fmla="*/ 624057 h 720993"/>
                <a:gd name="connsiteX13" fmla="*/ 615191 w 1755106"/>
                <a:gd name="connsiteY13" fmla="*/ 597919 h 720993"/>
                <a:gd name="connsiteX14" fmla="*/ 586504 w 1755106"/>
                <a:gd name="connsiteY14" fmla="*/ 593885 h 720993"/>
                <a:gd name="connsiteX15" fmla="*/ 578953 w 1755106"/>
                <a:gd name="connsiteY15" fmla="*/ 589529 h 7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55106" h="720993">
                  <a:moveTo>
                    <a:pt x="578953" y="589529"/>
                  </a:moveTo>
                  <a:cubicBezTo>
                    <a:pt x="578275" y="581623"/>
                    <a:pt x="571628" y="577944"/>
                    <a:pt x="566820" y="573168"/>
                  </a:cubicBezTo>
                  <a:cubicBezTo>
                    <a:pt x="406312" y="412725"/>
                    <a:pt x="245449" y="252637"/>
                    <a:pt x="85426" y="91710"/>
                  </a:cubicBezTo>
                  <a:cubicBezTo>
                    <a:pt x="58255" y="64377"/>
                    <a:pt x="31955" y="36142"/>
                    <a:pt x="4914" y="8648"/>
                  </a:cubicBezTo>
                  <a:cubicBezTo>
                    <a:pt x="2881" y="6583"/>
                    <a:pt x="-2896" y="4873"/>
                    <a:pt x="1783" y="0"/>
                  </a:cubicBezTo>
                  <a:cubicBezTo>
                    <a:pt x="64741" y="6809"/>
                    <a:pt x="127698" y="13392"/>
                    <a:pt x="190624" y="20459"/>
                  </a:cubicBezTo>
                  <a:cubicBezTo>
                    <a:pt x="281817" y="30720"/>
                    <a:pt x="372978" y="41337"/>
                    <a:pt x="464139" y="51760"/>
                  </a:cubicBezTo>
                  <a:cubicBezTo>
                    <a:pt x="620903" y="69702"/>
                    <a:pt x="777667" y="87676"/>
                    <a:pt x="934464" y="105553"/>
                  </a:cubicBezTo>
                  <a:cubicBezTo>
                    <a:pt x="984578" y="111265"/>
                    <a:pt x="1101006" y="123947"/>
                    <a:pt x="1151185" y="129465"/>
                  </a:cubicBezTo>
                  <a:cubicBezTo>
                    <a:pt x="1158510" y="131014"/>
                    <a:pt x="1762334" y="717606"/>
                    <a:pt x="1755041" y="720994"/>
                  </a:cubicBezTo>
                  <a:cubicBezTo>
                    <a:pt x="1724934" y="720929"/>
                    <a:pt x="1313145" y="676946"/>
                    <a:pt x="1283328" y="673945"/>
                  </a:cubicBezTo>
                  <a:cubicBezTo>
                    <a:pt x="1199040" y="665426"/>
                    <a:pt x="1114979" y="654874"/>
                    <a:pt x="1030756" y="645548"/>
                  </a:cubicBezTo>
                  <a:cubicBezTo>
                    <a:pt x="968411" y="638643"/>
                    <a:pt x="906067" y="631382"/>
                    <a:pt x="843755" y="624057"/>
                  </a:cubicBezTo>
                  <a:cubicBezTo>
                    <a:pt x="767599" y="615086"/>
                    <a:pt x="691347" y="606825"/>
                    <a:pt x="615191" y="597919"/>
                  </a:cubicBezTo>
                  <a:cubicBezTo>
                    <a:pt x="605607" y="596789"/>
                    <a:pt x="596152" y="594659"/>
                    <a:pt x="586504" y="593885"/>
                  </a:cubicBezTo>
                  <a:cubicBezTo>
                    <a:pt x="583503" y="593272"/>
                    <a:pt x="580824" y="592110"/>
                    <a:pt x="578953" y="589529"/>
                  </a:cubicBezTo>
                  <a:close/>
                </a:path>
              </a:pathLst>
            </a:custGeom>
            <a:solidFill>
              <a:srgbClr val="6CAB44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243">
              <a:extLst>
                <a:ext uri="{FF2B5EF4-FFF2-40B4-BE49-F238E27FC236}">
                  <a16:creationId xmlns:a16="http://schemas.microsoft.com/office/drawing/2014/main" id="{E6BB2B2A-15F6-43C9-815E-877E4BD4A48C}"/>
                </a:ext>
              </a:extLst>
            </p:cNvPr>
            <p:cNvSpPr/>
            <p:nvPr/>
          </p:nvSpPr>
          <p:spPr>
            <a:xfrm>
              <a:off x="9902051" y="5093786"/>
              <a:ext cx="1376792" cy="828454"/>
            </a:xfrm>
            <a:custGeom>
              <a:avLst/>
              <a:gdLst>
                <a:gd name="connsiteX0" fmla="*/ 0 w 1376792"/>
                <a:gd name="connsiteY0" fmla="*/ 236886 h 828454"/>
                <a:gd name="connsiteX1" fmla="*/ 770205 w 1376792"/>
                <a:gd name="connsiteY1" fmla="*/ 2320 h 828454"/>
                <a:gd name="connsiteX2" fmla="*/ 802280 w 1376792"/>
                <a:gd name="connsiteY2" fmla="*/ 9968 h 828454"/>
                <a:gd name="connsiteX3" fmla="*/ 1363831 w 1376792"/>
                <a:gd name="connsiteY3" fmla="*/ 572939 h 828454"/>
                <a:gd name="connsiteX4" fmla="*/ 1376513 w 1376792"/>
                <a:gd name="connsiteY4" fmla="*/ 585298 h 828454"/>
                <a:gd name="connsiteX5" fmla="*/ 1362411 w 1376792"/>
                <a:gd name="connsiteY5" fmla="*/ 597980 h 828454"/>
                <a:gd name="connsiteX6" fmla="*/ 1219136 w 1376792"/>
                <a:gd name="connsiteY6" fmla="*/ 641899 h 828454"/>
                <a:gd name="connsiteX7" fmla="*/ 802861 w 1376792"/>
                <a:gd name="connsiteY7" fmla="*/ 768491 h 828454"/>
                <a:gd name="connsiteX8" fmla="*/ 603856 w 1376792"/>
                <a:gd name="connsiteY8" fmla="*/ 828415 h 828454"/>
                <a:gd name="connsiteX9" fmla="*/ 599016 w 1376792"/>
                <a:gd name="connsiteY9" fmla="*/ 827867 h 828454"/>
                <a:gd name="connsiteX10" fmla="*/ 589044 w 1376792"/>
                <a:gd name="connsiteY10" fmla="*/ 819993 h 828454"/>
                <a:gd name="connsiteX11" fmla="*/ 0 w 1376792"/>
                <a:gd name="connsiteY11" fmla="*/ 236886 h 82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6792" h="828454">
                  <a:moveTo>
                    <a:pt x="0" y="236886"/>
                  </a:moveTo>
                  <a:cubicBezTo>
                    <a:pt x="33883" y="226754"/>
                    <a:pt x="736677" y="13485"/>
                    <a:pt x="770205" y="2320"/>
                  </a:cubicBezTo>
                  <a:cubicBezTo>
                    <a:pt x="783628" y="-2165"/>
                    <a:pt x="791954" y="-423"/>
                    <a:pt x="802280" y="9968"/>
                  </a:cubicBezTo>
                  <a:cubicBezTo>
                    <a:pt x="989184" y="197905"/>
                    <a:pt x="1176540" y="385390"/>
                    <a:pt x="1363831" y="572939"/>
                  </a:cubicBezTo>
                  <a:cubicBezTo>
                    <a:pt x="1367994" y="577102"/>
                    <a:pt x="1372286" y="581168"/>
                    <a:pt x="1376513" y="585298"/>
                  </a:cubicBezTo>
                  <a:cubicBezTo>
                    <a:pt x="1378611" y="596947"/>
                    <a:pt x="1368413" y="596076"/>
                    <a:pt x="1362411" y="597980"/>
                  </a:cubicBezTo>
                  <a:cubicBezTo>
                    <a:pt x="1314782" y="613050"/>
                    <a:pt x="1266926" y="627345"/>
                    <a:pt x="1219136" y="641899"/>
                  </a:cubicBezTo>
                  <a:cubicBezTo>
                    <a:pt x="1080410" y="684139"/>
                    <a:pt x="941684" y="726477"/>
                    <a:pt x="802861" y="768491"/>
                  </a:cubicBezTo>
                  <a:cubicBezTo>
                    <a:pt x="736548" y="788563"/>
                    <a:pt x="670460" y="809376"/>
                    <a:pt x="603856" y="828415"/>
                  </a:cubicBezTo>
                  <a:cubicBezTo>
                    <a:pt x="602210" y="828544"/>
                    <a:pt x="600597" y="828351"/>
                    <a:pt x="599016" y="827867"/>
                  </a:cubicBezTo>
                  <a:cubicBezTo>
                    <a:pt x="594950" y="826189"/>
                    <a:pt x="592045" y="822994"/>
                    <a:pt x="589044" y="819993"/>
                  </a:cubicBezTo>
                  <a:cubicBezTo>
                    <a:pt x="513405" y="730058"/>
                    <a:pt x="139952" y="391585"/>
                    <a:pt x="0" y="236886"/>
                  </a:cubicBezTo>
                  <a:close/>
                </a:path>
              </a:pathLst>
            </a:custGeom>
            <a:solidFill>
              <a:srgbClr val="82C44F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244">
              <a:extLst>
                <a:ext uri="{FF2B5EF4-FFF2-40B4-BE49-F238E27FC236}">
                  <a16:creationId xmlns:a16="http://schemas.microsoft.com/office/drawing/2014/main" id="{D06A6C1E-67E2-473F-AD52-E4A7BC20DEDA}"/>
                </a:ext>
              </a:extLst>
            </p:cNvPr>
            <p:cNvSpPr/>
            <p:nvPr/>
          </p:nvSpPr>
          <p:spPr>
            <a:xfrm>
              <a:off x="8462387" y="5790737"/>
              <a:ext cx="997434" cy="289520"/>
            </a:xfrm>
            <a:custGeom>
              <a:avLst/>
              <a:gdLst>
                <a:gd name="connsiteX0" fmla="*/ 867432 w 997434"/>
                <a:gd name="connsiteY0" fmla="*/ 0 h 289520"/>
                <a:gd name="connsiteX1" fmla="*/ 873725 w 997434"/>
                <a:gd name="connsiteY1" fmla="*/ 1097 h 289520"/>
                <a:gd name="connsiteX2" fmla="*/ 888149 w 997434"/>
                <a:gd name="connsiteY2" fmla="*/ 10875 h 289520"/>
                <a:gd name="connsiteX3" fmla="*/ 988991 w 997434"/>
                <a:gd name="connsiteY3" fmla="*/ 111813 h 289520"/>
                <a:gd name="connsiteX4" fmla="*/ 996477 w 997434"/>
                <a:gd name="connsiteY4" fmla="*/ 127690 h 289520"/>
                <a:gd name="connsiteX5" fmla="*/ 476650 w 997434"/>
                <a:gd name="connsiteY5" fmla="*/ 224821 h 289520"/>
                <a:gd name="connsiteX6" fmla="*/ 136790 w 997434"/>
                <a:gd name="connsiteY6" fmla="*/ 287423 h 289520"/>
                <a:gd name="connsiteX7" fmla="*/ 129013 w 997434"/>
                <a:gd name="connsiteY7" fmla="*/ 289521 h 289520"/>
                <a:gd name="connsiteX8" fmla="*/ 0 w 997434"/>
                <a:gd name="connsiteY8" fmla="*/ 161573 h 289520"/>
                <a:gd name="connsiteX9" fmla="*/ 159411 w 997434"/>
                <a:gd name="connsiteY9" fmla="*/ 132369 h 289520"/>
                <a:gd name="connsiteX10" fmla="*/ 437056 w 997434"/>
                <a:gd name="connsiteY10" fmla="*/ 80835 h 289520"/>
                <a:gd name="connsiteX11" fmla="*/ 818770 w 997434"/>
                <a:gd name="connsiteY11" fmla="*/ 9874 h 289520"/>
                <a:gd name="connsiteX12" fmla="*/ 867432 w 997434"/>
                <a:gd name="connsiteY12" fmla="*/ 0 h 2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7434" h="289520">
                  <a:moveTo>
                    <a:pt x="867432" y="0"/>
                  </a:moveTo>
                  <a:cubicBezTo>
                    <a:pt x="869530" y="355"/>
                    <a:pt x="871627" y="742"/>
                    <a:pt x="873725" y="1097"/>
                  </a:cubicBezTo>
                  <a:cubicBezTo>
                    <a:pt x="879533" y="2872"/>
                    <a:pt x="883954" y="6680"/>
                    <a:pt x="888149" y="10875"/>
                  </a:cubicBezTo>
                  <a:cubicBezTo>
                    <a:pt x="921774" y="44499"/>
                    <a:pt x="955527" y="77995"/>
                    <a:pt x="988991" y="111813"/>
                  </a:cubicBezTo>
                  <a:cubicBezTo>
                    <a:pt x="993121" y="116008"/>
                    <a:pt x="999962" y="119622"/>
                    <a:pt x="996477" y="127690"/>
                  </a:cubicBezTo>
                  <a:cubicBezTo>
                    <a:pt x="823191" y="160088"/>
                    <a:pt x="649969" y="192584"/>
                    <a:pt x="476650" y="224821"/>
                  </a:cubicBezTo>
                  <a:cubicBezTo>
                    <a:pt x="363417" y="245892"/>
                    <a:pt x="250087" y="266545"/>
                    <a:pt x="136790" y="287423"/>
                  </a:cubicBezTo>
                  <a:cubicBezTo>
                    <a:pt x="134176" y="287907"/>
                    <a:pt x="131627" y="288811"/>
                    <a:pt x="129013" y="289521"/>
                  </a:cubicBezTo>
                  <a:cubicBezTo>
                    <a:pt x="86482" y="246376"/>
                    <a:pt x="44693" y="202522"/>
                    <a:pt x="0" y="161573"/>
                  </a:cubicBezTo>
                  <a:cubicBezTo>
                    <a:pt x="53148" y="151860"/>
                    <a:pt x="106295" y="142211"/>
                    <a:pt x="159411" y="132369"/>
                  </a:cubicBezTo>
                  <a:cubicBezTo>
                    <a:pt x="251959" y="115266"/>
                    <a:pt x="344507" y="98034"/>
                    <a:pt x="437056" y="80835"/>
                  </a:cubicBezTo>
                  <a:cubicBezTo>
                    <a:pt x="564294" y="57214"/>
                    <a:pt x="691532" y="33592"/>
                    <a:pt x="818770" y="9874"/>
                  </a:cubicBezTo>
                  <a:cubicBezTo>
                    <a:pt x="835034" y="6906"/>
                    <a:pt x="851233" y="3324"/>
                    <a:pt x="867432" y="0"/>
                  </a:cubicBezTo>
                  <a:close/>
                </a:path>
              </a:pathLst>
            </a:custGeom>
            <a:solidFill>
              <a:srgbClr val="F7F295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245">
              <a:extLst>
                <a:ext uri="{FF2B5EF4-FFF2-40B4-BE49-F238E27FC236}">
                  <a16:creationId xmlns:a16="http://schemas.microsoft.com/office/drawing/2014/main" id="{025A4F4E-B2CD-4D03-8879-0D83C1A6C64C}"/>
                </a:ext>
              </a:extLst>
            </p:cNvPr>
            <p:cNvSpPr/>
            <p:nvPr/>
          </p:nvSpPr>
          <p:spPr>
            <a:xfrm>
              <a:off x="10500922" y="5679052"/>
              <a:ext cx="906751" cy="368571"/>
            </a:xfrm>
            <a:custGeom>
              <a:avLst/>
              <a:gdLst>
                <a:gd name="connsiteX0" fmla="*/ 177 w 906751"/>
                <a:gd name="connsiteY0" fmla="*/ 241278 h 368571"/>
                <a:gd name="connsiteX1" fmla="*/ 236679 w 906751"/>
                <a:gd name="connsiteY1" fmla="*/ 168833 h 368571"/>
                <a:gd name="connsiteX2" fmla="*/ 625492 w 906751"/>
                <a:gd name="connsiteY2" fmla="*/ 50469 h 368571"/>
                <a:gd name="connsiteX3" fmla="*/ 763798 w 906751"/>
                <a:gd name="connsiteY3" fmla="*/ 8358 h 368571"/>
                <a:gd name="connsiteX4" fmla="*/ 777642 w 906751"/>
                <a:gd name="connsiteY4" fmla="*/ 0 h 368571"/>
                <a:gd name="connsiteX5" fmla="*/ 894973 w 906751"/>
                <a:gd name="connsiteY5" fmla="*/ 118074 h 368571"/>
                <a:gd name="connsiteX6" fmla="*/ 906752 w 906751"/>
                <a:gd name="connsiteY6" fmla="*/ 131046 h 368571"/>
                <a:gd name="connsiteX7" fmla="*/ 718331 w 906751"/>
                <a:gd name="connsiteY7" fmla="*/ 189066 h 368571"/>
                <a:gd name="connsiteX8" fmla="*/ 225772 w 906751"/>
                <a:gd name="connsiteY8" fmla="*/ 338151 h 368571"/>
                <a:gd name="connsiteX9" fmla="*/ 132288 w 906751"/>
                <a:gd name="connsiteY9" fmla="*/ 366612 h 368571"/>
                <a:gd name="connsiteX10" fmla="*/ 115249 w 906751"/>
                <a:gd name="connsiteY10" fmla="*/ 362675 h 368571"/>
                <a:gd name="connsiteX11" fmla="*/ 1080 w 906751"/>
                <a:gd name="connsiteY11" fmla="*/ 245763 h 368571"/>
                <a:gd name="connsiteX12" fmla="*/ 177 w 906751"/>
                <a:gd name="connsiteY12" fmla="*/ 241278 h 36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6751" h="368571">
                  <a:moveTo>
                    <a:pt x="177" y="241278"/>
                  </a:moveTo>
                  <a:cubicBezTo>
                    <a:pt x="79011" y="217108"/>
                    <a:pt x="157813" y="192874"/>
                    <a:pt x="236679" y="168833"/>
                  </a:cubicBezTo>
                  <a:cubicBezTo>
                    <a:pt x="366273" y="129303"/>
                    <a:pt x="495866" y="89902"/>
                    <a:pt x="625492" y="50469"/>
                  </a:cubicBezTo>
                  <a:cubicBezTo>
                    <a:pt x="671605" y="36432"/>
                    <a:pt x="717782" y="22685"/>
                    <a:pt x="763798" y="8358"/>
                  </a:cubicBezTo>
                  <a:cubicBezTo>
                    <a:pt x="768736" y="6809"/>
                    <a:pt x="776384" y="8164"/>
                    <a:pt x="777642" y="0"/>
                  </a:cubicBezTo>
                  <a:cubicBezTo>
                    <a:pt x="816785" y="39336"/>
                    <a:pt x="855895" y="78673"/>
                    <a:pt x="894973" y="118074"/>
                  </a:cubicBezTo>
                  <a:cubicBezTo>
                    <a:pt x="899104" y="122236"/>
                    <a:pt x="902847" y="126722"/>
                    <a:pt x="906752" y="131046"/>
                  </a:cubicBezTo>
                  <a:cubicBezTo>
                    <a:pt x="843955" y="150407"/>
                    <a:pt x="781224" y="169995"/>
                    <a:pt x="718331" y="189066"/>
                  </a:cubicBezTo>
                  <a:cubicBezTo>
                    <a:pt x="554177" y="238890"/>
                    <a:pt x="389958" y="288456"/>
                    <a:pt x="225772" y="338151"/>
                  </a:cubicBezTo>
                  <a:cubicBezTo>
                    <a:pt x="194600" y="347573"/>
                    <a:pt x="163460" y="357125"/>
                    <a:pt x="132288" y="366612"/>
                  </a:cubicBezTo>
                  <a:cubicBezTo>
                    <a:pt x="125317" y="370936"/>
                    <a:pt x="119961" y="367419"/>
                    <a:pt x="115249" y="362675"/>
                  </a:cubicBezTo>
                  <a:cubicBezTo>
                    <a:pt x="76784" y="324081"/>
                    <a:pt x="36932" y="286842"/>
                    <a:pt x="1080" y="245763"/>
                  </a:cubicBezTo>
                  <a:cubicBezTo>
                    <a:pt x="16" y="244537"/>
                    <a:pt x="-210" y="242924"/>
                    <a:pt x="177" y="241278"/>
                  </a:cubicBezTo>
                  <a:close/>
                </a:path>
              </a:pathLst>
            </a:custGeom>
            <a:solidFill>
              <a:srgbClr val="F7F295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46">
              <a:extLst>
                <a:ext uri="{FF2B5EF4-FFF2-40B4-BE49-F238E27FC236}">
                  <a16:creationId xmlns:a16="http://schemas.microsoft.com/office/drawing/2014/main" id="{0589837C-1EE7-4CEA-A1D0-291A8178857A}"/>
                </a:ext>
              </a:extLst>
            </p:cNvPr>
            <p:cNvSpPr/>
            <p:nvPr/>
          </p:nvSpPr>
          <p:spPr>
            <a:xfrm>
              <a:off x="9336046" y="5791866"/>
              <a:ext cx="1471334" cy="804474"/>
            </a:xfrm>
            <a:custGeom>
              <a:avLst/>
              <a:gdLst>
                <a:gd name="connsiteX0" fmla="*/ 990346 w 1471334"/>
                <a:gd name="connsiteY0" fmla="*/ 107070 h 804474"/>
                <a:gd name="connsiteX1" fmla="*/ 1164665 w 1471334"/>
                <a:gd name="connsiteY1" fmla="*/ 126915 h 804474"/>
                <a:gd name="connsiteX2" fmla="*/ 1165052 w 1471334"/>
                <a:gd name="connsiteY2" fmla="*/ 128497 h 804474"/>
                <a:gd name="connsiteX3" fmla="*/ 1237820 w 1471334"/>
                <a:gd name="connsiteY3" fmla="*/ 202426 h 804474"/>
                <a:gd name="connsiteX4" fmla="*/ 1280802 w 1471334"/>
                <a:gd name="connsiteY4" fmla="*/ 245537 h 804474"/>
                <a:gd name="connsiteX5" fmla="*/ 1297163 w 1471334"/>
                <a:gd name="connsiteY5" fmla="*/ 253831 h 804474"/>
                <a:gd name="connsiteX6" fmla="*/ 1293807 w 1471334"/>
                <a:gd name="connsiteY6" fmla="*/ 257090 h 804474"/>
                <a:gd name="connsiteX7" fmla="*/ 1270831 w 1471334"/>
                <a:gd name="connsiteY7" fmla="*/ 261156 h 804474"/>
                <a:gd name="connsiteX8" fmla="*/ 970048 w 1471334"/>
                <a:gd name="connsiteY8" fmla="*/ 226660 h 804474"/>
                <a:gd name="connsiteX9" fmla="*/ 894248 w 1471334"/>
                <a:gd name="connsiteY9" fmla="*/ 218721 h 804474"/>
                <a:gd name="connsiteX10" fmla="*/ 906155 w 1471334"/>
                <a:gd name="connsiteY10" fmla="*/ 232759 h 804474"/>
                <a:gd name="connsiteX11" fmla="*/ 1456799 w 1471334"/>
                <a:gd name="connsiteY11" fmla="*/ 782886 h 804474"/>
                <a:gd name="connsiteX12" fmla="*/ 1471256 w 1471334"/>
                <a:gd name="connsiteY12" fmla="*/ 804475 h 804474"/>
                <a:gd name="connsiteX13" fmla="*/ 1341727 w 1471334"/>
                <a:gd name="connsiteY13" fmla="*/ 791018 h 804474"/>
                <a:gd name="connsiteX14" fmla="*/ 1145207 w 1471334"/>
                <a:gd name="connsiteY14" fmla="*/ 768720 h 804474"/>
                <a:gd name="connsiteX15" fmla="*/ 1131073 w 1471334"/>
                <a:gd name="connsiteY15" fmla="*/ 765913 h 804474"/>
                <a:gd name="connsiteX16" fmla="*/ 1109194 w 1471334"/>
                <a:gd name="connsiteY16" fmla="*/ 749972 h 804474"/>
                <a:gd name="connsiteX17" fmla="*/ 873886 w 1471334"/>
                <a:gd name="connsiteY17" fmla="*/ 511501 h 804474"/>
                <a:gd name="connsiteX18" fmla="*/ 554613 w 1471334"/>
                <a:gd name="connsiteY18" fmla="*/ 192777 h 804474"/>
                <a:gd name="connsiteX19" fmla="*/ 521279 w 1471334"/>
                <a:gd name="connsiteY19" fmla="*/ 175868 h 804474"/>
                <a:gd name="connsiteX20" fmla="*/ 340538 w 1471334"/>
                <a:gd name="connsiteY20" fmla="*/ 154957 h 804474"/>
                <a:gd name="connsiteX21" fmla="*/ 140630 w 1471334"/>
                <a:gd name="connsiteY21" fmla="*/ 131982 h 804474"/>
                <a:gd name="connsiteX22" fmla="*/ 128755 w 1471334"/>
                <a:gd name="connsiteY22" fmla="*/ 127658 h 804474"/>
                <a:gd name="connsiteX23" fmla="*/ 122753 w 1471334"/>
                <a:gd name="connsiteY23" fmla="*/ 126625 h 804474"/>
                <a:gd name="connsiteX24" fmla="*/ 112168 w 1471334"/>
                <a:gd name="connsiteY24" fmla="*/ 112910 h 804474"/>
                <a:gd name="connsiteX25" fmla="*/ 0 w 1471334"/>
                <a:gd name="connsiteY25" fmla="*/ 0 h 804474"/>
                <a:gd name="connsiteX26" fmla="*/ 95550 w 1471334"/>
                <a:gd name="connsiteY26" fmla="*/ 9874 h 804474"/>
                <a:gd name="connsiteX27" fmla="*/ 224562 w 1471334"/>
                <a:gd name="connsiteY27" fmla="*/ 24751 h 804474"/>
                <a:gd name="connsiteX28" fmla="*/ 382230 w 1471334"/>
                <a:gd name="connsiteY28" fmla="*/ 42950 h 804474"/>
                <a:gd name="connsiteX29" fmla="*/ 509759 w 1471334"/>
                <a:gd name="connsiteY29" fmla="*/ 57181 h 804474"/>
                <a:gd name="connsiteX30" fmla="*/ 662586 w 1471334"/>
                <a:gd name="connsiteY30" fmla="*/ 74929 h 804474"/>
                <a:gd name="connsiteX31" fmla="*/ 990346 w 1471334"/>
                <a:gd name="connsiteY31" fmla="*/ 107070 h 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1334" h="804474">
                  <a:moveTo>
                    <a:pt x="990346" y="107070"/>
                  </a:moveTo>
                  <a:cubicBezTo>
                    <a:pt x="1048431" y="113814"/>
                    <a:pt x="1106516" y="120816"/>
                    <a:pt x="1164665" y="126915"/>
                  </a:cubicBezTo>
                  <a:cubicBezTo>
                    <a:pt x="1164794" y="127432"/>
                    <a:pt x="1164923" y="127980"/>
                    <a:pt x="1165052" y="128497"/>
                  </a:cubicBezTo>
                  <a:cubicBezTo>
                    <a:pt x="1189319" y="153150"/>
                    <a:pt x="1213521" y="177836"/>
                    <a:pt x="1237820" y="202426"/>
                  </a:cubicBezTo>
                  <a:cubicBezTo>
                    <a:pt x="1252083" y="216850"/>
                    <a:pt x="1266571" y="231081"/>
                    <a:pt x="1280802" y="245537"/>
                  </a:cubicBezTo>
                  <a:cubicBezTo>
                    <a:pt x="1285385" y="250184"/>
                    <a:pt x="1289870" y="254702"/>
                    <a:pt x="1297163" y="253831"/>
                  </a:cubicBezTo>
                  <a:cubicBezTo>
                    <a:pt x="1296033" y="254928"/>
                    <a:pt x="1294936" y="256025"/>
                    <a:pt x="1293807" y="257090"/>
                  </a:cubicBezTo>
                  <a:cubicBezTo>
                    <a:pt x="1286998" y="263156"/>
                    <a:pt x="1278801" y="262156"/>
                    <a:pt x="1270831" y="261156"/>
                  </a:cubicBezTo>
                  <a:cubicBezTo>
                    <a:pt x="1170699" y="248635"/>
                    <a:pt x="1070213" y="238987"/>
                    <a:pt x="970048" y="226660"/>
                  </a:cubicBezTo>
                  <a:cubicBezTo>
                    <a:pt x="945169" y="223594"/>
                    <a:pt x="920193" y="220206"/>
                    <a:pt x="894248" y="218721"/>
                  </a:cubicBezTo>
                  <a:cubicBezTo>
                    <a:pt x="897055" y="225563"/>
                    <a:pt x="902154" y="228757"/>
                    <a:pt x="906155" y="232759"/>
                  </a:cubicBezTo>
                  <a:cubicBezTo>
                    <a:pt x="1089703" y="416145"/>
                    <a:pt x="1273348" y="599435"/>
                    <a:pt x="1456799" y="782886"/>
                  </a:cubicBezTo>
                  <a:cubicBezTo>
                    <a:pt x="1462866" y="788953"/>
                    <a:pt x="1472288" y="793406"/>
                    <a:pt x="1471256" y="804475"/>
                  </a:cubicBezTo>
                  <a:cubicBezTo>
                    <a:pt x="1428079" y="800021"/>
                    <a:pt x="1384871" y="795794"/>
                    <a:pt x="1341727" y="791018"/>
                  </a:cubicBezTo>
                  <a:cubicBezTo>
                    <a:pt x="1276188" y="783790"/>
                    <a:pt x="1210713" y="776239"/>
                    <a:pt x="1145207" y="768720"/>
                  </a:cubicBezTo>
                  <a:cubicBezTo>
                    <a:pt x="1140463" y="768172"/>
                    <a:pt x="1135784" y="766881"/>
                    <a:pt x="1131073" y="765913"/>
                  </a:cubicBezTo>
                  <a:cubicBezTo>
                    <a:pt x="1121940" y="763105"/>
                    <a:pt x="1115680" y="756426"/>
                    <a:pt x="1109194" y="749972"/>
                  </a:cubicBezTo>
                  <a:cubicBezTo>
                    <a:pt x="1030199" y="671009"/>
                    <a:pt x="953365" y="589980"/>
                    <a:pt x="873886" y="511501"/>
                  </a:cubicBezTo>
                  <a:cubicBezTo>
                    <a:pt x="766913" y="405819"/>
                    <a:pt x="660844" y="299234"/>
                    <a:pt x="554613" y="192777"/>
                  </a:cubicBezTo>
                  <a:cubicBezTo>
                    <a:pt x="545061" y="183193"/>
                    <a:pt x="534993" y="177514"/>
                    <a:pt x="521279" y="175868"/>
                  </a:cubicBezTo>
                  <a:cubicBezTo>
                    <a:pt x="461064" y="168575"/>
                    <a:pt x="400785" y="161831"/>
                    <a:pt x="340538" y="154957"/>
                  </a:cubicBezTo>
                  <a:cubicBezTo>
                    <a:pt x="273902" y="147342"/>
                    <a:pt x="207298" y="139468"/>
                    <a:pt x="140630" y="131982"/>
                  </a:cubicBezTo>
                  <a:cubicBezTo>
                    <a:pt x="136306" y="131498"/>
                    <a:pt x="132143" y="130659"/>
                    <a:pt x="128755" y="127658"/>
                  </a:cubicBezTo>
                  <a:cubicBezTo>
                    <a:pt x="126754" y="127302"/>
                    <a:pt x="124753" y="126948"/>
                    <a:pt x="122753" y="126625"/>
                  </a:cubicBezTo>
                  <a:cubicBezTo>
                    <a:pt x="121720" y="120139"/>
                    <a:pt x="116234" y="117009"/>
                    <a:pt x="112168" y="112910"/>
                  </a:cubicBezTo>
                  <a:cubicBezTo>
                    <a:pt x="74865" y="75220"/>
                    <a:pt x="37400" y="37626"/>
                    <a:pt x="0" y="0"/>
                  </a:cubicBezTo>
                  <a:cubicBezTo>
                    <a:pt x="31850" y="3259"/>
                    <a:pt x="63732" y="6325"/>
                    <a:pt x="95550" y="9874"/>
                  </a:cubicBezTo>
                  <a:cubicBezTo>
                    <a:pt x="138565" y="14650"/>
                    <a:pt x="181547" y="19781"/>
                    <a:pt x="224562" y="24751"/>
                  </a:cubicBezTo>
                  <a:cubicBezTo>
                    <a:pt x="277129" y="30817"/>
                    <a:pt x="329664" y="36948"/>
                    <a:pt x="382230" y="42950"/>
                  </a:cubicBezTo>
                  <a:cubicBezTo>
                    <a:pt x="424729" y="47791"/>
                    <a:pt x="467260" y="52309"/>
                    <a:pt x="509759" y="57181"/>
                  </a:cubicBezTo>
                  <a:cubicBezTo>
                    <a:pt x="560712" y="62990"/>
                    <a:pt x="611633" y="69153"/>
                    <a:pt x="662586" y="74929"/>
                  </a:cubicBezTo>
                  <a:cubicBezTo>
                    <a:pt x="705666" y="79738"/>
                    <a:pt x="946653" y="101971"/>
                    <a:pt x="990346" y="107070"/>
                  </a:cubicBezTo>
                  <a:close/>
                </a:path>
              </a:pathLst>
            </a:custGeom>
            <a:solidFill>
              <a:srgbClr val="D5D37D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47">
              <a:extLst>
                <a:ext uri="{FF2B5EF4-FFF2-40B4-BE49-F238E27FC236}">
                  <a16:creationId xmlns:a16="http://schemas.microsoft.com/office/drawing/2014/main" id="{CA128A6C-31DF-4A8F-A4D9-CCBB08AA5D84}"/>
                </a:ext>
              </a:extLst>
            </p:cNvPr>
            <p:cNvSpPr/>
            <p:nvPr/>
          </p:nvSpPr>
          <p:spPr>
            <a:xfrm>
              <a:off x="9464866" y="5919491"/>
              <a:ext cx="1002317" cy="638319"/>
            </a:xfrm>
            <a:custGeom>
              <a:avLst/>
              <a:gdLst>
                <a:gd name="connsiteX0" fmla="*/ 0 w 1002317"/>
                <a:gd name="connsiteY0" fmla="*/ 0 h 638319"/>
                <a:gd name="connsiteX1" fmla="*/ 163089 w 1002317"/>
                <a:gd name="connsiteY1" fmla="*/ 17393 h 638319"/>
                <a:gd name="connsiteX2" fmla="*/ 351607 w 1002317"/>
                <a:gd name="connsiteY2" fmla="*/ 39046 h 638319"/>
                <a:gd name="connsiteX3" fmla="*/ 405948 w 1002317"/>
                <a:gd name="connsiteY3" fmla="*/ 45209 h 638319"/>
                <a:gd name="connsiteX4" fmla="*/ 418146 w 1002317"/>
                <a:gd name="connsiteY4" fmla="*/ 51954 h 638319"/>
                <a:gd name="connsiteX5" fmla="*/ 1000543 w 1002317"/>
                <a:gd name="connsiteY5" fmla="*/ 635641 h 638319"/>
                <a:gd name="connsiteX6" fmla="*/ 1002318 w 1002317"/>
                <a:gd name="connsiteY6" fmla="*/ 638320 h 638319"/>
                <a:gd name="connsiteX7" fmla="*/ 842714 w 1002317"/>
                <a:gd name="connsiteY7" fmla="*/ 621088 h 638319"/>
                <a:gd name="connsiteX8" fmla="*/ 593885 w 1002317"/>
                <a:gd name="connsiteY8" fmla="*/ 592465 h 638319"/>
                <a:gd name="connsiteX9" fmla="*/ 574620 w 1002317"/>
                <a:gd name="connsiteY9" fmla="*/ 578815 h 638319"/>
                <a:gd name="connsiteX10" fmla="*/ 118590 w 1002317"/>
                <a:gd name="connsiteY10" fmla="*/ 122236 h 638319"/>
                <a:gd name="connsiteX11" fmla="*/ 0 w 1002317"/>
                <a:gd name="connsiteY11" fmla="*/ 0 h 63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2317" h="638319">
                  <a:moveTo>
                    <a:pt x="0" y="0"/>
                  </a:moveTo>
                  <a:cubicBezTo>
                    <a:pt x="54374" y="5776"/>
                    <a:pt x="108748" y="11359"/>
                    <a:pt x="163089" y="17393"/>
                  </a:cubicBezTo>
                  <a:cubicBezTo>
                    <a:pt x="225950" y="24396"/>
                    <a:pt x="288778" y="31785"/>
                    <a:pt x="351607" y="39046"/>
                  </a:cubicBezTo>
                  <a:cubicBezTo>
                    <a:pt x="369710" y="41143"/>
                    <a:pt x="387813" y="43467"/>
                    <a:pt x="405948" y="45209"/>
                  </a:cubicBezTo>
                  <a:cubicBezTo>
                    <a:pt x="411370" y="45726"/>
                    <a:pt x="414693" y="48501"/>
                    <a:pt x="418146" y="51954"/>
                  </a:cubicBezTo>
                  <a:cubicBezTo>
                    <a:pt x="612278" y="246506"/>
                    <a:pt x="806411" y="441057"/>
                    <a:pt x="1000543" y="635641"/>
                  </a:cubicBezTo>
                  <a:cubicBezTo>
                    <a:pt x="1001285" y="636384"/>
                    <a:pt x="1001737" y="637416"/>
                    <a:pt x="1002318" y="638320"/>
                  </a:cubicBezTo>
                  <a:cubicBezTo>
                    <a:pt x="949106" y="632576"/>
                    <a:pt x="895894" y="627090"/>
                    <a:pt x="842714" y="621088"/>
                  </a:cubicBezTo>
                  <a:cubicBezTo>
                    <a:pt x="759749" y="611730"/>
                    <a:pt x="676817" y="602017"/>
                    <a:pt x="593885" y="592465"/>
                  </a:cubicBezTo>
                  <a:cubicBezTo>
                    <a:pt x="586463" y="589303"/>
                    <a:pt x="580364" y="584559"/>
                    <a:pt x="574620" y="578815"/>
                  </a:cubicBezTo>
                  <a:cubicBezTo>
                    <a:pt x="422535" y="426697"/>
                    <a:pt x="269610" y="275419"/>
                    <a:pt x="118590" y="122236"/>
                  </a:cubicBezTo>
                  <a:cubicBezTo>
                    <a:pt x="78769" y="81803"/>
                    <a:pt x="37529" y="42660"/>
                    <a:pt x="0" y="0"/>
                  </a:cubicBezTo>
                  <a:close/>
                </a:path>
              </a:pathLst>
            </a:custGeom>
            <a:solidFill>
              <a:srgbClr val="4288AB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48">
              <a:extLst>
                <a:ext uri="{FF2B5EF4-FFF2-40B4-BE49-F238E27FC236}">
                  <a16:creationId xmlns:a16="http://schemas.microsoft.com/office/drawing/2014/main" id="{8132D84D-D486-403C-A25E-7A650AB32B67}"/>
                </a:ext>
              </a:extLst>
            </p:cNvPr>
            <p:cNvSpPr/>
            <p:nvPr/>
          </p:nvSpPr>
          <p:spPr>
            <a:xfrm>
              <a:off x="10218000" y="6005005"/>
              <a:ext cx="1003221" cy="639773"/>
            </a:xfrm>
            <a:custGeom>
              <a:avLst/>
              <a:gdLst>
                <a:gd name="connsiteX0" fmla="*/ 589335 w 1003221"/>
                <a:gd name="connsiteY0" fmla="*/ 591336 h 639773"/>
                <a:gd name="connsiteX1" fmla="*/ 577492 w 1003221"/>
                <a:gd name="connsiteY1" fmla="*/ 578267 h 639773"/>
                <a:gd name="connsiteX2" fmla="*/ 13811 w 1003221"/>
                <a:gd name="connsiteY2" fmla="*/ 14554 h 639773"/>
                <a:gd name="connsiteX3" fmla="*/ 0 w 1003221"/>
                <a:gd name="connsiteY3" fmla="*/ 0 h 639773"/>
                <a:gd name="connsiteX4" fmla="*/ 91613 w 1003221"/>
                <a:gd name="connsiteY4" fmla="*/ 9745 h 639773"/>
                <a:gd name="connsiteX5" fmla="*/ 220755 w 1003221"/>
                <a:gd name="connsiteY5" fmla="*/ 24493 h 639773"/>
                <a:gd name="connsiteX6" fmla="*/ 348283 w 1003221"/>
                <a:gd name="connsiteY6" fmla="*/ 39078 h 639773"/>
                <a:gd name="connsiteX7" fmla="*/ 411918 w 1003221"/>
                <a:gd name="connsiteY7" fmla="*/ 43983 h 639773"/>
                <a:gd name="connsiteX8" fmla="*/ 422567 w 1003221"/>
                <a:gd name="connsiteY8" fmla="*/ 55955 h 639773"/>
                <a:gd name="connsiteX9" fmla="*/ 991056 w 1003221"/>
                <a:gd name="connsiteY9" fmla="*/ 623444 h 639773"/>
                <a:gd name="connsiteX10" fmla="*/ 1003221 w 1003221"/>
                <a:gd name="connsiteY10" fmla="*/ 633770 h 639773"/>
                <a:gd name="connsiteX11" fmla="*/ 989475 w 1003221"/>
                <a:gd name="connsiteY11" fmla="*/ 639546 h 639773"/>
                <a:gd name="connsiteX12" fmla="*/ 600274 w 1003221"/>
                <a:gd name="connsiteY12" fmla="*/ 593788 h 639773"/>
                <a:gd name="connsiteX13" fmla="*/ 589335 w 1003221"/>
                <a:gd name="connsiteY13" fmla="*/ 591336 h 63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3221" h="639773">
                  <a:moveTo>
                    <a:pt x="589335" y="591336"/>
                  </a:moveTo>
                  <a:cubicBezTo>
                    <a:pt x="585398" y="586979"/>
                    <a:pt x="581655" y="582429"/>
                    <a:pt x="577492" y="578267"/>
                  </a:cubicBezTo>
                  <a:cubicBezTo>
                    <a:pt x="389620" y="390362"/>
                    <a:pt x="201683" y="202458"/>
                    <a:pt x="13811" y="14554"/>
                  </a:cubicBezTo>
                  <a:cubicBezTo>
                    <a:pt x="10100" y="10842"/>
                    <a:pt x="6551" y="6938"/>
                    <a:pt x="0" y="0"/>
                  </a:cubicBezTo>
                  <a:cubicBezTo>
                    <a:pt x="33011" y="3485"/>
                    <a:pt x="62344" y="6454"/>
                    <a:pt x="91613" y="9745"/>
                  </a:cubicBezTo>
                  <a:cubicBezTo>
                    <a:pt x="134660" y="14554"/>
                    <a:pt x="177707" y="19523"/>
                    <a:pt x="220755" y="24493"/>
                  </a:cubicBezTo>
                  <a:cubicBezTo>
                    <a:pt x="263253" y="29397"/>
                    <a:pt x="305687" y="34851"/>
                    <a:pt x="348283" y="39078"/>
                  </a:cubicBezTo>
                  <a:cubicBezTo>
                    <a:pt x="369419" y="41176"/>
                    <a:pt x="390362" y="46662"/>
                    <a:pt x="411918" y="43983"/>
                  </a:cubicBezTo>
                  <a:cubicBezTo>
                    <a:pt x="415468" y="47984"/>
                    <a:pt x="418792" y="52179"/>
                    <a:pt x="422567" y="55955"/>
                  </a:cubicBezTo>
                  <a:cubicBezTo>
                    <a:pt x="612020" y="245150"/>
                    <a:pt x="801506" y="434313"/>
                    <a:pt x="991056" y="623444"/>
                  </a:cubicBezTo>
                  <a:cubicBezTo>
                    <a:pt x="994799" y="627187"/>
                    <a:pt x="999155" y="630349"/>
                    <a:pt x="1003221" y="633770"/>
                  </a:cubicBezTo>
                  <a:cubicBezTo>
                    <a:pt x="1000027" y="638998"/>
                    <a:pt x="995251" y="640385"/>
                    <a:pt x="989475" y="639546"/>
                  </a:cubicBezTo>
                  <a:cubicBezTo>
                    <a:pt x="860171" y="620604"/>
                    <a:pt x="729997" y="609116"/>
                    <a:pt x="600274" y="593788"/>
                  </a:cubicBezTo>
                  <a:cubicBezTo>
                    <a:pt x="596563" y="593304"/>
                    <a:pt x="592981" y="592142"/>
                    <a:pt x="589335" y="591336"/>
                  </a:cubicBezTo>
                  <a:close/>
                </a:path>
              </a:pathLst>
            </a:custGeom>
            <a:solidFill>
              <a:srgbClr val="AB8941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249">
              <a:extLst>
                <a:ext uri="{FF2B5EF4-FFF2-40B4-BE49-F238E27FC236}">
                  <a16:creationId xmlns:a16="http://schemas.microsoft.com/office/drawing/2014/main" id="{99AA0E7F-7E5F-4DC0-BB91-21AF33824F56}"/>
                </a:ext>
              </a:extLst>
            </p:cNvPr>
            <p:cNvSpPr/>
            <p:nvPr/>
          </p:nvSpPr>
          <p:spPr>
            <a:xfrm>
              <a:off x="9644394" y="4328234"/>
              <a:ext cx="1015328" cy="1636125"/>
            </a:xfrm>
            <a:custGeom>
              <a:avLst/>
              <a:gdLst>
                <a:gd name="connsiteX0" fmla="*/ 926342 w 1015328"/>
                <a:gd name="connsiteY0" fmla="*/ 798625 h 1636125"/>
                <a:gd name="connsiteX1" fmla="*/ 626851 w 1015328"/>
                <a:gd name="connsiteY1" fmla="*/ 1346591 h 1636125"/>
                <a:gd name="connsiteX2" fmla="*/ 541143 w 1015328"/>
                <a:gd name="connsiteY2" fmla="*/ 1537561 h 1636125"/>
                <a:gd name="connsiteX3" fmla="*/ 533237 w 1015328"/>
                <a:gd name="connsiteY3" fmla="*/ 1561956 h 1636125"/>
                <a:gd name="connsiteX4" fmla="*/ 521685 w 1015328"/>
                <a:gd name="connsiteY4" fmla="*/ 1618621 h 1636125"/>
                <a:gd name="connsiteX5" fmla="*/ 507002 w 1015328"/>
                <a:gd name="connsiteY5" fmla="*/ 1636111 h 1636125"/>
                <a:gd name="connsiteX6" fmla="*/ 494127 w 1015328"/>
                <a:gd name="connsiteY6" fmla="*/ 1618815 h 1636125"/>
                <a:gd name="connsiteX7" fmla="*/ 483413 w 1015328"/>
                <a:gd name="connsiteY7" fmla="*/ 1552501 h 1636125"/>
                <a:gd name="connsiteX8" fmla="*/ 424715 w 1015328"/>
                <a:gd name="connsiteY8" fmla="*/ 1415809 h 1636125"/>
                <a:gd name="connsiteX9" fmla="*/ 191408 w 1015328"/>
                <a:gd name="connsiteY9" fmla="*/ 995113 h 1636125"/>
                <a:gd name="connsiteX10" fmla="*/ 97020 w 1015328"/>
                <a:gd name="connsiteY10" fmla="*/ 812307 h 1636125"/>
                <a:gd name="connsiteX11" fmla="*/ 23414 w 1015328"/>
                <a:gd name="connsiteY11" fmla="*/ 634148 h 1636125"/>
                <a:gd name="connsiteX12" fmla="*/ 41549 w 1015328"/>
                <a:gd name="connsiteY12" fmla="*/ 306292 h 1636125"/>
                <a:gd name="connsiteX13" fmla="*/ 538820 w 1015328"/>
                <a:gd name="connsiteY13" fmla="*/ 830 h 1636125"/>
                <a:gd name="connsiteX14" fmla="*/ 1012501 w 1015328"/>
                <a:gd name="connsiteY14" fmla="*/ 445986 h 1636125"/>
                <a:gd name="connsiteX15" fmla="*/ 970938 w 1015328"/>
                <a:gd name="connsiteY15" fmla="*/ 693717 h 1636125"/>
                <a:gd name="connsiteX16" fmla="*/ 926342 w 1015328"/>
                <a:gd name="connsiteY16" fmla="*/ 798625 h 163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5328" h="1636125">
                  <a:moveTo>
                    <a:pt x="926342" y="798625"/>
                  </a:moveTo>
                  <a:cubicBezTo>
                    <a:pt x="834762" y="985787"/>
                    <a:pt x="725821" y="1163462"/>
                    <a:pt x="626851" y="1346591"/>
                  </a:cubicBezTo>
                  <a:cubicBezTo>
                    <a:pt x="624592" y="1350786"/>
                    <a:pt x="560924" y="1483187"/>
                    <a:pt x="541143" y="1537561"/>
                  </a:cubicBezTo>
                  <a:cubicBezTo>
                    <a:pt x="538207" y="1545596"/>
                    <a:pt x="535399" y="1553663"/>
                    <a:pt x="533237" y="1561956"/>
                  </a:cubicBezTo>
                  <a:cubicBezTo>
                    <a:pt x="527913" y="1580543"/>
                    <a:pt x="522879" y="1599131"/>
                    <a:pt x="521685" y="1618621"/>
                  </a:cubicBezTo>
                  <a:cubicBezTo>
                    <a:pt x="521136" y="1627463"/>
                    <a:pt x="518458" y="1636531"/>
                    <a:pt x="507002" y="1636111"/>
                  </a:cubicBezTo>
                  <a:cubicBezTo>
                    <a:pt x="496515" y="1635724"/>
                    <a:pt x="494546" y="1627270"/>
                    <a:pt x="494127" y="1618815"/>
                  </a:cubicBezTo>
                  <a:cubicBezTo>
                    <a:pt x="493288" y="1602616"/>
                    <a:pt x="489738" y="1573670"/>
                    <a:pt x="483413" y="1552501"/>
                  </a:cubicBezTo>
                  <a:cubicBezTo>
                    <a:pt x="469118" y="1504678"/>
                    <a:pt x="447143" y="1460114"/>
                    <a:pt x="424715" y="1415809"/>
                  </a:cubicBezTo>
                  <a:cubicBezTo>
                    <a:pt x="352174" y="1272694"/>
                    <a:pt x="269887" y="1134936"/>
                    <a:pt x="191408" y="995113"/>
                  </a:cubicBezTo>
                  <a:cubicBezTo>
                    <a:pt x="160171" y="934060"/>
                    <a:pt x="126353" y="874329"/>
                    <a:pt x="97020" y="812307"/>
                  </a:cubicBezTo>
                  <a:cubicBezTo>
                    <a:pt x="69495" y="754158"/>
                    <a:pt x="44260" y="695170"/>
                    <a:pt x="23414" y="634148"/>
                  </a:cubicBezTo>
                  <a:cubicBezTo>
                    <a:pt x="-14825" y="522109"/>
                    <a:pt x="-4435" y="412813"/>
                    <a:pt x="41549" y="306292"/>
                  </a:cubicBezTo>
                  <a:cubicBezTo>
                    <a:pt x="126644" y="109126"/>
                    <a:pt x="324035" y="-11239"/>
                    <a:pt x="538820" y="830"/>
                  </a:cubicBezTo>
                  <a:cubicBezTo>
                    <a:pt x="781905" y="14480"/>
                    <a:pt x="983168" y="204805"/>
                    <a:pt x="1012501" y="445986"/>
                  </a:cubicBezTo>
                  <a:cubicBezTo>
                    <a:pt x="1023150" y="533436"/>
                    <a:pt x="1002498" y="614206"/>
                    <a:pt x="970938" y="693717"/>
                  </a:cubicBezTo>
                  <a:cubicBezTo>
                    <a:pt x="956934" y="729020"/>
                    <a:pt x="941251" y="763677"/>
                    <a:pt x="926342" y="798625"/>
                  </a:cubicBezTo>
                  <a:close/>
                </a:path>
              </a:pathLst>
            </a:custGeom>
            <a:solidFill>
              <a:srgbClr val="9F1E20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50">
              <a:extLst>
                <a:ext uri="{FF2B5EF4-FFF2-40B4-BE49-F238E27FC236}">
                  <a16:creationId xmlns:a16="http://schemas.microsoft.com/office/drawing/2014/main" id="{65EBD9D3-BBAE-4CD9-B7AA-5FA2B2873A96}"/>
                </a:ext>
              </a:extLst>
            </p:cNvPr>
            <p:cNvSpPr/>
            <p:nvPr/>
          </p:nvSpPr>
          <p:spPr>
            <a:xfrm>
              <a:off x="9661947" y="4345119"/>
              <a:ext cx="982291" cy="1550589"/>
            </a:xfrm>
            <a:custGeom>
              <a:avLst/>
              <a:gdLst>
                <a:gd name="connsiteX0" fmla="*/ 977878 w 982291"/>
                <a:gd name="connsiteY0" fmla="*/ 440621 h 1550589"/>
                <a:gd name="connsiteX1" fmla="*/ 977878 w 982291"/>
                <a:gd name="connsiteY1" fmla="*/ 440621 h 1550589"/>
                <a:gd name="connsiteX2" fmla="*/ 928119 w 982291"/>
                <a:gd name="connsiteY2" fmla="*/ 268077 h 1550589"/>
                <a:gd name="connsiteX3" fmla="*/ 794814 w 982291"/>
                <a:gd name="connsiteY3" fmla="*/ 105891 h 1550589"/>
                <a:gd name="connsiteX4" fmla="*/ 446757 w 982291"/>
                <a:gd name="connsiteY4" fmla="*/ 2274 h 1550589"/>
                <a:gd name="connsiteX5" fmla="*/ 254625 w 982291"/>
                <a:gd name="connsiteY5" fmla="*/ 59423 h 1550589"/>
                <a:gd name="connsiteX6" fmla="*/ 136165 w 982291"/>
                <a:gd name="connsiteY6" fmla="*/ 149358 h 1550589"/>
                <a:gd name="connsiteX7" fmla="*/ 48489 w 982291"/>
                <a:gd name="connsiteY7" fmla="*/ 275112 h 1550589"/>
                <a:gd name="connsiteX8" fmla="*/ 3215 w 982291"/>
                <a:gd name="connsiteY8" fmla="*/ 437394 h 1550589"/>
                <a:gd name="connsiteX9" fmla="*/ 3215 w 982291"/>
                <a:gd name="connsiteY9" fmla="*/ 437394 h 1550589"/>
                <a:gd name="connsiteX10" fmla="*/ 504 w 982291"/>
                <a:gd name="connsiteY10" fmla="*/ 442977 h 1550589"/>
                <a:gd name="connsiteX11" fmla="*/ 8410 w 982291"/>
                <a:gd name="connsiteY11" fmla="*/ 564277 h 1550589"/>
                <a:gd name="connsiteX12" fmla="*/ 154203 w 982291"/>
                <a:gd name="connsiteY12" fmla="*/ 904428 h 1550589"/>
                <a:gd name="connsiteX13" fmla="*/ 289476 w 982291"/>
                <a:gd name="connsiteY13" fmla="*/ 1147158 h 1550589"/>
                <a:gd name="connsiteX14" fmla="*/ 375764 w 982291"/>
                <a:gd name="connsiteY14" fmla="*/ 1301309 h 1550589"/>
                <a:gd name="connsiteX15" fmla="*/ 471475 w 982291"/>
                <a:gd name="connsiteY15" fmla="*/ 1499378 h 1550589"/>
                <a:gd name="connsiteX16" fmla="*/ 490611 w 982291"/>
                <a:gd name="connsiteY16" fmla="*/ 1550590 h 1550589"/>
                <a:gd name="connsiteX17" fmla="*/ 534626 w 982291"/>
                <a:gd name="connsiteY17" fmla="*/ 1438808 h 1550589"/>
                <a:gd name="connsiteX18" fmla="*/ 684776 w 982291"/>
                <a:gd name="connsiteY18" fmla="*/ 1158323 h 1550589"/>
                <a:gd name="connsiteX19" fmla="*/ 863580 w 982291"/>
                <a:gd name="connsiteY19" fmla="*/ 833145 h 1550589"/>
                <a:gd name="connsiteX20" fmla="*/ 979007 w 982291"/>
                <a:gd name="connsiteY20" fmla="*/ 524844 h 1550589"/>
                <a:gd name="connsiteX21" fmla="*/ 977878 w 982291"/>
                <a:gd name="connsiteY21" fmla="*/ 440621 h 1550589"/>
                <a:gd name="connsiteX22" fmla="*/ 455115 w 982291"/>
                <a:gd name="connsiteY22" fmla="*/ 642885 h 1550589"/>
                <a:gd name="connsiteX23" fmla="*/ 324424 w 982291"/>
                <a:gd name="connsiteY23" fmla="*/ 457240 h 1550589"/>
                <a:gd name="connsiteX24" fmla="*/ 323488 w 982291"/>
                <a:gd name="connsiteY24" fmla="*/ 439685 h 1550589"/>
                <a:gd name="connsiteX25" fmla="*/ 333524 w 982291"/>
                <a:gd name="connsiteY25" fmla="*/ 418032 h 1550589"/>
                <a:gd name="connsiteX26" fmla="*/ 500130 w 982291"/>
                <a:gd name="connsiteY26" fmla="*/ 312641 h 1550589"/>
                <a:gd name="connsiteX27" fmla="*/ 648376 w 982291"/>
                <a:gd name="connsiteY27" fmla="*/ 425454 h 1550589"/>
                <a:gd name="connsiteX28" fmla="*/ 657056 w 982291"/>
                <a:gd name="connsiteY28" fmla="*/ 440072 h 1550589"/>
                <a:gd name="connsiteX29" fmla="*/ 656379 w 982291"/>
                <a:gd name="connsiteY29" fmla="*/ 459144 h 1550589"/>
                <a:gd name="connsiteX30" fmla="*/ 455115 w 982291"/>
                <a:gd name="connsiteY30" fmla="*/ 642885 h 155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82291" h="1550589">
                  <a:moveTo>
                    <a:pt x="977878" y="440621"/>
                  </a:moveTo>
                  <a:cubicBezTo>
                    <a:pt x="977878" y="440621"/>
                    <a:pt x="977878" y="440621"/>
                    <a:pt x="977878" y="440621"/>
                  </a:cubicBezTo>
                  <a:cubicBezTo>
                    <a:pt x="972489" y="379890"/>
                    <a:pt x="955870" y="322160"/>
                    <a:pt x="928119" y="268077"/>
                  </a:cubicBezTo>
                  <a:cubicBezTo>
                    <a:pt x="895527" y="204571"/>
                    <a:pt x="851769" y="149035"/>
                    <a:pt x="794814" y="105891"/>
                  </a:cubicBezTo>
                  <a:cubicBezTo>
                    <a:pt x="692165" y="28187"/>
                    <a:pt x="577028" y="-10053"/>
                    <a:pt x="446757" y="2274"/>
                  </a:cubicBezTo>
                  <a:cubicBezTo>
                    <a:pt x="378701" y="8728"/>
                    <a:pt x="314485" y="26670"/>
                    <a:pt x="254625" y="59423"/>
                  </a:cubicBezTo>
                  <a:cubicBezTo>
                    <a:pt x="210707" y="83464"/>
                    <a:pt x="170661" y="113184"/>
                    <a:pt x="136165" y="149358"/>
                  </a:cubicBezTo>
                  <a:cubicBezTo>
                    <a:pt x="100636" y="186629"/>
                    <a:pt x="70432" y="228224"/>
                    <a:pt x="48489" y="275112"/>
                  </a:cubicBezTo>
                  <a:cubicBezTo>
                    <a:pt x="24351" y="326613"/>
                    <a:pt x="6087" y="379890"/>
                    <a:pt x="3215" y="437394"/>
                  </a:cubicBezTo>
                  <a:cubicBezTo>
                    <a:pt x="3215" y="437394"/>
                    <a:pt x="3215" y="437394"/>
                    <a:pt x="3215" y="437394"/>
                  </a:cubicBezTo>
                  <a:cubicBezTo>
                    <a:pt x="2279" y="439266"/>
                    <a:pt x="537" y="441105"/>
                    <a:pt x="504" y="442977"/>
                  </a:cubicBezTo>
                  <a:cubicBezTo>
                    <a:pt x="-238" y="483604"/>
                    <a:pt x="-1561" y="524102"/>
                    <a:pt x="8410" y="564277"/>
                  </a:cubicBezTo>
                  <a:cubicBezTo>
                    <a:pt x="38518" y="685610"/>
                    <a:pt x="96667" y="795003"/>
                    <a:pt x="154203" y="904428"/>
                  </a:cubicBezTo>
                  <a:cubicBezTo>
                    <a:pt x="197315" y="986392"/>
                    <a:pt x="244202" y="1066356"/>
                    <a:pt x="289476" y="1147158"/>
                  </a:cubicBezTo>
                  <a:cubicBezTo>
                    <a:pt x="318260" y="1198531"/>
                    <a:pt x="347851" y="1249484"/>
                    <a:pt x="375764" y="1301309"/>
                  </a:cubicBezTo>
                  <a:cubicBezTo>
                    <a:pt x="410551" y="1365912"/>
                    <a:pt x="445821" y="1430354"/>
                    <a:pt x="471475" y="1499378"/>
                  </a:cubicBezTo>
                  <a:cubicBezTo>
                    <a:pt x="477477" y="1515513"/>
                    <a:pt x="483512" y="1531615"/>
                    <a:pt x="490611" y="1550590"/>
                  </a:cubicBezTo>
                  <a:cubicBezTo>
                    <a:pt x="504067" y="1510317"/>
                    <a:pt x="518008" y="1473982"/>
                    <a:pt x="534626" y="1438808"/>
                  </a:cubicBezTo>
                  <a:cubicBezTo>
                    <a:pt x="579965" y="1342807"/>
                    <a:pt x="632596" y="1250678"/>
                    <a:pt x="684776" y="1158323"/>
                  </a:cubicBezTo>
                  <a:cubicBezTo>
                    <a:pt x="745636" y="1050608"/>
                    <a:pt x="808206" y="943829"/>
                    <a:pt x="863580" y="833145"/>
                  </a:cubicBezTo>
                  <a:cubicBezTo>
                    <a:pt x="912952" y="734466"/>
                    <a:pt x="962195" y="635560"/>
                    <a:pt x="979007" y="524844"/>
                  </a:cubicBezTo>
                  <a:cubicBezTo>
                    <a:pt x="983170" y="497060"/>
                    <a:pt x="983977" y="468631"/>
                    <a:pt x="977878" y="440621"/>
                  </a:cubicBezTo>
                  <a:close/>
                  <a:moveTo>
                    <a:pt x="455115" y="642885"/>
                  </a:moveTo>
                  <a:cubicBezTo>
                    <a:pt x="370537" y="625557"/>
                    <a:pt x="316195" y="548336"/>
                    <a:pt x="324424" y="457240"/>
                  </a:cubicBezTo>
                  <a:cubicBezTo>
                    <a:pt x="324973" y="451270"/>
                    <a:pt x="326973" y="445074"/>
                    <a:pt x="323488" y="439685"/>
                  </a:cubicBezTo>
                  <a:cubicBezTo>
                    <a:pt x="329619" y="433844"/>
                    <a:pt x="330652" y="425390"/>
                    <a:pt x="333524" y="418032"/>
                  </a:cubicBezTo>
                  <a:cubicBezTo>
                    <a:pt x="358113" y="355365"/>
                    <a:pt x="422878" y="309188"/>
                    <a:pt x="500130" y="312641"/>
                  </a:cubicBezTo>
                  <a:cubicBezTo>
                    <a:pt x="564540" y="315513"/>
                    <a:pt x="625497" y="360851"/>
                    <a:pt x="648376" y="425454"/>
                  </a:cubicBezTo>
                  <a:cubicBezTo>
                    <a:pt x="650280" y="430876"/>
                    <a:pt x="651086" y="437233"/>
                    <a:pt x="657056" y="440072"/>
                  </a:cubicBezTo>
                  <a:cubicBezTo>
                    <a:pt x="653765" y="446107"/>
                    <a:pt x="655669" y="452657"/>
                    <a:pt x="656379" y="459144"/>
                  </a:cubicBezTo>
                  <a:cubicBezTo>
                    <a:pt x="669286" y="574829"/>
                    <a:pt x="569122" y="666248"/>
                    <a:pt x="455115" y="642885"/>
                  </a:cubicBezTo>
                  <a:close/>
                </a:path>
              </a:pathLst>
            </a:custGeom>
            <a:solidFill>
              <a:srgbClr val="EB1F25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DCB860F0-AA5C-4303-B649-8A7AD66348DE}"/>
              </a:ext>
            </a:extLst>
          </p:cNvPr>
          <p:cNvSpPr/>
          <p:nvPr/>
        </p:nvSpPr>
        <p:spPr>
          <a:xfrm>
            <a:off x="893704" y="5418024"/>
            <a:ext cx="548454" cy="833217"/>
          </a:xfrm>
          <a:custGeom>
            <a:avLst/>
            <a:gdLst>
              <a:gd name="connsiteX0" fmla="*/ 2088529 w 4177058"/>
              <a:gd name="connsiteY0" fmla="*/ 3333992 h 6345828"/>
              <a:gd name="connsiteX1" fmla="*/ 1653419 w 4177058"/>
              <a:gd name="connsiteY1" fmla="*/ 3769102 h 6345828"/>
              <a:gd name="connsiteX2" fmla="*/ 1870686 w 4177058"/>
              <a:gd name="connsiteY2" fmla="*/ 4137333 h 6345828"/>
              <a:gd name="connsiteX3" fmla="*/ 1566397 w 4177058"/>
              <a:gd name="connsiteY3" fmla="*/ 5180609 h 6345828"/>
              <a:gd name="connsiteX4" fmla="*/ 2610661 w 4177058"/>
              <a:gd name="connsiteY4" fmla="*/ 5180609 h 6345828"/>
              <a:gd name="connsiteX5" fmla="*/ 2306372 w 4177058"/>
              <a:gd name="connsiteY5" fmla="*/ 4137333 h 6345828"/>
              <a:gd name="connsiteX6" fmla="*/ 2523639 w 4177058"/>
              <a:gd name="connsiteY6" fmla="*/ 3769102 h 6345828"/>
              <a:gd name="connsiteX7" fmla="*/ 2088529 w 4177058"/>
              <a:gd name="connsiteY7" fmla="*/ 3333992 h 6345828"/>
              <a:gd name="connsiteX8" fmla="*/ 864481 w 4177058"/>
              <a:gd name="connsiteY8" fmla="*/ 2547303 h 6345828"/>
              <a:gd name="connsiteX9" fmla="*/ 3312586 w 4177058"/>
              <a:gd name="connsiteY9" fmla="*/ 2547303 h 6345828"/>
              <a:gd name="connsiteX10" fmla="*/ 3798534 w 4177058"/>
              <a:gd name="connsiteY10" fmla="*/ 3033251 h 6345828"/>
              <a:gd name="connsiteX11" fmla="*/ 3798534 w 4177058"/>
              <a:gd name="connsiteY11" fmla="*/ 5481356 h 6345828"/>
              <a:gd name="connsiteX12" fmla="*/ 3312586 w 4177058"/>
              <a:gd name="connsiteY12" fmla="*/ 5967304 h 6345828"/>
              <a:gd name="connsiteX13" fmla="*/ 864481 w 4177058"/>
              <a:gd name="connsiteY13" fmla="*/ 5967304 h 6345828"/>
              <a:gd name="connsiteX14" fmla="*/ 378533 w 4177058"/>
              <a:gd name="connsiteY14" fmla="*/ 5481356 h 6345828"/>
              <a:gd name="connsiteX15" fmla="*/ 378533 w 4177058"/>
              <a:gd name="connsiteY15" fmla="*/ 3033251 h 6345828"/>
              <a:gd name="connsiteX16" fmla="*/ 864481 w 4177058"/>
              <a:gd name="connsiteY16" fmla="*/ 2547303 h 6345828"/>
              <a:gd name="connsiteX17" fmla="*/ 829468 w 4177058"/>
              <a:gd name="connsiteY17" fmla="*/ 2498392 h 6345828"/>
              <a:gd name="connsiteX18" fmla="*/ 329622 w 4177058"/>
              <a:gd name="connsiteY18" fmla="*/ 2998238 h 6345828"/>
              <a:gd name="connsiteX19" fmla="*/ 329622 w 4177058"/>
              <a:gd name="connsiteY19" fmla="*/ 5516369 h 6345828"/>
              <a:gd name="connsiteX20" fmla="*/ 829468 w 4177058"/>
              <a:gd name="connsiteY20" fmla="*/ 6016215 h 6345828"/>
              <a:gd name="connsiteX21" fmla="*/ 3347591 w 4177058"/>
              <a:gd name="connsiteY21" fmla="*/ 6016215 h 6345828"/>
              <a:gd name="connsiteX22" fmla="*/ 3847437 w 4177058"/>
              <a:gd name="connsiteY22" fmla="*/ 5516369 h 6345828"/>
              <a:gd name="connsiteX23" fmla="*/ 3847437 w 4177058"/>
              <a:gd name="connsiteY23" fmla="*/ 2998238 h 6345828"/>
              <a:gd name="connsiteX24" fmla="*/ 3347591 w 4177058"/>
              <a:gd name="connsiteY24" fmla="*/ 2498392 h 6345828"/>
              <a:gd name="connsiteX25" fmla="*/ 2088525 w 4177058"/>
              <a:gd name="connsiteY25" fmla="*/ 552529 h 6345828"/>
              <a:gd name="connsiteX26" fmla="*/ 1535996 w 4177058"/>
              <a:gd name="connsiteY26" fmla="*/ 1105058 h 6345828"/>
              <a:gd name="connsiteX27" fmla="*/ 1534990 w 4177058"/>
              <a:gd name="connsiteY27" fmla="*/ 1105058 h 6345828"/>
              <a:gd name="connsiteX28" fmla="*/ 1534990 w 4177058"/>
              <a:gd name="connsiteY28" fmla="*/ 2168770 h 6345828"/>
              <a:gd name="connsiteX29" fmla="*/ 2642068 w 4177058"/>
              <a:gd name="connsiteY29" fmla="*/ 2168770 h 6345828"/>
              <a:gd name="connsiteX30" fmla="*/ 2642068 w 4177058"/>
              <a:gd name="connsiteY30" fmla="*/ 1105058 h 6345828"/>
              <a:gd name="connsiteX31" fmla="*/ 2641054 w 4177058"/>
              <a:gd name="connsiteY31" fmla="*/ 1105058 h 6345828"/>
              <a:gd name="connsiteX32" fmla="*/ 2088525 w 4177058"/>
              <a:gd name="connsiteY32" fmla="*/ 552529 h 6345828"/>
              <a:gd name="connsiteX33" fmla="*/ 2088525 w 4177058"/>
              <a:gd name="connsiteY33" fmla="*/ 0 h 6345828"/>
              <a:gd name="connsiteX34" fmla="*/ 3187878 w 4177058"/>
              <a:gd name="connsiteY34" fmla="*/ 992072 h 6345828"/>
              <a:gd name="connsiteX35" fmla="*/ 3188530 w 4177058"/>
              <a:gd name="connsiteY35" fmla="*/ 1004978 h 6345828"/>
              <a:gd name="connsiteX36" fmla="*/ 3193591 w 4177058"/>
              <a:gd name="connsiteY36" fmla="*/ 1004978 h 6345828"/>
              <a:gd name="connsiteX37" fmla="*/ 3193591 w 4177058"/>
              <a:gd name="connsiteY37" fmla="*/ 2168770 h 6345828"/>
              <a:gd name="connsiteX38" fmla="*/ 3480867 w 4177058"/>
              <a:gd name="connsiteY38" fmla="*/ 2168770 h 6345828"/>
              <a:gd name="connsiteX39" fmla="*/ 4177058 w 4177058"/>
              <a:gd name="connsiteY39" fmla="*/ 2864961 h 6345828"/>
              <a:gd name="connsiteX40" fmla="*/ 4177058 w 4177058"/>
              <a:gd name="connsiteY40" fmla="*/ 5649637 h 6345828"/>
              <a:gd name="connsiteX41" fmla="*/ 3480867 w 4177058"/>
              <a:gd name="connsiteY41" fmla="*/ 6345828 h 6345828"/>
              <a:gd name="connsiteX42" fmla="*/ 696191 w 4177058"/>
              <a:gd name="connsiteY42" fmla="*/ 6345828 h 6345828"/>
              <a:gd name="connsiteX43" fmla="*/ 0 w 4177058"/>
              <a:gd name="connsiteY43" fmla="*/ 5649637 h 6345828"/>
              <a:gd name="connsiteX44" fmla="*/ 0 w 4177058"/>
              <a:gd name="connsiteY44" fmla="*/ 2864961 h 6345828"/>
              <a:gd name="connsiteX45" fmla="*/ 696191 w 4177058"/>
              <a:gd name="connsiteY45" fmla="*/ 2168770 h 6345828"/>
              <a:gd name="connsiteX46" fmla="*/ 983467 w 4177058"/>
              <a:gd name="connsiteY46" fmla="*/ 2168770 h 6345828"/>
              <a:gd name="connsiteX47" fmla="*/ 983467 w 4177058"/>
              <a:gd name="connsiteY47" fmla="*/ 1105058 h 6345828"/>
              <a:gd name="connsiteX48" fmla="*/ 983467 w 4177058"/>
              <a:gd name="connsiteY48" fmla="*/ 1044268 h 6345828"/>
              <a:gd name="connsiteX49" fmla="*/ 986537 w 4177058"/>
              <a:gd name="connsiteY49" fmla="*/ 1044268 h 6345828"/>
              <a:gd name="connsiteX50" fmla="*/ 989172 w 4177058"/>
              <a:gd name="connsiteY50" fmla="*/ 992072 h 6345828"/>
              <a:gd name="connsiteX51" fmla="*/ 2088525 w 4177058"/>
              <a:gd name="connsiteY51" fmla="*/ 0 h 6345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177058" h="6345828">
                <a:moveTo>
                  <a:pt x="2088529" y="3333992"/>
                </a:moveTo>
                <a:cubicBezTo>
                  <a:pt x="1848225" y="3333992"/>
                  <a:pt x="1653419" y="3528798"/>
                  <a:pt x="1653419" y="3769102"/>
                </a:cubicBezTo>
                <a:cubicBezTo>
                  <a:pt x="1653419" y="3928484"/>
                  <a:pt x="1739116" y="4067854"/>
                  <a:pt x="1870686" y="4137333"/>
                </a:cubicBezTo>
                <a:lnTo>
                  <a:pt x="1566397" y="5180609"/>
                </a:lnTo>
                <a:lnTo>
                  <a:pt x="2610661" y="5180609"/>
                </a:lnTo>
                <a:lnTo>
                  <a:pt x="2306372" y="4137333"/>
                </a:lnTo>
                <a:cubicBezTo>
                  <a:pt x="2437942" y="4067854"/>
                  <a:pt x="2523639" y="3928484"/>
                  <a:pt x="2523639" y="3769102"/>
                </a:cubicBezTo>
                <a:cubicBezTo>
                  <a:pt x="2523639" y="3528798"/>
                  <a:pt x="2328833" y="3333992"/>
                  <a:pt x="2088529" y="3333992"/>
                </a:cubicBezTo>
                <a:close/>
                <a:moveTo>
                  <a:pt x="864481" y="2547303"/>
                </a:moveTo>
                <a:lnTo>
                  <a:pt x="3312586" y="2547303"/>
                </a:lnTo>
                <a:cubicBezTo>
                  <a:pt x="3580968" y="2547303"/>
                  <a:pt x="3798534" y="2764869"/>
                  <a:pt x="3798534" y="3033251"/>
                </a:cubicBezTo>
                <a:lnTo>
                  <a:pt x="3798534" y="5481356"/>
                </a:lnTo>
                <a:cubicBezTo>
                  <a:pt x="3798534" y="5749738"/>
                  <a:pt x="3580968" y="5967304"/>
                  <a:pt x="3312586" y="5967304"/>
                </a:cubicBezTo>
                <a:lnTo>
                  <a:pt x="864481" y="5967304"/>
                </a:lnTo>
                <a:cubicBezTo>
                  <a:pt x="596099" y="5967304"/>
                  <a:pt x="378533" y="5749738"/>
                  <a:pt x="378533" y="5481356"/>
                </a:cubicBezTo>
                <a:lnTo>
                  <a:pt x="378533" y="3033251"/>
                </a:lnTo>
                <a:cubicBezTo>
                  <a:pt x="378533" y="2764869"/>
                  <a:pt x="596099" y="2547303"/>
                  <a:pt x="864481" y="2547303"/>
                </a:cubicBezTo>
                <a:close/>
                <a:moveTo>
                  <a:pt x="829468" y="2498392"/>
                </a:moveTo>
                <a:cubicBezTo>
                  <a:pt x="553411" y="2498392"/>
                  <a:pt x="329622" y="2722181"/>
                  <a:pt x="329622" y="2998238"/>
                </a:cubicBezTo>
                <a:lnTo>
                  <a:pt x="329622" y="5516369"/>
                </a:lnTo>
                <a:cubicBezTo>
                  <a:pt x="329622" y="5792426"/>
                  <a:pt x="553411" y="6016215"/>
                  <a:pt x="829468" y="6016215"/>
                </a:cubicBezTo>
                <a:lnTo>
                  <a:pt x="3347591" y="6016215"/>
                </a:lnTo>
                <a:cubicBezTo>
                  <a:pt x="3623648" y="6016215"/>
                  <a:pt x="3847437" y="5792426"/>
                  <a:pt x="3847437" y="5516369"/>
                </a:cubicBezTo>
                <a:lnTo>
                  <a:pt x="3847437" y="2998238"/>
                </a:lnTo>
                <a:cubicBezTo>
                  <a:pt x="3847437" y="2722181"/>
                  <a:pt x="3623648" y="2498392"/>
                  <a:pt x="3347591" y="2498392"/>
                </a:cubicBezTo>
                <a:close/>
                <a:moveTo>
                  <a:pt x="2088525" y="552529"/>
                </a:moveTo>
                <a:cubicBezTo>
                  <a:pt x="1783372" y="552529"/>
                  <a:pt x="1535996" y="799905"/>
                  <a:pt x="1535996" y="1105058"/>
                </a:cubicBezTo>
                <a:lnTo>
                  <a:pt x="1534990" y="1105058"/>
                </a:lnTo>
                <a:lnTo>
                  <a:pt x="1534990" y="2168770"/>
                </a:lnTo>
                <a:lnTo>
                  <a:pt x="2642068" y="2168770"/>
                </a:lnTo>
                <a:lnTo>
                  <a:pt x="2642068" y="1105058"/>
                </a:lnTo>
                <a:lnTo>
                  <a:pt x="2641054" y="1105058"/>
                </a:lnTo>
                <a:cubicBezTo>
                  <a:pt x="2641054" y="799905"/>
                  <a:pt x="2393678" y="552529"/>
                  <a:pt x="2088525" y="552529"/>
                </a:cubicBezTo>
                <a:close/>
                <a:moveTo>
                  <a:pt x="2088525" y="0"/>
                </a:moveTo>
                <a:cubicBezTo>
                  <a:pt x="2660688" y="0"/>
                  <a:pt x="3131288" y="434840"/>
                  <a:pt x="3187878" y="992072"/>
                </a:cubicBezTo>
                <a:lnTo>
                  <a:pt x="3188530" y="1004978"/>
                </a:lnTo>
                <a:lnTo>
                  <a:pt x="3193591" y="1004978"/>
                </a:lnTo>
                <a:lnTo>
                  <a:pt x="3193591" y="2168770"/>
                </a:lnTo>
                <a:lnTo>
                  <a:pt x="3480867" y="2168770"/>
                </a:lnTo>
                <a:cubicBezTo>
                  <a:pt x="3865363" y="2168770"/>
                  <a:pt x="4177058" y="2480465"/>
                  <a:pt x="4177058" y="2864961"/>
                </a:cubicBezTo>
                <a:lnTo>
                  <a:pt x="4177058" y="5649637"/>
                </a:lnTo>
                <a:cubicBezTo>
                  <a:pt x="4177058" y="6034133"/>
                  <a:pt x="3865363" y="6345828"/>
                  <a:pt x="3480867" y="6345828"/>
                </a:cubicBezTo>
                <a:lnTo>
                  <a:pt x="696191" y="6345828"/>
                </a:lnTo>
                <a:cubicBezTo>
                  <a:pt x="311695" y="6345828"/>
                  <a:pt x="0" y="6034133"/>
                  <a:pt x="0" y="5649637"/>
                </a:cubicBezTo>
                <a:lnTo>
                  <a:pt x="0" y="2864961"/>
                </a:lnTo>
                <a:cubicBezTo>
                  <a:pt x="0" y="2480465"/>
                  <a:pt x="311695" y="2168770"/>
                  <a:pt x="696191" y="2168770"/>
                </a:cubicBezTo>
                <a:lnTo>
                  <a:pt x="983467" y="2168770"/>
                </a:lnTo>
                <a:lnTo>
                  <a:pt x="983467" y="1105058"/>
                </a:lnTo>
                <a:lnTo>
                  <a:pt x="983467" y="1044268"/>
                </a:lnTo>
                <a:lnTo>
                  <a:pt x="986537" y="1044268"/>
                </a:lnTo>
                <a:lnTo>
                  <a:pt x="989172" y="992072"/>
                </a:lnTo>
                <a:cubicBezTo>
                  <a:pt x="1045762" y="434840"/>
                  <a:pt x="1516362" y="0"/>
                  <a:pt x="20885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E251931-471E-4134-82A3-9982151F4646}"/>
              </a:ext>
            </a:extLst>
          </p:cNvPr>
          <p:cNvSpPr txBox="1"/>
          <p:nvPr/>
        </p:nvSpPr>
        <p:spPr>
          <a:xfrm>
            <a:off x="7734867" y="4497884"/>
            <a:ext cx="2083388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3">
            <a:extLst>
              <a:ext uri="{FF2B5EF4-FFF2-40B4-BE49-F238E27FC236}">
                <a16:creationId xmlns:a16="http://schemas.microsoft.com/office/drawing/2014/main" id="{722E0BA4-A5D5-426A-B6AD-14ECB465AA9C}"/>
              </a:ext>
            </a:extLst>
          </p:cNvPr>
          <p:cNvGrpSpPr/>
          <p:nvPr/>
        </p:nvGrpSpPr>
        <p:grpSpPr>
          <a:xfrm>
            <a:off x="4471581" y="4627163"/>
            <a:ext cx="3279764" cy="1573341"/>
            <a:chOff x="1683026" y="3402493"/>
            <a:chExt cx="2499997" cy="2902226"/>
          </a:xfrm>
        </p:grpSpPr>
        <p:sp>
          <p:nvSpPr>
            <p:cNvPr id="4" name="Arrow: Chevron 54">
              <a:extLst>
                <a:ext uri="{FF2B5EF4-FFF2-40B4-BE49-F238E27FC236}">
                  <a16:creationId xmlns:a16="http://schemas.microsoft.com/office/drawing/2014/main" id="{E8981ED7-4638-49B2-A772-8CE3E68330BF}"/>
                </a:ext>
              </a:extLst>
            </p:cNvPr>
            <p:cNvSpPr/>
            <p:nvPr/>
          </p:nvSpPr>
          <p:spPr>
            <a:xfrm>
              <a:off x="1683027" y="3402493"/>
              <a:ext cx="2499996" cy="2902226"/>
            </a:xfrm>
            <a:prstGeom prst="chevron">
              <a:avLst>
                <a:gd name="adj" fmla="val 1844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Arrow: Chevron 55">
              <a:extLst>
                <a:ext uri="{FF2B5EF4-FFF2-40B4-BE49-F238E27FC236}">
                  <a16:creationId xmlns:a16="http://schemas.microsoft.com/office/drawing/2014/main" id="{3791E9C3-AD28-45C0-8E8B-C1865B730ECC}"/>
                </a:ext>
              </a:extLst>
            </p:cNvPr>
            <p:cNvSpPr/>
            <p:nvPr/>
          </p:nvSpPr>
          <p:spPr>
            <a:xfrm>
              <a:off x="1683026" y="3402493"/>
              <a:ext cx="394855" cy="2902226"/>
            </a:xfrm>
            <a:prstGeom prst="chevron">
              <a:avLst>
                <a:gd name="adj" fmla="val 578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6">
            <a:extLst>
              <a:ext uri="{FF2B5EF4-FFF2-40B4-BE49-F238E27FC236}">
                <a16:creationId xmlns:a16="http://schemas.microsoft.com/office/drawing/2014/main" id="{0F708E95-BE2A-43D3-8273-5D9252CCCAC3}"/>
              </a:ext>
            </a:extLst>
          </p:cNvPr>
          <p:cNvGrpSpPr/>
          <p:nvPr/>
        </p:nvGrpSpPr>
        <p:grpSpPr>
          <a:xfrm>
            <a:off x="8073776" y="4627163"/>
            <a:ext cx="3279764" cy="1573341"/>
            <a:chOff x="1683026" y="3402493"/>
            <a:chExt cx="2499997" cy="2902226"/>
          </a:xfrm>
        </p:grpSpPr>
        <p:sp>
          <p:nvSpPr>
            <p:cNvPr id="7" name="Arrow: Chevron 57">
              <a:extLst>
                <a:ext uri="{FF2B5EF4-FFF2-40B4-BE49-F238E27FC236}">
                  <a16:creationId xmlns:a16="http://schemas.microsoft.com/office/drawing/2014/main" id="{51FA9D00-510A-4BF7-B2DC-E98CA9827594}"/>
                </a:ext>
              </a:extLst>
            </p:cNvPr>
            <p:cNvSpPr/>
            <p:nvPr/>
          </p:nvSpPr>
          <p:spPr>
            <a:xfrm>
              <a:off x="1683027" y="3402493"/>
              <a:ext cx="2499996" cy="2902226"/>
            </a:xfrm>
            <a:prstGeom prst="chevron">
              <a:avLst>
                <a:gd name="adj" fmla="val 18444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Arrow: Chevron 58">
              <a:extLst>
                <a:ext uri="{FF2B5EF4-FFF2-40B4-BE49-F238E27FC236}">
                  <a16:creationId xmlns:a16="http://schemas.microsoft.com/office/drawing/2014/main" id="{9D634BCA-775C-4534-8C94-E19554ED50EB}"/>
                </a:ext>
              </a:extLst>
            </p:cNvPr>
            <p:cNvSpPr/>
            <p:nvPr/>
          </p:nvSpPr>
          <p:spPr>
            <a:xfrm>
              <a:off x="1683026" y="3402493"/>
              <a:ext cx="394854" cy="2902226"/>
            </a:xfrm>
            <a:prstGeom prst="chevron">
              <a:avLst>
                <a:gd name="adj" fmla="val 5786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50">
            <a:extLst>
              <a:ext uri="{FF2B5EF4-FFF2-40B4-BE49-F238E27FC236}">
                <a16:creationId xmlns:a16="http://schemas.microsoft.com/office/drawing/2014/main" id="{0A74B09A-FE1B-4690-BE29-8F371F26B802}"/>
              </a:ext>
            </a:extLst>
          </p:cNvPr>
          <p:cNvGrpSpPr/>
          <p:nvPr/>
        </p:nvGrpSpPr>
        <p:grpSpPr>
          <a:xfrm>
            <a:off x="869387" y="4627163"/>
            <a:ext cx="3279764" cy="1573341"/>
            <a:chOff x="1683026" y="3402493"/>
            <a:chExt cx="2499997" cy="2902226"/>
          </a:xfrm>
        </p:grpSpPr>
        <p:sp>
          <p:nvSpPr>
            <p:cNvPr id="10" name="Arrow: Chevron 51">
              <a:extLst>
                <a:ext uri="{FF2B5EF4-FFF2-40B4-BE49-F238E27FC236}">
                  <a16:creationId xmlns:a16="http://schemas.microsoft.com/office/drawing/2014/main" id="{37087B3E-E31D-457E-8AF7-EB518603CED2}"/>
                </a:ext>
              </a:extLst>
            </p:cNvPr>
            <p:cNvSpPr/>
            <p:nvPr/>
          </p:nvSpPr>
          <p:spPr>
            <a:xfrm>
              <a:off x="1683027" y="3402493"/>
              <a:ext cx="2499996" cy="2902226"/>
            </a:xfrm>
            <a:prstGeom prst="chevron">
              <a:avLst>
                <a:gd name="adj" fmla="val 18444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Arrow: Chevron 52">
              <a:extLst>
                <a:ext uri="{FF2B5EF4-FFF2-40B4-BE49-F238E27FC236}">
                  <a16:creationId xmlns:a16="http://schemas.microsoft.com/office/drawing/2014/main" id="{E8F98F3E-BDDA-4B7F-9E83-8AFBCC27847E}"/>
                </a:ext>
              </a:extLst>
            </p:cNvPr>
            <p:cNvSpPr/>
            <p:nvPr/>
          </p:nvSpPr>
          <p:spPr>
            <a:xfrm>
              <a:off x="1683026" y="3402493"/>
              <a:ext cx="404691" cy="2902226"/>
            </a:xfrm>
            <a:prstGeom prst="chevron">
              <a:avLst>
                <a:gd name="adj" fmla="val 5786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62">
            <a:extLst>
              <a:ext uri="{FF2B5EF4-FFF2-40B4-BE49-F238E27FC236}">
                <a16:creationId xmlns:a16="http://schemas.microsoft.com/office/drawing/2014/main" id="{5ED64355-1715-4F64-AF8A-E02D7D0500CB}"/>
              </a:ext>
            </a:extLst>
          </p:cNvPr>
          <p:cNvGrpSpPr/>
          <p:nvPr/>
        </p:nvGrpSpPr>
        <p:grpSpPr>
          <a:xfrm>
            <a:off x="1555907" y="4844446"/>
            <a:ext cx="2232632" cy="1138774"/>
            <a:chOff x="1829656" y="4528906"/>
            <a:chExt cx="2691170" cy="11387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9EB583E-52A9-4C56-BCC4-B04336D069EC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A59084B-5BD8-431F-9379-46127A4043D1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71">
            <a:extLst>
              <a:ext uri="{FF2B5EF4-FFF2-40B4-BE49-F238E27FC236}">
                <a16:creationId xmlns:a16="http://schemas.microsoft.com/office/drawing/2014/main" id="{188A6214-C3DB-460B-B4B7-654FEF99D8CD}"/>
              </a:ext>
            </a:extLst>
          </p:cNvPr>
          <p:cNvGrpSpPr/>
          <p:nvPr/>
        </p:nvGrpSpPr>
        <p:grpSpPr>
          <a:xfrm>
            <a:off x="5158101" y="4844446"/>
            <a:ext cx="2232632" cy="1138774"/>
            <a:chOff x="1829656" y="4528906"/>
            <a:chExt cx="2691170" cy="11387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34DB69-22D8-4DC4-82BF-AF13D6538B60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53253F-F97C-4A62-AC71-D9FA7CDDBA64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74">
            <a:extLst>
              <a:ext uri="{FF2B5EF4-FFF2-40B4-BE49-F238E27FC236}">
                <a16:creationId xmlns:a16="http://schemas.microsoft.com/office/drawing/2014/main" id="{4D691657-339E-471C-B619-C5E30A204CD4}"/>
              </a:ext>
            </a:extLst>
          </p:cNvPr>
          <p:cNvGrpSpPr/>
          <p:nvPr/>
        </p:nvGrpSpPr>
        <p:grpSpPr>
          <a:xfrm>
            <a:off x="8760296" y="4844446"/>
            <a:ext cx="2232632" cy="1138774"/>
            <a:chOff x="1829656" y="4528906"/>
            <a:chExt cx="2691170" cy="11387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7DE7C60-19A2-460E-91CF-A86FC443D80F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E9974B-2678-40E0-94D6-0FBB05EC7E2D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Arrow: Chevron 55">
            <a:extLst>
              <a:ext uri="{FF2B5EF4-FFF2-40B4-BE49-F238E27FC236}">
                <a16:creationId xmlns:a16="http://schemas.microsoft.com/office/drawing/2014/main" id="{67B28D54-DB3D-4373-BFD4-499A0FAE2238}"/>
              </a:ext>
            </a:extLst>
          </p:cNvPr>
          <p:cNvSpPr/>
          <p:nvPr/>
        </p:nvSpPr>
        <p:spPr>
          <a:xfrm>
            <a:off x="4464115" y="2627064"/>
            <a:ext cx="518013" cy="914493"/>
          </a:xfrm>
          <a:prstGeom prst="chevron">
            <a:avLst>
              <a:gd name="adj" fmla="val 578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hevron 55">
            <a:extLst>
              <a:ext uri="{FF2B5EF4-FFF2-40B4-BE49-F238E27FC236}">
                <a16:creationId xmlns:a16="http://schemas.microsoft.com/office/drawing/2014/main" id="{4556EA74-A4D1-49F1-B607-7F899804A5D4}"/>
              </a:ext>
            </a:extLst>
          </p:cNvPr>
          <p:cNvSpPr/>
          <p:nvPr/>
        </p:nvSpPr>
        <p:spPr>
          <a:xfrm>
            <a:off x="7567189" y="2627063"/>
            <a:ext cx="518013" cy="914493"/>
          </a:xfrm>
          <a:prstGeom prst="chevron">
            <a:avLst>
              <a:gd name="adj" fmla="val 578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F4D1A24C-E555-457B-96C1-A7C3AB41FE41}"/>
              </a:ext>
            </a:extLst>
          </p:cNvPr>
          <p:cNvGrpSpPr/>
          <p:nvPr/>
        </p:nvGrpSpPr>
        <p:grpSpPr>
          <a:xfrm>
            <a:off x="5218050" y="1976500"/>
            <a:ext cx="1638655" cy="2014402"/>
            <a:chOff x="5083095" y="1989555"/>
            <a:chExt cx="1638655" cy="2014402"/>
          </a:xfrm>
        </p:grpSpPr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6855154A-A0A8-4996-8BBC-E8A76E1536CD}"/>
                </a:ext>
              </a:extLst>
            </p:cNvPr>
            <p:cNvSpPr/>
            <p:nvPr/>
          </p:nvSpPr>
          <p:spPr>
            <a:xfrm>
              <a:off x="5083095" y="1989555"/>
              <a:ext cx="1638655" cy="2014402"/>
            </a:xfrm>
            <a:custGeom>
              <a:avLst/>
              <a:gdLst>
                <a:gd name="connsiteX0" fmla="*/ 1225228 w 1638655"/>
                <a:gd name="connsiteY0" fmla="*/ 318 h 2014402"/>
                <a:gd name="connsiteX1" fmla="*/ 1302192 w 1638655"/>
                <a:gd name="connsiteY1" fmla="*/ 108875 h 2014402"/>
                <a:gd name="connsiteX2" fmla="*/ 1535161 w 1638655"/>
                <a:gd name="connsiteY2" fmla="*/ 1269792 h 2014402"/>
                <a:gd name="connsiteX3" fmla="*/ 1533072 w 1638655"/>
                <a:gd name="connsiteY3" fmla="*/ 1273336 h 2014402"/>
                <a:gd name="connsiteX4" fmla="*/ 1573684 w 1638655"/>
                <a:gd name="connsiteY4" fmla="*/ 1502524 h 2014402"/>
                <a:gd name="connsiteX5" fmla="*/ 1582752 w 1638655"/>
                <a:gd name="connsiteY5" fmla="*/ 1495963 h 2014402"/>
                <a:gd name="connsiteX6" fmla="*/ 1635253 w 1638655"/>
                <a:gd name="connsiteY6" fmla="*/ 1754163 h 2014402"/>
                <a:gd name="connsiteX7" fmla="*/ 1547625 w 1638655"/>
                <a:gd name="connsiteY7" fmla="*/ 1889608 h 2014402"/>
                <a:gd name="connsiteX8" fmla="*/ 921464 w 1638655"/>
                <a:gd name="connsiteY8" fmla="*/ 2014402 h 2014402"/>
                <a:gd name="connsiteX9" fmla="*/ 247561 w 1638655"/>
                <a:gd name="connsiteY9" fmla="*/ 1560324 h 2014402"/>
                <a:gd name="connsiteX10" fmla="*/ 105467 w 1638655"/>
                <a:gd name="connsiteY10" fmla="*/ 825685 h 2014402"/>
                <a:gd name="connsiteX11" fmla="*/ 6886 w 1638655"/>
                <a:gd name="connsiteY11" fmla="*/ 349171 h 2014402"/>
                <a:gd name="connsiteX12" fmla="*/ 48132 w 1638655"/>
                <a:gd name="connsiteY12" fmla="*/ 238126 h 2014402"/>
                <a:gd name="connsiteX13" fmla="*/ 47980 w 1638655"/>
                <a:gd name="connsiteY13" fmla="*/ 238503 h 2014402"/>
                <a:gd name="connsiteX14" fmla="*/ 1184423 w 1638655"/>
                <a:gd name="connsiteY14" fmla="*/ 3721 h 2014402"/>
                <a:gd name="connsiteX15" fmla="*/ 1225228 w 1638655"/>
                <a:gd name="connsiteY15" fmla="*/ 318 h 2014402"/>
                <a:gd name="connsiteX0" fmla="*/ 1225228 w 1638655"/>
                <a:gd name="connsiteY0" fmla="*/ 318 h 2014402"/>
                <a:gd name="connsiteX1" fmla="*/ 1302192 w 1638655"/>
                <a:gd name="connsiteY1" fmla="*/ 108875 h 2014402"/>
                <a:gd name="connsiteX2" fmla="*/ 1535161 w 1638655"/>
                <a:gd name="connsiteY2" fmla="*/ 1269792 h 2014402"/>
                <a:gd name="connsiteX3" fmla="*/ 1573684 w 1638655"/>
                <a:gd name="connsiteY3" fmla="*/ 1502524 h 2014402"/>
                <a:gd name="connsiteX4" fmla="*/ 1582752 w 1638655"/>
                <a:gd name="connsiteY4" fmla="*/ 1495963 h 2014402"/>
                <a:gd name="connsiteX5" fmla="*/ 1635253 w 1638655"/>
                <a:gd name="connsiteY5" fmla="*/ 1754163 h 2014402"/>
                <a:gd name="connsiteX6" fmla="*/ 1547625 w 1638655"/>
                <a:gd name="connsiteY6" fmla="*/ 1889608 h 2014402"/>
                <a:gd name="connsiteX7" fmla="*/ 921464 w 1638655"/>
                <a:gd name="connsiteY7" fmla="*/ 2014402 h 2014402"/>
                <a:gd name="connsiteX8" fmla="*/ 247561 w 1638655"/>
                <a:gd name="connsiteY8" fmla="*/ 1560324 h 2014402"/>
                <a:gd name="connsiteX9" fmla="*/ 105467 w 1638655"/>
                <a:gd name="connsiteY9" fmla="*/ 825685 h 2014402"/>
                <a:gd name="connsiteX10" fmla="*/ 6886 w 1638655"/>
                <a:gd name="connsiteY10" fmla="*/ 349171 h 2014402"/>
                <a:gd name="connsiteX11" fmla="*/ 48132 w 1638655"/>
                <a:gd name="connsiteY11" fmla="*/ 238126 h 2014402"/>
                <a:gd name="connsiteX12" fmla="*/ 47980 w 1638655"/>
                <a:gd name="connsiteY12" fmla="*/ 238503 h 2014402"/>
                <a:gd name="connsiteX13" fmla="*/ 1184423 w 1638655"/>
                <a:gd name="connsiteY13" fmla="*/ 3721 h 2014402"/>
                <a:gd name="connsiteX14" fmla="*/ 1225228 w 1638655"/>
                <a:gd name="connsiteY14" fmla="*/ 318 h 2014402"/>
                <a:gd name="connsiteX0" fmla="*/ 1225228 w 1638655"/>
                <a:gd name="connsiteY0" fmla="*/ 318 h 2014402"/>
                <a:gd name="connsiteX1" fmla="*/ 1302192 w 1638655"/>
                <a:gd name="connsiteY1" fmla="*/ 108875 h 2014402"/>
                <a:gd name="connsiteX2" fmla="*/ 1535161 w 1638655"/>
                <a:gd name="connsiteY2" fmla="*/ 1269792 h 2014402"/>
                <a:gd name="connsiteX3" fmla="*/ 1573684 w 1638655"/>
                <a:gd name="connsiteY3" fmla="*/ 1502524 h 2014402"/>
                <a:gd name="connsiteX4" fmla="*/ 1635253 w 1638655"/>
                <a:gd name="connsiteY4" fmla="*/ 1754163 h 2014402"/>
                <a:gd name="connsiteX5" fmla="*/ 1547625 w 1638655"/>
                <a:gd name="connsiteY5" fmla="*/ 1889608 h 2014402"/>
                <a:gd name="connsiteX6" fmla="*/ 921464 w 1638655"/>
                <a:gd name="connsiteY6" fmla="*/ 2014402 h 2014402"/>
                <a:gd name="connsiteX7" fmla="*/ 247561 w 1638655"/>
                <a:gd name="connsiteY7" fmla="*/ 1560324 h 2014402"/>
                <a:gd name="connsiteX8" fmla="*/ 105467 w 1638655"/>
                <a:gd name="connsiteY8" fmla="*/ 825685 h 2014402"/>
                <a:gd name="connsiteX9" fmla="*/ 6886 w 1638655"/>
                <a:gd name="connsiteY9" fmla="*/ 349171 h 2014402"/>
                <a:gd name="connsiteX10" fmla="*/ 48132 w 1638655"/>
                <a:gd name="connsiteY10" fmla="*/ 238126 h 2014402"/>
                <a:gd name="connsiteX11" fmla="*/ 47980 w 1638655"/>
                <a:gd name="connsiteY11" fmla="*/ 238503 h 2014402"/>
                <a:gd name="connsiteX12" fmla="*/ 1184423 w 1638655"/>
                <a:gd name="connsiteY12" fmla="*/ 3721 h 2014402"/>
                <a:gd name="connsiteX13" fmla="*/ 1225228 w 1638655"/>
                <a:gd name="connsiteY13" fmla="*/ 318 h 2014402"/>
                <a:gd name="connsiteX0" fmla="*/ 1225228 w 1638655"/>
                <a:gd name="connsiteY0" fmla="*/ 318 h 2014402"/>
                <a:gd name="connsiteX1" fmla="*/ 1302192 w 1638655"/>
                <a:gd name="connsiteY1" fmla="*/ 108875 h 2014402"/>
                <a:gd name="connsiteX2" fmla="*/ 1535161 w 1638655"/>
                <a:gd name="connsiteY2" fmla="*/ 1269792 h 2014402"/>
                <a:gd name="connsiteX3" fmla="*/ 1635253 w 1638655"/>
                <a:gd name="connsiteY3" fmla="*/ 1754163 h 2014402"/>
                <a:gd name="connsiteX4" fmla="*/ 1547625 w 1638655"/>
                <a:gd name="connsiteY4" fmla="*/ 1889608 h 2014402"/>
                <a:gd name="connsiteX5" fmla="*/ 921464 w 1638655"/>
                <a:gd name="connsiteY5" fmla="*/ 2014402 h 2014402"/>
                <a:gd name="connsiteX6" fmla="*/ 247561 w 1638655"/>
                <a:gd name="connsiteY6" fmla="*/ 1560324 h 2014402"/>
                <a:gd name="connsiteX7" fmla="*/ 105467 w 1638655"/>
                <a:gd name="connsiteY7" fmla="*/ 825685 h 2014402"/>
                <a:gd name="connsiteX8" fmla="*/ 6886 w 1638655"/>
                <a:gd name="connsiteY8" fmla="*/ 349171 h 2014402"/>
                <a:gd name="connsiteX9" fmla="*/ 48132 w 1638655"/>
                <a:gd name="connsiteY9" fmla="*/ 238126 h 2014402"/>
                <a:gd name="connsiteX10" fmla="*/ 47980 w 1638655"/>
                <a:gd name="connsiteY10" fmla="*/ 238503 h 2014402"/>
                <a:gd name="connsiteX11" fmla="*/ 1184423 w 1638655"/>
                <a:gd name="connsiteY11" fmla="*/ 3721 h 2014402"/>
                <a:gd name="connsiteX12" fmla="*/ 1225228 w 1638655"/>
                <a:gd name="connsiteY12" fmla="*/ 318 h 201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8655" h="2014402">
                  <a:moveTo>
                    <a:pt x="1225228" y="318"/>
                  </a:moveTo>
                  <a:cubicBezTo>
                    <a:pt x="1261782" y="3381"/>
                    <a:pt x="1286045" y="29273"/>
                    <a:pt x="1302192" y="108875"/>
                  </a:cubicBezTo>
                  <a:cubicBezTo>
                    <a:pt x="1326969" y="231705"/>
                    <a:pt x="1495426" y="1071723"/>
                    <a:pt x="1535161" y="1269792"/>
                  </a:cubicBezTo>
                  <a:lnTo>
                    <a:pt x="1635253" y="1754163"/>
                  </a:lnTo>
                  <a:cubicBezTo>
                    <a:pt x="1647339" y="1823132"/>
                    <a:pt x="1629286" y="1876540"/>
                    <a:pt x="1547625" y="1889608"/>
                  </a:cubicBezTo>
                  <a:cubicBezTo>
                    <a:pt x="1481073" y="1900033"/>
                    <a:pt x="1064086" y="1986226"/>
                    <a:pt x="921464" y="2014402"/>
                  </a:cubicBezTo>
                  <a:lnTo>
                    <a:pt x="247561" y="1560324"/>
                  </a:lnTo>
                  <a:cubicBezTo>
                    <a:pt x="199667" y="1321765"/>
                    <a:pt x="153965" y="1064093"/>
                    <a:pt x="105467" y="825685"/>
                  </a:cubicBezTo>
                  <a:cubicBezTo>
                    <a:pt x="73135" y="666747"/>
                    <a:pt x="39746" y="508035"/>
                    <a:pt x="6886" y="349171"/>
                  </a:cubicBezTo>
                  <a:cubicBezTo>
                    <a:pt x="1976" y="305886"/>
                    <a:pt x="-18723" y="254896"/>
                    <a:pt x="48132" y="238126"/>
                  </a:cubicBezTo>
                  <a:lnTo>
                    <a:pt x="47980" y="238503"/>
                  </a:lnTo>
                  <a:cubicBezTo>
                    <a:pt x="106147" y="225284"/>
                    <a:pt x="900237" y="58715"/>
                    <a:pt x="1184423" y="3721"/>
                  </a:cubicBezTo>
                  <a:cubicBezTo>
                    <a:pt x="1199493" y="813"/>
                    <a:pt x="1213044" y="-703"/>
                    <a:pt x="1225228" y="318"/>
                  </a:cubicBez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6" name="Freeform: Shape 57">
              <a:extLst>
                <a:ext uri="{FF2B5EF4-FFF2-40B4-BE49-F238E27FC236}">
                  <a16:creationId xmlns:a16="http://schemas.microsoft.com/office/drawing/2014/main" id="{16548635-7AA4-435D-A752-8491B68EB4FA}"/>
                </a:ext>
              </a:extLst>
            </p:cNvPr>
            <p:cNvSpPr/>
            <p:nvPr/>
          </p:nvSpPr>
          <p:spPr>
            <a:xfrm>
              <a:off x="5330731" y="3453573"/>
              <a:ext cx="673903" cy="550157"/>
            </a:xfrm>
            <a:custGeom>
              <a:avLst/>
              <a:gdLst>
                <a:gd name="connsiteX0" fmla="*/ 849725 w 849725"/>
                <a:gd name="connsiteY0" fmla="*/ 693694 h 693693"/>
                <a:gd name="connsiteX1" fmla="*/ 0 w 849725"/>
                <a:gd name="connsiteY1" fmla="*/ 121146 h 693693"/>
                <a:gd name="connsiteX2" fmla="*/ 575977 w 849725"/>
                <a:gd name="connsiteY2" fmla="*/ 3893 h 693693"/>
                <a:gd name="connsiteX3" fmla="*/ 733425 w 849725"/>
                <a:gd name="connsiteY3" fmla="*/ 100096 h 693693"/>
                <a:gd name="connsiteX4" fmla="*/ 849725 w 849725"/>
                <a:gd name="connsiteY4" fmla="*/ 693694 h 69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725" h="693693">
                  <a:moveTo>
                    <a:pt x="849725" y="693694"/>
                  </a:moveTo>
                  <a:cubicBezTo>
                    <a:pt x="731806" y="623781"/>
                    <a:pt x="28861" y="145054"/>
                    <a:pt x="0" y="121146"/>
                  </a:cubicBezTo>
                  <a:cubicBezTo>
                    <a:pt x="79820" y="102191"/>
                    <a:pt x="436721" y="31897"/>
                    <a:pt x="575977" y="3893"/>
                  </a:cubicBezTo>
                  <a:cubicBezTo>
                    <a:pt x="657034" y="-12394"/>
                    <a:pt x="717613" y="22943"/>
                    <a:pt x="733425" y="100096"/>
                  </a:cubicBezTo>
                  <a:cubicBezTo>
                    <a:pt x="772573" y="291548"/>
                    <a:pt x="849249" y="687407"/>
                    <a:pt x="849725" y="69369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78">
              <a:extLst>
                <a:ext uri="{FF2B5EF4-FFF2-40B4-BE49-F238E27FC236}">
                  <a16:creationId xmlns:a16="http://schemas.microsoft.com/office/drawing/2014/main" id="{386CF1A0-B1F3-46A0-93F2-939AE0A9B7B6}"/>
                </a:ext>
              </a:extLst>
            </p:cNvPr>
            <p:cNvSpPr/>
            <p:nvPr/>
          </p:nvSpPr>
          <p:spPr>
            <a:xfrm>
              <a:off x="5478843" y="2995580"/>
              <a:ext cx="882876" cy="219446"/>
            </a:xfrm>
            <a:custGeom>
              <a:avLst/>
              <a:gdLst>
                <a:gd name="connsiteX0" fmla="*/ 31749 w 1113219"/>
                <a:gd name="connsiteY0" fmla="*/ 276671 h 276699"/>
                <a:gd name="connsiteX1" fmla="*/ 793 w 1113219"/>
                <a:gd name="connsiteY1" fmla="*/ 251716 h 276699"/>
                <a:gd name="connsiteX2" fmla="*/ 32701 w 1113219"/>
                <a:gd name="connsiteY2" fmla="*/ 212949 h 276699"/>
                <a:gd name="connsiteX3" fmla="*/ 251300 w 1113219"/>
                <a:gd name="connsiteY3" fmla="*/ 167515 h 276699"/>
                <a:gd name="connsiteX4" fmla="*/ 1033588 w 1113219"/>
                <a:gd name="connsiteY4" fmla="*/ 10352 h 276699"/>
                <a:gd name="connsiteX5" fmla="*/ 1112455 w 1113219"/>
                <a:gd name="connsiteY5" fmla="*/ 28640 h 276699"/>
                <a:gd name="connsiteX6" fmla="*/ 1046447 w 1113219"/>
                <a:gd name="connsiteY6" fmla="*/ 71217 h 276699"/>
                <a:gd name="connsiteX7" fmla="*/ 78326 w 1113219"/>
                <a:gd name="connsiteY7" fmla="*/ 268385 h 276699"/>
                <a:gd name="connsiteX8" fmla="*/ 31749 w 1113219"/>
                <a:gd name="connsiteY8" fmla="*/ 276671 h 276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3219" h="276699">
                  <a:moveTo>
                    <a:pt x="31749" y="276671"/>
                  </a:moveTo>
                  <a:cubicBezTo>
                    <a:pt x="18128" y="277243"/>
                    <a:pt x="4221" y="269242"/>
                    <a:pt x="793" y="251716"/>
                  </a:cubicBezTo>
                  <a:cubicBezTo>
                    <a:pt x="-3780" y="228094"/>
                    <a:pt x="12032" y="217331"/>
                    <a:pt x="32701" y="212949"/>
                  </a:cubicBezTo>
                  <a:cubicBezTo>
                    <a:pt x="105472" y="197614"/>
                    <a:pt x="178338" y="182279"/>
                    <a:pt x="251300" y="167515"/>
                  </a:cubicBezTo>
                  <a:cubicBezTo>
                    <a:pt x="511999" y="114842"/>
                    <a:pt x="772698" y="62168"/>
                    <a:pt x="1033588" y="10352"/>
                  </a:cubicBezTo>
                  <a:cubicBezTo>
                    <a:pt x="1062068" y="4733"/>
                    <a:pt x="1104454" y="-17651"/>
                    <a:pt x="1112455" y="28640"/>
                  </a:cubicBezTo>
                  <a:cubicBezTo>
                    <a:pt x="1119694" y="70455"/>
                    <a:pt x="1073784" y="65597"/>
                    <a:pt x="1046447" y="71217"/>
                  </a:cubicBezTo>
                  <a:cubicBezTo>
                    <a:pt x="723835" y="137321"/>
                    <a:pt x="401128" y="202853"/>
                    <a:pt x="78326" y="268385"/>
                  </a:cubicBezTo>
                  <a:cubicBezTo>
                    <a:pt x="64420" y="271147"/>
                    <a:pt x="50322" y="273338"/>
                    <a:pt x="31749" y="276671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79">
              <a:extLst>
                <a:ext uri="{FF2B5EF4-FFF2-40B4-BE49-F238E27FC236}">
                  <a16:creationId xmlns:a16="http://schemas.microsoft.com/office/drawing/2014/main" id="{3E299707-7D8D-452E-9969-96CB351D6A8D}"/>
                </a:ext>
              </a:extLst>
            </p:cNvPr>
            <p:cNvSpPr/>
            <p:nvPr/>
          </p:nvSpPr>
          <p:spPr>
            <a:xfrm>
              <a:off x="5442587" y="2817368"/>
              <a:ext cx="883807" cy="216488"/>
            </a:xfrm>
            <a:custGeom>
              <a:avLst/>
              <a:gdLst>
                <a:gd name="connsiteX0" fmla="*/ 37268 w 1114393"/>
                <a:gd name="connsiteY0" fmla="*/ 272971 h 272970"/>
                <a:gd name="connsiteX1" fmla="*/ 215 w 1114393"/>
                <a:gd name="connsiteY1" fmla="*/ 244205 h 272970"/>
                <a:gd name="connsiteX2" fmla="*/ 35934 w 1114393"/>
                <a:gd name="connsiteY2" fmla="*/ 208582 h 272970"/>
                <a:gd name="connsiteX3" fmla="*/ 352259 w 1114393"/>
                <a:gd name="connsiteY3" fmla="*/ 143812 h 272970"/>
                <a:gd name="connsiteX4" fmla="*/ 1050537 w 1114393"/>
                <a:gd name="connsiteY4" fmla="*/ 2746 h 272970"/>
                <a:gd name="connsiteX5" fmla="*/ 1092828 w 1114393"/>
                <a:gd name="connsiteY5" fmla="*/ 841 h 272970"/>
                <a:gd name="connsiteX6" fmla="*/ 1114355 w 1114393"/>
                <a:gd name="connsiteY6" fmla="*/ 27797 h 272970"/>
                <a:gd name="connsiteX7" fmla="*/ 1075493 w 1114393"/>
                <a:gd name="connsiteY7" fmla="*/ 62468 h 272970"/>
                <a:gd name="connsiteX8" fmla="*/ 838034 w 1114393"/>
                <a:gd name="connsiteY8" fmla="*/ 110284 h 272970"/>
                <a:gd name="connsiteX9" fmla="*/ 60604 w 1114393"/>
                <a:gd name="connsiteY9" fmla="*/ 267541 h 272970"/>
                <a:gd name="connsiteX10" fmla="*/ 37268 w 1114393"/>
                <a:gd name="connsiteY10" fmla="*/ 272971 h 272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393" h="272970">
                  <a:moveTo>
                    <a:pt x="37268" y="272971"/>
                  </a:moveTo>
                  <a:cubicBezTo>
                    <a:pt x="17837" y="272685"/>
                    <a:pt x="2216" y="264874"/>
                    <a:pt x="215" y="244205"/>
                  </a:cubicBezTo>
                  <a:cubicBezTo>
                    <a:pt x="-2166" y="219916"/>
                    <a:pt x="15551" y="212677"/>
                    <a:pt x="35934" y="208582"/>
                  </a:cubicBezTo>
                  <a:cubicBezTo>
                    <a:pt x="141471" y="187246"/>
                    <a:pt x="246818" y="165243"/>
                    <a:pt x="352259" y="143812"/>
                  </a:cubicBezTo>
                  <a:cubicBezTo>
                    <a:pt x="584955" y="96568"/>
                    <a:pt x="817746" y="49419"/>
                    <a:pt x="1050537" y="2746"/>
                  </a:cubicBezTo>
                  <a:cubicBezTo>
                    <a:pt x="1064253" y="-16"/>
                    <a:pt x="1079017" y="-778"/>
                    <a:pt x="1092828" y="841"/>
                  </a:cubicBezTo>
                  <a:cubicBezTo>
                    <a:pt x="1107021" y="2461"/>
                    <a:pt x="1115021" y="13605"/>
                    <a:pt x="1114355" y="27797"/>
                  </a:cubicBezTo>
                  <a:cubicBezTo>
                    <a:pt x="1113211" y="51610"/>
                    <a:pt x="1095019" y="58468"/>
                    <a:pt x="1075493" y="62468"/>
                  </a:cubicBezTo>
                  <a:cubicBezTo>
                    <a:pt x="996340" y="78565"/>
                    <a:pt x="917187" y="94282"/>
                    <a:pt x="838034" y="110284"/>
                  </a:cubicBezTo>
                  <a:cubicBezTo>
                    <a:pt x="578859" y="162671"/>
                    <a:pt x="319779" y="215059"/>
                    <a:pt x="60604" y="267541"/>
                  </a:cubicBezTo>
                  <a:cubicBezTo>
                    <a:pt x="52984" y="269065"/>
                    <a:pt x="45364" y="271066"/>
                    <a:pt x="37268" y="272971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80">
              <a:extLst>
                <a:ext uri="{FF2B5EF4-FFF2-40B4-BE49-F238E27FC236}">
                  <a16:creationId xmlns:a16="http://schemas.microsoft.com/office/drawing/2014/main" id="{74CB0FD9-CDB7-40A1-865B-0F02F4BF1CFF}"/>
                </a:ext>
              </a:extLst>
            </p:cNvPr>
            <p:cNvSpPr/>
            <p:nvPr/>
          </p:nvSpPr>
          <p:spPr>
            <a:xfrm>
              <a:off x="5406888" y="2634919"/>
              <a:ext cx="882437" cy="218091"/>
            </a:xfrm>
            <a:custGeom>
              <a:avLst/>
              <a:gdLst>
                <a:gd name="connsiteX0" fmla="*/ 33799 w 1112665"/>
                <a:gd name="connsiteY0" fmla="*/ 274991 h 274991"/>
                <a:gd name="connsiteX1" fmla="*/ 271 w 1112665"/>
                <a:gd name="connsiteY1" fmla="*/ 247655 h 274991"/>
                <a:gd name="connsiteX2" fmla="*/ 33799 w 1112665"/>
                <a:gd name="connsiteY2" fmla="*/ 210317 h 274991"/>
                <a:gd name="connsiteX3" fmla="*/ 340599 w 1112665"/>
                <a:gd name="connsiteY3" fmla="*/ 146975 h 274991"/>
                <a:gd name="connsiteX4" fmla="*/ 1038687 w 1112665"/>
                <a:gd name="connsiteY4" fmla="*/ 6767 h 274991"/>
                <a:gd name="connsiteX5" fmla="*/ 1047831 w 1112665"/>
                <a:gd name="connsiteY5" fmla="*/ 4386 h 274991"/>
                <a:gd name="connsiteX6" fmla="*/ 1111457 w 1112665"/>
                <a:gd name="connsiteY6" fmla="*/ 24008 h 274991"/>
                <a:gd name="connsiteX7" fmla="*/ 1061737 w 1112665"/>
                <a:gd name="connsiteY7" fmla="*/ 66584 h 274991"/>
                <a:gd name="connsiteX8" fmla="*/ 596631 w 1112665"/>
                <a:gd name="connsiteY8" fmla="*/ 161358 h 274991"/>
                <a:gd name="connsiteX9" fmla="*/ 61517 w 1112665"/>
                <a:gd name="connsiteY9" fmla="*/ 268991 h 274991"/>
                <a:gd name="connsiteX10" fmla="*/ 33799 w 1112665"/>
                <a:gd name="connsiteY10" fmla="*/ 274991 h 274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2665" h="274991">
                  <a:moveTo>
                    <a:pt x="33799" y="274991"/>
                  </a:moveTo>
                  <a:cubicBezTo>
                    <a:pt x="16654" y="272991"/>
                    <a:pt x="2271" y="267181"/>
                    <a:pt x="271" y="247655"/>
                  </a:cubicBezTo>
                  <a:cubicBezTo>
                    <a:pt x="-2205" y="223556"/>
                    <a:pt x="12558" y="214603"/>
                    <a:pt x="33799" y="210317"/>
                  </a:cubicBezTo>
                  <a:cubicBezTo>
                    <a:pt x="136097" y="189552"/>
                    <a:pt x="238206" y="167645"/>
                    <a:pt x="340599" y="146975"/>
                  </a:cubicBezTo>
                  <a:cubicBezTo>
                    <a:pt x="573200" y="100017"/>
                    <a:pt x="805991" y="53440"/>
                    <a:pt x="1038687" y="6767"/>
                  </a:cubicBezTo>
                  <a:cubicBezTo>
                    <a:pt x="1041830" y="6101"/>
                    <a:pt x="1044782" y="4672"/>
                    <a:pt x="1047831" y="4386"/>
                  </a:cubicBezTo>
                  <a:cubicBezTo>
                    <a:pt x="1071929" y="2291"/>
                    <a:pt x="1103552" y="-11521"/>
                    <a:pt x="1111457" y="24008"/>
                  </a:cubicBezTo>
                  <a:cubicBezTo>
                    <a:pt x="1119554" y="60584"/>
                    <a:pt x="1085168" y="61727"/>
                    <a:pt x="1061737" y="66584"/>
                  </a:cubicBezTo>
                  <a:cubicBezTo>
                    <a:pt x="906860" y="98779"/>
                    <a:pt x="751698" y="130021"/>
                    <a:pt x="596631" y="161358"/>
                  </a:cubicBezTo>
                  <a:cubicBezTo>
                    <a:pt x="418323" y="197363"/>
                    <a:pt x="239920" y="233177"/>
                    <a:pt x="61517" y="268991"/>
                  </a:cubicBezTo>
                  <a:cubicBezTo>
                    <a:pt x="52277" y="270800"/>
                    <a:pt x="43038" y="272991"/>
                    <a:pt x="33799" y="274991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81">
              <a:extLst>
                <a:ext uri="{FF2B5EF4-FFF2-40B4-BE49-F238E27FC236}">
                  <a16:creationId xmlns:a16="http://schemas.microsoft.com/office/drawing/2014/main" id="{B7A41971-5758-4411-9200-9596FE65897A}"/>
                </a:ext>
              </a:extLst>
            </p:cNvPr>
            <p:cNvSpPr/>
            <p:nvPr/>
          </p:nvSpPr>
          <p:spPr>
            <a:xfrm>
              <a:off x="5370072" y="2454025"/>
              <a:ext cx="882293" cy="217613"/>
            </a:xfrm>
            <a:custGeom>
              <a:avLst/>
              <a:gdLst>
                <a:gd name="connsiteX0" fmla="*/ 31928 w 1112484"/>
                <a:gd name="connsiteY0" fmla="*/ 274385 h 274389"/>
                <a:gd name="connsiteX1" fmla="*/ 305 w 1112484"/>
                <a:gd name="connsiteY1" fmla="*/ 247144 h 274389"/>
                <a:gd name="connsiteX2" fmla="*/ 34023 w 1112484"/>
                <a:gd name="connsiteY2" fmla="*/ 209996 h 274389"/>
                <a:gd name="connsiteX3" fmla="*/ 350253 w 1112484"/>
                <a:gd name="connsiteY3" fmla="*/ 145512 h 274389"/>
                <a:gd name="connsiteX4" fmla="*/ 1034148 w 1112484"/>
                <a:gd name="connsiteY4" fmla="*/ 7781 h 274389"/>
                <a:gd name="connsiteX5" fmla="*/ 1052627 w 1112484"/>
                <a:gd name="connsiteY5" fmla="*/ 3304 h 274389"/>
                <a:gd name="connsiteX6" fmla="*/ 1111396 w 1112484"/>
                <a:gd name="connsiteY6" fmla="*/ 23973 h 274389"/>
                <a:gd name="connsiteX7" fmla="*/ 1065771 w 1112484"/>
                <a:gd name="connsiteY7" fmla="*/ 65597 h 274389"/>
                <a:gd name="connsiteX8" fmla="*/ 744874 w 1112484"/>
                <a:gd name="connsiteY8" fmla="*/ 130844 h 274389"/>
                <a:gd name="connsiteX9" fmla="*/ 70504 w 1112484"/>
                <a:gd name="connsiteY9" fmla="*/ 267432 h 274389"/>
                <a:gd name="connsiteX10" fmla="*/ 31928 w 1112484"/>
                <a:gd name="connsiteY10" fmla="*/ 274385 h 27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2484" h="274389">
                  <a:moveTo>
                    <a:pt x="31928" y="274385"/>
                  </a:moveTo>
                  <a:cubicBezTo>
                    <a:pt x="18402" y="274576"/>
                    <a:pt x="2686" y="268861"/>
                    <a:pt x="305" y="247144"/>
                  </a:cubicBezTo>
                  <a:cubicBezTo>
                    <a:pt x="-2362" y="223046"/>
                    <a:pt x="12782" y="214283"/>
                    <a:pt x="34023" y="209996"/>
                  </a:cubicBezTo>
                  <a:cubicBezTo>
                    <a:pt x="139465" y="188851"/>
                    <a:pt x="244811" y="166848"/>
                    <a:pt x="350253" y="145512"/>
                  </a:cubicBezTo>
                  <a:cubicBezTo>
                    <a:pt x="578187" y="99506"/>
                    <a:pt x="806215" y="53691"/>
                    <a:pt x="1034148" y="7781"/>
                  </a:cubicBezTo>
                  <a:cubicBezTo>
                    <a:pt x="1040339" y="6542"/>
                    <a:pt x="1046340" y="3971"/>
                    <a:pt x="1052627" y="3304"/>
                  </a:cubicBezTo>
                  <a:cubicBezTo>
                    <a:pt x="1075487" y="1208"/>
                    <a:pt x="1104347" y="-9555"/>
                    <a:pt x="1111396" y="23973"/>
                  </a:cubicBezTo>
                  <a:cubicBezTo>
                    <a:pt x="1118635" y="57882"/>
                    <a:pt x="1088250" y="60930"/>
                    <a:pt x="1065771" y="65597"/>
                  </a:cubicBezTo>
                  <a:cubicBezTo>
                    <a:pt x="958901" y="87981"/>
                    <a:pt x="851840" y="109127"/>
                    <a:pt x="744874" y="130844"/>
                  </a:cubicBezTo>
                  <a:cubicBezTo>
                    <a:pt x="520084" y="176373"/>
                    <a:pt x="295294" y="221902"/>
                    <a:pt x="70504" y="267432"/>
                  </a:cubicBezTo>
                  <a:cubicBezTo>
                    <a:pt x="59550" y="269623"/>
                    <a:pt x="48596" y="271337"/>
                    <a:pt x="31928" y="274385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82">
              <a:extLst>
                <a:ext uri="{FF2B5EF4-FFF2-40B4-BE49-F238E27FC236}">
                  <a16:creationId xmlns:a16="http://schemas.microsoft.com/office/drawing/2014/main" id="{D6A525C8-E4B0-42A4-AC01-5EA6BDB74379}"/>
                </a:ext>
              </a:extLst>
            </p:cNvPr>
            <p:cNvSpPr/>
            <p:nvPr/>
          </p:nvSpPr>
          <p:spPr>
            <a:xfrm>
              <a:off x="5332816" y="2273435"/>
              <a:ext cx="882715" cy="217354"/>
            </a:xfrm>
            <a:custGeom>
              <a:avLst/>
              <a:gdLst>
                <a:gd name="connsiteX0" fmla="*/ 34136 w 1113016"/>
                <a:gd name="connsiteY0" fmla="*/ 274063 h 274062"/>
                <a:gd name="connsiteX1" fmla="*/ 704 w 1113016"/>
                <a:gd name="connsiteY1" fmla="*/ 248155 h 274062"/>
                <a:gd name="connsiteX2" fmla="*/ 32517 w 1113016"/>
                <a:gd name="connsiteY2" fmla="*/ 209960 h 274062"/>
                <a:gd name="connsiteX3" fmla="*/ 306837 w 1113016"/>
                <a:gd name="connsiteY3" fmla="*/ 153857 h 274062"/>
                <a:gd name="connsiteX4" fmla="*/ 1041786 w 1113016"/>
                <a:gd name="connsiteY4" fmla="*/ 5172 h 274062"/>
                <a:gd name="connsiteX5" fmla="*/ 1065123 w 1113016"/>
                <a:gd name="connsiteY5" fmla="*/ 1076 h 274062"/>
                <a:gd name="connsiteX6" fmla="*/ 1111700 w 1113016"/>
                <a:gd name="connsiteY6" fmla="*/ 21365 h 274062"/>
                <a:gd name="connsiteX7" fmla="*/ 1077124 w 1113016"/>
                <a:gd name="connsiteY7" fmla="*/ 62132 h 274062"/>
                <a:gd name="connsiteX8" fmla="*/ 895863 w 1113016"/>
                <a:gd name="connsiteY8" fmla="*/ 99279 h 274062"/>
                <a:gd name="connsiteX9" fmla="*/ 68045 w 1113016"/>
                <a:gd name="connsiteY9" fmla="*/ 267300 h 274062"/>
                <a:gd name="connsiteX10" fmla="*/ 34136 w 1113016"/>
                <a:gd name="connsiteY10" fmla="*/ 274063 h 27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3016" h="274062">
                  <a:moveTo>
                    <a:pt x="34136" y="274063"/>
                  </a:moveTo>
                  <a:cubicBezTo>
                    <a:pt x="17753" y="273491"/>
                    <a:pt x="3847" y="266252"/>
                    <a:pt x="704" y="248155"/>
                  </a:cubicBezTo>
                  <a:cubicBezTo>
                    <a:pt x="-3392" y="224438"/>
                    <a:pt x="10800" y="214341"/>
                    <a:pt x="32517" y="209960"/>
                  </a:cubicBezTo>
                  <a:cubicBezTo>
                    <a:pt x="124053" y="191576"/>
                    <a:pt x="215397" y="172336"/>
                    <a:pt x="306837" y="153857"/>
                  </a:cubicBezTo>
                  <a:cubicBezTo>
                    <a:pt x="551820" y="104232"/>
                    <a:pt x="796803" y="54702"/>
                    <a:pt x="1041786" y="5172"/>
                  </a:cubicBezTo>
                  <a:cubicBezTo>
                    <a:pt x="1049502" y="3648"/>
                    <a:pt x="1057312" y="1838"/>
                    <a:pt x="1065123" y="1076"/>
                  </a:cubicBezTo>
                  <a:cubicBezTo>
                    <a:pt x="1084268" y="-638"/>
                    <a:pt x="1105699" y="-3496"/>
                    <a:pt x="1111700" y="21365"/>
                  </a:cubicBezTo>
                  <a:cubicBezTo>
                    <a:pt x="1118272" y="48511"/>
                    <a:pt x="1099222" y="57560"/>
                    <a:pt x="1077124" y="62132"/>
                  </a:cubicBezTo>
                  <a:cubicBezTo>
                    <a:pt x="1016736" y="74609"/>
                    <a:pt x="956252" y="86992"/>
                    <a:pt x="895863" y="99279"/>
                  </a:cubicBezTo>
                  <a:cubicBezTo>
                    <a:pt x="619924" y="155286"/>
                    <a:pt x="343985" y="211293"/>
                    <a:pt x="68045" y="267300"/>
                  </a:cubicBezTo>
                  <a:cubicBezTo>
                    <a:pt x="57187" y="269491"/>
                    <a:pt x="46328" y="271682"/>
                    <a:pt x="34136" y="27406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D2046839-DBEC-4C78-82E7-135FB1C42CD2}"/>
              </a:ext>
            </a:extLst>
          </p:cNvPr>
          <p:cNvGrpSpPr/>
          <p:nvPr/>
        </p:nvGrpSpPr>
        <p:grpSpPr>
          <a:xfrm rot="21086088">
            <a:off x="6226214" y="2604504"/>
            <a:ext cx="1180482" cy="975486"/>
            <a:chOff x="7407151" y="1080637"/>
            <a:chExt cx="1180482" cy="9754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7" name="Freeform: Shape 58">
              <a:extLst>
                <a:ext uri="{FF2B5EF4-FFF2-40B4-BE49-F238E27FC236}">
                  <a16:creationId xmlns:a16="http://schemas.microsoft.com/office/drawing/2014/main" id="{D622D267-AB5E-4608-BFB3-3769E070AD9F}"/>
                </a:ext>
              </a:extLst>
            </p:cNvPr>
            <p:cNvSpPr/>
            <p:nvPr/>
          </p:nvSpPr>
          <p:spPr>
            <a:xfrm>
              <a:off x="7529553" y="1513149"/>
              <a:ext cx="519055" cy="450472"/>
            </a:xfrm>
            <a:custGeom>
              <a:avLst/>
              <a:gdLst>
                <a:gd name="connsiteX0" fmla="*/ 654478 w 654477"/>
                <a:gd name="connsiteY0" fmla="*/ 179356 h 568000"/>
                <a:gd name="connsiteX1" fmla="*/ 220614 w 654477"/>
                <a:gd name="connsiteY1" fmla="*/ 525590 h 568000"/>
                <a:gd name="connsiteX2" fmla="*/ 96599 w 654477"/>
                <a:gd name="connsiteY2" fmla="*/ 557022 h 568000"/>
                <a:gd name="connsiteX3" fmla="*/ 10111 w 654477"/>
                <a:gd name="connsiteY3" fmla="*/ 470345 h 568000"/>
                <a:gd name="connsiteX4" fmla="*/ 47925 w 654477"/>
                <a:gd name="connsiteY4" fmla="*/ 366903 h 568000"/>
                <a:gd name="connsiteX5" fmla="*/ 479122 w 654477"/>
                <a:gd name="connsiteY5" fmla="*/ 0 h 568000"/>
                <a:gd name="connsiteX6" fmla="*/ 654478 w 654477"/>
                <a:gd name="connsiteY6" fmla="*/ 179356 h 5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477" h="568000">
                  <a:moveTo>
                    <a:pt x="654478" y="179356"/>
                  </a:moveTo>
                  <a:cubicBezTo>
                    <a:pt x="622093" y="220885"/>
                    <a:pt x="282336" y="481965"/>
                    <a:pt x="220614" y="525590"/>
                  </a:cubicBezTo>
                  <a:cubicBezTo>
                    <a:pt x="184419" y="551117"/>
                    <a:pt x="147843" y="586073"/>
                    <a:pt x="96599" y="557022"/>
                  </a:cubicBezTo>
                  <a:cubicBezTo>
                    <a:pt x="66214" y="526066"/>
                    <a:pt x="35734" y="494443"/>
                    <a:pt x="10111" y="470345"/>
                  </a:cubicBezTo>
                  <a:cubicBezTo>
                    <a:pt x="-18464" y="421005"/>
                    <a:pt x="19732" y="392430"/>
                    <a:pt x="47925" y="366903"/>
                  </a:cubicBezTo>
                  <a:cubicBezTo>
                    <a:pt x="134127" y="288893"/>
                    <a:pt x="468264" y="6096"/>
                    <a:pt x="479122" y="0"/>
                  </a:cubicBezTo>
                  <a:cubicBezTo>
                    <a:pt x="537606" y="59722"/>
                    <a:pt x="595994" y="119539"/>
                    <a:pt x="654478" y="179356"/>
                  </a:cubicBezTo>
                  <a:close/>
                </a:path>
              </a:pathLst>
            </a:custGeom>
            <a:solidFill>
              <a:srgbClr val="54AC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59">
              <a:extLst>
                <a:ext uri="{FF2B5EF4-FFF2-40B4-BE49-F238E27FC236}">
                  <a16:creationId xmlns:a16="http://schemas.microsoft.com/office/drawing/2014/main" id="{69045CCC-BD7E-42D0-A3D4-6FB7C24F90A2}"/>
                </a:ext>
              </a:extLst>
            </p:cNvPr>
            <p:cNvSpPr/>
            <p:nvPr/>
          </p:nvSpPr>
          <p:spPr>
            <a:xfrm>
              <a:off x="7407151" y="1886096"/>
              <a:ext cx="164566" cy="162565"/>
            </a:xfrm>
            <a:custGeom>
              <a:avLst/>
              <a:gdLst>
                <a:gd name="connsiteX0" fmla="*/ 164449 w 207502"/>
                <a:gd name="connsiteY0" fmla="*/ 0 h 204978"/>
                <a:gd name="connsiteX1" fmla="*/ 207502 w 207502"/>
                <a:gd name="connsiteY1" fmla="*/ 43148 h 204978"/>
                <a:gd name="connsiteX2" fmla="*/ 156258 w 207502"/>
                <a:gd name="connsiteY2" fmla="*/ 87154 h 204978"/>
                <a:gd name="connsiteX3" fmla="*/ 104537 w 207502"/>
                <a:gd name="connsiteY3" fmla="*/ 128778 h 204978"/>
                <a:gd name="connsiteX4" fmla="*/ 11097 w 207502"/>
                <a:gd name="connsiteY4" fmla="*/ 204978 h 204978"/>
                <a:gd name="connsiteX5" fmla="*/ 9477 w 207502"/>
                <a:gd name="connsiteY5" fmla="*/ 166211 h 204978"/>
                <a:gd name="connsiteX6" fmla="*/ 56721 w 207502"/>
                <a:gd name="connsiteY6" fmla="*/ 80391 h 204978"/>
                <a:gd name="connsiteX7" fmla="*/ 116157 w 207502"/>
                <a:gd name="connsiteY7" fmla="*/ 16859 h 204978"/>
                <a:gd name="connsiteX8" fmla="*/ 164449 w 207502"/>
                <a:gd name="connsiteY8" fmla="*/ 0 h 204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7502" h="204978">
                  <a:moveTo>
                    <a:pt x="164449" y="0"/>
                  </a:moveTo>
                  <a:cubicBezTo>
                    <a:pt x="182928" y="15812"/>
                    <a:pt x="192167" y="26194"/>
                    <a:pt x="207502" y="43148"/>
                  </a:cubicBezTo>
                  <a:cubicBezTo>
                    <a:pt x="189500" y="58674"/>
                    <a:pt x="173784" y="72200"/>
                    <a:pt x="156258" y="87154"/>
                  </a:cubicBezTo>
                  <a:cubicBezTo>
                    <a:pt x="122730" y="73819"/>
                    <a:pt x="100441" y="102489"/>
                    <a:pt x="104537" y="128778"/>
                  </a:cubicBezTo>
                  <a:cubicBezTo>
                    <a:pt x="73390" y="154210"/>
                    <a:pt x="42243" y="179546"/>
                    <a:pt x="11097" y="204978"/>
                  </a:cubicBezTo>
                  <a:cubicBezTo>
                    <a:pt x="-1857" y="191071"/>
                    <a:pt x="-4810" y="174974"/>
                    <a:pt x="9477" y="166211"/>
                  </a:cubicBezTo>
                  <a:cubicBezTo>
                    <a:pt x="42624" y="145828"/>
                    <a:pt x="52816" y="115348"/>
                    <a:pt x="56721" y="80391"/>
                  </a:cubicBezTo>
                  <a:cubicBezTo>
                    <a:pt x="60722" y="44387"/>
                    <a:pt x="76248" y="20764"/>
                    <a:pt x="116157" y="16859"/>
                  </a:cubicBezTo>
                  <a:cubicBezTo>
                    <a:pt x="132541" y="15145"/>
                    <a:pt x="148352" y="5905"/>
                    <a:pt x="164449" y="0"/>
                  </a:cubicBezTo>
                  <a:close/>
                </a:path>
              </a:pathLst>
            </a:custGeom>
            <a:solidFill>
              <a:srgbClr val="F5C7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60">
              <a:extLst>
                <a:ext uri="{FF2B5EF4-FFF2-40B4-BE49-F238E27FC236}">
                  <a16:creationId xmlns:a16="http://schemas.microsoft.com/office/drawing/2014/main" id="{F3E19412-CC5B-4F16-B417-C03CA1626FFF}"/>
                </a:ext>
              </a:extLst>
            </p:cNvPr>
            <p:cNvSpPr/>
            <p:nvPr/>
          </p:nvSpPr>
          <p:spPr>
            <a:xfrm>
              <a:off x="7415951" y="1920316"/>
              <a:ext cx="190212" cy="135807"/>
            </a:xfrm>
            <a:custGeom>
              <a:avLst/>
              <a:gdLst>
                <a:gd name="connsiteX0" fmla="*/ 145161 w 239839"/>
                <a:gd name="connsiteY0" fmla="*/ 44005 h 171239"/>
                <a:gd name="connsiteX1" fmla="*/ 196406 w 239839"/>
                <a:gd name="connsiteY1" fmla="*/ 0 h 171239"/>
                <a:gd name="connsiteX2" fmla="*/ 239840 w 239839"/>
                <a:gd name="connsiteY2" fmla="*/ 43529 h 171239"/>
                <a:gd name="connsiteX3" fmla="*/ 229076 w 239839"/>
                <a:gd name="connsiteY3" fmla="*/ 58864 h 171239"/>
                <a:gd name="connsiteX4" fmla="*/ 108204 w 239839"/>
                <a:gd name="connsiteY4" fmla="*/ 133159 h 171239"/>
                <a:gd name="connsiteX5" fmla="*/ 45339 w 239839"/>
                <a:gd name="connsiteY5" fmla="*/ 157925 h 171239"/>
                <a:gd name="connsiteX6" fmla="*/ 0 w 239839"/>
                <a:gd name="connsiteY6" fmla="*/ 161830 h 171239"/>
                <a:gd name="connsiteX7" fmla="*/ 93441 w 239839"/>
                <a:gd name="connsiteY7" fmla="*/ 85630 h 171239"/>
                <a:gd name="connsiteX8" fmla="*/ 145161 w 239839"/>
                <a:gd name="connsiteY8" fmla="*/ 44005 h 171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9839" h="171239">
                  <a:moveTo>
                    <a:pt x="145161" y="44005"/>
                  </a:moveTo>
                  <a:cubicBezTo>
                    <a:pt x="164307" y="28004"/>
                    <a:pt x="176403" y="17050"/>
                    <a:pt x="196406" y="0"/>
                  </a:cubicBezTo>
                  <a:cubicBezTo>
                    <a:pt x="210883" y="14573"/>
                    <a:pt x="225362" y="29051"/>
                    <a:pt x="239840" y="43529"/>
                  </a:cubicBezTo>
                  <a:cubicBezTo>
                    <a:pt x="236125" y="48577"/>
                    <a:pt x="230791" y="53150"/>
                    <a:pt x="229076" y="58864"/>
                  </a:cubicBezTo>
                  <a:cubicBezTo>
                    <a:pt x="210407" y="119253"/>
                    <a:pt x="168783" y="139922"/>
                    <a:pt x="108204" y="133159"/>
                  </a:cubicBezTo>
                  <a:cubicBezTo>
                    <a:pt x="84487" y="130492"/>
                    <a:pt x="62865" y="138017"/>
                    <a:pt x="45339" y="157925"/>
                  </a:cubicBezTo>
                  <a:cubicBezTo>
                    <a:pt x="34004" y="170783"/>
                    <a:pt x="16573" y="178213"/>
                    <a:pt x="0" y="161830"/>
                  </a:cubicBezTo>
                  <a:cubicBezTo>
                    <a:pt x="31147" y="136493"/>
                    <a:pt x="62294" y="111062"/>
                    <a:pt x="93441" y="85630"/>
                  </a:cubicBezTo>
                  <a:cubicBezTo>
                    <a:pt x="114681" y="91154"/>
                    <a:pt x="154209" y="78296"/>
                    <a:pt x="145161" y="44005"/>
                  </a:cubicBezTo>
                  <a:close/>
                </a:path>
              </a:pathLst>
            </a:custGeom>
            <a:solidFill>
              <a:srgbClr val="D18C2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61">
              <a:extLst>
                <a:ext uri="{FF2B5EF4-FFF2-40B4-BE49-F238E27FC236}">
                  <a16:creationId xmlns:a16="http://schemas.microsoft.com/office/drawing/2014/main" id="{571655F0-6CA5-4D7F-AA47-CF0681093788}"/>
                </a:ext>
              </a:extLst>
            </p:cNvPr>
            <p:cNvSpPr/>
            <p:nvPr/>
          </p:nvSpPr>
          <p:spPr>
            <a:xfrm>
              <a:off x="7965211" y="1141863"/>
              <a:ext cx="541555" cy="465485"/>
            </a:xfrm>
            <a:custGeom>
              <a:avLst/>
              <a:gdLst>
                <a:gd name="connsiteX0" fmla="*/ 0 w 682847"/>
                <a:gd name="connsiteY0" fmla="*/ 406622 h 586930"/>
                <a:gd name="connsiteX1" fmla="*/ 536353 w 682847"/>
                <a:gd name="connsiteY1" fmla="*/ 0 h 586930"/>
                <a:gd name="connsiteX2" fmla="*/ 681895 w 682847"/>
                <a:gd name="connsiteY2" fmla="*/ 146304 h 586930"/>
                <a:gd name="connsiteX3" fmla="*/ 682847 w 682847"/>
                <a:gd name="connsiteY3" fmla="*/ 148876 h 586930"/>
                <a:gd name="connsiteX4" fmla="*/ 182023 w 682847"/>
                <a:gd name="connsiteY4" fmla="*/ 586930 h 586930"/>
                <a:gd name="connsiteX5" fmla="*/ 0 w 682847"/>
                <a:gd name="connsiteY5" fmla="*/ 406622 h 58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2847" h="586930">
                  <a:moveTo>
                    <a:pt x="0" y="406622"/>
                  </a:moveTo>
                  <a:cubicBezTo>
                    <a:pt x="41148" y="369951"/>
                    <a:pt x="497681" y="15335"/>
                    <a:pt x="536353" y="0"/>
                  </a:cubicBezTo>
                  <a:cubicBezTo>
                    <a:pt x="584835" y="48768"/>
                    <a:pt x="633413" y="97536"/>
                    <a:pt x="681895" y="146304"/>
                  </a:cubicBezTo>
                  <a:cubicBezTo>
                    <a:pt x="681895" y="146304"/>
                    <a:pt x="682847" y="148876"/>
                    <a:pt x="682847" y="148876"/>
                  </a:cubicBezTo>
                  <a:cubicBezTo>
                    <a:pt x="676751" y="156400"/>
                    <a:pt x="201263" y="573405"/>
                    <a:pt x="182023" y="586930"/>
                  </a:cubicBezTo>
                  <a:cubicBezTo>
                    <a:pt x="121348" y="526828"/>
                    <a:pt x="60674" y="466725"/>
                    <a:pt x="0" y="406622"/>
                  </a:cubicBezTo>
                  <a:close/>
                </a:path>
              </a:pathLst>
            </a:custGeom>
            <a:solidFill>
              <a:srgbClr val="54AC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62">
              <a:extLst>
                <a:ext uri="{FF2B5EF4-FFF2-40B4-BE49-F238E27FC236}">
                  <a16:creationId xmlns:a16="http://schemas.microsoft.com/office/drawing/2014/main" id="{36A97E4D-4848-4553-A7A3-E8310B354808}"/>
                </a:ext>
              </a:extLst>
            </p:cNvPr>
            <p:cNvSpPr/>
            <p:nvPr/>
          </p:nvSpPr>
          <p:spPr>
            <a:xfrm>
              <a:off x="8432434" y="1080637"/>
              <a:ext cx="155199" cy="138278"/>
            </a:xfrm>
            <a:custGeom>
              <a:avLst/>
              <a:gdLst>
                <a:gd name="connsiteX0" fmla="*/ 133635 w 195690"/>
                <a:gd name="connsiteY0" fmla="*/ 174355 h 174355"/>
                <a:gd name="connsiteX1" fmla="*/ 0 w 195690"/>
                <a:gd name="connsiteY1" fmla="*/ 45482 h 174355"/>
                <a:gd name="connsiteX2" fmla="*/ 112776 w 195690"/>
                <a:gd name="connsiteY2" fmla="*/ 1286 h 174355"/>
                <a:gd name="connsiteX3" fmla="*/ 188309 w 195690"/>
                <a:gd name="connsiteY3" fmla="*/ 93583 h 174355"/>
                <a:gd name="connsiteX4" fmla="*/ 133635 w 195690"/>
                <a:gd name="connsiteY4" fmla="*/ 174355 h 17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690" h="174355">
                  <a:moveTo>
                    <a:pt x="133635" y="174355"/>
                  </a:moveTo>
                  <a:cubicBezTo>
                    <a:pt x="89059" y="131398"/>
                    <a:pt x="44482" y="88440"/>
                    <a:pt x="0" y="45482"/>
                  </a:cubicBezTo>
                  <a:cubicBezTo>
                    <a:pt x="34575" y="23098"/>
                    <a:pt x="72009" y="6334"/>
                    <a:pt x="112776" y="1286"/>
                  </a:cubicBezTo>
                  <a:cubicBezTo>
                    <a:pt x="182213" y="-7382"/>
                    <a:pt x="210407" y="28242"/>
                    <a:pt x="188309" y="93583"/>
                  </a:cubicBezTo>
                  <a:cubicBezTo>
                    <a:pt x="185832" y="101013"/>
                    <a:pt x="156876" y="160925"/>
                    <a:pt x="133635" y="174355"/>
                  </a:cubicBezTo>
                  <a:close/>
                </a:path>
              </a:pathLst>
            </a:custGeom>
            <a:solidFill>
              <a:srgbClr val="54AC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63">
              <a:extLst>
                <a:ext uri="{FF2B5EF4-FFF2-40B4-BE49-F238E27FC236}">
                  <a16:creationId xmlns:a16="http://schemas.microsoft.com/office/drawing/2014/main" id="{8DD151E8-F146-422B-A3B6-795AE5FD8384}"/>
                </a:ext>
              </a:extLst>
            </p:cNvPr>
            <p:cNvSpPr/>
            <p:nvPr/>
          </p:nvSpPr>
          <p:spPr>
            <a:xfrm>
              <a:off x="8390508" y="1116708"/>
              <a:ext cx="147909" cy="141111"/>
            </a:xfrm>
            <a:custGeom>
              <a:avLst/>
              <a:gdLst>
                <a:gd name="connsiteX0" fmla="*/ 52864 w 186499"/>
                <a:gd name="connsiteY0" fmla="*/ 0 h 177927"/>
                <a:gd name="connsiteX1" fmla="*/ 186500 w 186499"/>
                <a:gd name="connsiteY1" fmla="*/ 128873 h 177927"/>
                <a:gd name="connsiteX2" fmla="*/ 145542 w 186499"/>
                <a:gd name="connsiteY2" fmla="*/ 177927 h 177927"/>
                <a:gd name="connsiteX3" fmla="*/ 0 w 186499"/>
                <a:gd name="connsiteY3" fmla="*/ 31718 h 177927"/>
                <a:gd name="connsiteX4" fmla="*/ 52864 w 186499"/>
                <a:gd name="connsiteY4" fmla="*/ 0 h 177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499" h="177927">
                  <a:moveTo>
                    <a:pt x="52864" y="0"/>
                  </a:moveTo>
                  <a:cubicBezTo>
                    <a:pt x="97441" y="42958"/>
                    <a:pt x="142018" y="85916"/>
                    <a:pt x="186500" y="128873"/>
                  </a:cubicBezTo>
                  <a:cubicBezTo>
                    <a:pt x="180594" y="151733"/>
                    <a:pt x="163068" y="164783"/>
                    <a:pt x="145542" y="177927"/>
                  </a:cubicBezTo>
                  <a:cubicBezTo>
                    <a:pt x="97060" y="129159"/>
                    <a:pt x="48578" y="80391"/>
                    <a:pt x="0" y="31718"/>
                  </a:cubicBezTo>
                  <a:cubicBezTo>
                    <a:pt x="14002" y="15050"/>
                    <a:pt x="32957" y="6668"/>
                    <a:pt x="52864" y="0"/>
                  </a:cubicBezTo>
                  <a:close/>
                </a:path>
              </a:pathLst>
            </a:custGeom>
            <a:solidFill>
              <a:srgbClr val="2726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73">
              <a:extLst>
                <a:ext uri="{FF2B5EF4-FFF2-40B4-BE49-F238E27FC236}">
                  <a16:creationId xmlns:a16="http://schemas.microsoft.com/office/drawing/2014/main" id="{D4ACC572-945D-4DD2-87CB-8271A4AB56EB}"/>
                </a:ext>
              </a:extLst>
            </p:cNvPr>
            <p:cNvSpPr/>
            <p:nvPr/>
          </p:nvSpPr>
          <p:spPr>
            <a:xfrm>
              <a:off x="7909538" y="1464349"/>
              <a:ext cx="200032" cy="191044"/>
            </a:xfrm>
            <a:custGeom>
              <a:avLst/>
              <a:gdLst>
                <a:gd name="connsiteX0" fmla="*/ 70199 w 252221"/>
                <a:gd name="connsiteY0" fmla="*/ 0 h 240887"/>
                <a:gd name="connsiteX1" fmla="*/ 252222 w 252221"/>
                <a:gd name="connsiteY1" fmla="*/ 180308 h 240887"/>
                <a:gd name="connsiteX2" fmla="*/ 175356 w 252221"/>
                <a:gd name="connsiteY2" fmla="*/ 240887 h 240887"/>
                <a:gd name="connsiteX3" fmla="*/ 0 w 252221"/>
                <a:gd name="connsiteY3" fmla="*/ 61436 h 240887"/>
                <a:gd name="connsiteX4" fmla="*/ 70199 w 252221"/>
                <a:gd name="connsiteY4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221" h="240887">
                  <a:moveTo>
                    <a:pt x="70199" y="0"/>
                  </a:moveTo>
                  <a:cubicBezTo>
                    <a:pt x="130873" y="60103"/>
                    <a:pt x="191548" y="120205"/>
                    <a:pt x="252222" y="180308"/>
                  </a:cubicBezTo>
                  <a:cubicBezTo>
                    <a:pt x="220599" y="207359"/>
                    <a:pt x="206597" y="219932"/>
                    <a:pt x="175356" y="240887"/>
                  </a:cubicBezTo>
                  <a:cubicBezTo>
                    <a:pt x="116872" y="181070"/>
                    <a:pt x="58484" y="121253"/>
                    <a:pt x="0" y="61436"/>
                  </a:cubicBezTo>
                  <a:cubicBezTo>
                    <a:pt x="15716" y="44482"/>
                    <a:pt x="36386" y="27718"/>
                    <a:pt x="70199" y="0"/>
                  </a:cubicBezTo>
                  <a:close/>
                </a:path>
              </a:pathLst>
            </a:custGeom>
            <a:solidFill>
              <a:srgbClr val="2726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aphic 237">
            <a:extLst>
              <a:ext uri="{FF2B5EF4-FFF2-40B4-BE49-F238E27FC236}">
                <a16:creationId xmlns:a16="http://schemas.microsoft.com/office/drawing/2014/main" id="{7B28F949-64F4-4FE1-B02B-16585C7D164E}"/>
              </a:ext>
            </a:extLst>
          </p:cNvPr>
          <p:cNvGrpSpPr/>
          <p:nvPr/>
        </p:nvGrpSpPr>
        <p:grpSpPr>
          <a:xfrm>
            <a:off x="723666" y="1768430"/>
            <a:ext cx="3644826" cy="2071766"/>
            <a:chOff x="7874472" y="4328226"/>
            <a:chExt cx="4127248" cy="2345981"/>
          </a:xfrm>
        </p:grpSpPr>
        <p:sp>
          <p:nvSpPr>
            <p:cNvPr id="55" name="Freeform: Shape 239">
              <a:extLst>
                <a:ext uri="{FF2B5EF4-FFF2-40B4-BE49-F238E27FC236}">
                  <a16:creationId xmlns:a16="http://schemas.microsoft.com/office/drawing/2014/main" id="{EAC27589-4C4A-48B6-8212-98A754538028}"/>
                </a:ext>
              </a:extLst>
            </p:cNvPr>
            <p:cNvSpPr/>
            <p:nvPr/>
          </p:nvSpPr>
          <p:spPr>
            <a:xfrm>
              <a:off x="8591432" y="5915681"/>
              <a:ext cx="1468018" cy="758041"/>
            </a:xfrm>
            <a:custGeom>
              <a:avLst/>
              <a:gdLst>
                <a:gd name="connsiteX0" fmla="*/ 589884 w 1468018"/>
                <a:gd name="connsiteY0" fmla="*/ 758041 h 758041"/>
                <a:gd name="connsiteX1" fmla="*/ 410531 w 1468018"/>
                <a:gd name="connsiteY1" fmla="*/ 577753 h 758041"/>
                <a:gd name="connsiteX2" fmla="*/ 10068 w 1468018"/>
                <a:gd name="connsiteY2" fmla="*/ 176774 h 758041"/>
                <a:gd name="connsiteX3" fmla="*/ 0 w 1468018"/>
                <a:gd name="connsiteY3" fmla="*/ 164608 h 758041"/>
                <a:gd name="connsiteX4" fmla="*/ 18103 w 1468018"/>
                <a:gd name="connsiteY4" fmla="*/ 155993 h 758041"/>
                <a:gd name="connsiteX5" fmla="*/ 518923 w 1468018"/>
                <a:gd name="connsiteY5" fmla="*/ 63283 h 758041"/>
                <a:gd name="connsiteX6" fmla="*/ 834227 w 1468018"/>
                <a:gd name="connsiteY6" fmla="*/ 4488 h 758041"/>
                <a:gd name="connsiteX7" fmla="*/ 864431 w 1468018"/>
                <a:gd name="connsiteY7" fmla="*/ 35 h 758041"/>
                <a:gd name="connsiteX8" fmla="*/ 871982 w 1468018"/>
                <a:gd name="connsiteY8" fmla="*/ 1390 h 758041"/>
                <a:gd name="connsiteX9" fmla="*/ 890214 w 1468018"/>
                <a:gd name="connsiteY9" fmla="*/ 16912 h 758041"/>
                <a:gd name="connsiteX10" fmla="*/ 1440116 w 1468018"/>
                <a:gd name="connsiteY10" fmla="*/ 569040 h 758041"/>
                <a:gd name="connsiteX11" fmla="*/ 1463931 w 1468018"/>
                <a:gd name="connsiteY11" fmla="*/ 590628 h 758041"/>
                <a:gd name="connsiteX12" fmla="*/ 1463963 w 1468018"/>
                <a:gd name="connsiteY12" fmla="*/ 599954 h 758041"/>
                <a:gd name="connsiteX13" fmla="*/ 1131524 w 1468018"/>
                <a:gd name="connsiteY13" fmla="*/ 661879 h 758041"/>
                <a:gd name="connsiteX14" fmla="*/ 727803 w 1468018"/>
                <a:gd name="connsiteY14" fmla="*/ 736873 h 758041"/>
                <a:gd name="connsiteX15" fmla="*/ 599532 w 1468018"/>
                <a:gd name="connsiteY15" fmla="*/ 758041 h 758041"/>
                <a:gd name="connsiteX16" fmla="*/ 589884 w 1468018"/>
                <a:gd name="connsiteY16" fmla="*/ 758041 h 75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8018" h="758041">
                  <a:moveTo>
                    <a:pt x="589884" y="758041"/>
                  </a:moveTo>
                  <a:cubicBezTo>
                    <a:pt x="530088" y="697956"/>
                    <a:pt x="470390" y="637741"/>
                    <a:pt x="410531" y="577753"/>
                  </a:cubicBezTo>
                  <a:cubicBezTo>
                    <a:pt x="277097" y="444061"/>
                    <a:pt x="143534" y="310466"/>
                    <a:pt x="10068" y="176774"/>
                  </a:cubicBezTo>
                  <a:cubicBezTo>
                    <a:pt x="6357" y="173063"/>
                    <a:pt x="1420" y="170256"/>
                    <a:pt x="0" y="164608"/>
                  </a:cubicBezTo>
                  <a:cubicBezTo>
                    <a:pt x="3840" y="157154"/>
                    <a:pt x="11456" y="157186"/>
                    <a:pt x="18103" y="155993"/>
                  </a:cubicBezTo>
                  <a:cubicBezTo>
                    <a:pt x="185161" y="125692"/>
                    <a:pt x="351962" y="94003"/>
                    <a:pt x="518923" y="63283"/>
                  </a:cubicBezTo>
                  <a:cubicBezTo>
                    <a:pt x="624057" y="43921"/>
                    <a:pt x="729190" y="24463"/>
                    <a:pt x="834227" y="4488"/>
                  </a:cubicBezTo>
                  <a:cubicBezTo>
                    <a:pt x="844230" y="2584"/>
                    <a:pt x="854105" y="-353"/>
                    <a:pt x="864431" y="35"/>
                  </a:cubicBezTo>
                  <a:cubicBezTo>
                    <a:pt x="867013" y="132"/>
                    <a:pt x="869530" y="551"/>
                    <a:pt x="871982" y="1390"/>
                  </a:cubicBezTo>
                  <a:cubicBezTo>
                    <a:pt x="879630" y="4714"/>
                    <a:pt x="884632" y="11200"/>
                    <a:pt x="890214" y="16912"/>
                  </a:cubicBezTo>
                  <a:cubicBezTo>
                    <a:pt x="1071633" y="202815"/>
                    <a:pt x="1256439" y="385363"/>
                    <a:pt x="1440116" y="569040"/>
                  </a:cubicBezTo>
                  <a:cubicBezTo>
                    <a:pt x="1447699" y="576623"/>
                    <a:pt x="1454895" y="584594"/>
                    <a:pt x="1463931" y="590628"/>
                  </a:cubicBezTo>
                  <a:cubicBezTo>
                    <a:pt x="1468061" y="593403"/>
                    <a:pt x="1470546" y="596792"/>
                    <a:pt x="1463963" y="599954"/>
                  </a:cubicBezTo>
                  <a:cubicBezTo>
                    <a:pt x="1353215" y="620929"/>
                    <a:pt x="1242369" y="641420"/>
                    <a:pt x="1131524" y="661879"/>
                  </a:cubicBezTo>
                  <a:cubicBezTo>
                    <a:pt x="996929" y="686759"/>
                    <a:pt x="862463" y="712348"/>
                    <a:pt x="727803" y="736873"/>
                  </a:cubicBezTo>
                  <a:cubicBezTo>
                    <a:pt x="685175" y="744650"/>
                    <a:pt x="642741" y="753653"/>
                    <a:pt x="599532" y="758041"/>
                  </a:cubicBezTo>
                  <a:cubicBezTo>
                    <a:pt x="596337" y="758041"/>
                    <a:pt x="593110" y="758041"/>
                    <a:pt x="589884" y="758041"/>
                  </a:cubicBezTo>
                  <a:close/>
                </a:path>
              </a:pathLst>
            </a:custGeom>
            <a:solidFill>
              <a:srgbClr val="4DA0C9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240">
              <a:extLst>
                <a:ext uri="{FF2B5EF4-FFF2-40B4-BE49-F238E27FC236}">
                  <a16:creationId xmlns:a16="http://schemas.microsoft.com/office/drawing/2014/main" id="{FE2782FA-5BB2-4D6D-A5B0-E3DFC3B31A41}"/>
                </a:ext>
              </a:extLst>
            </p:cNvPr>
            <p:cNvSpPr/>
            <p:nvPr/>
          </p:nvSpPr>
          <p:spPr>
            <a:xfrm>
              <a:off x="10629144" y="5809458"/>
              <a:ext cx="1372124" cy="832407"/>
            </a:xfrm>
            <a:custGeom>
              <a:avLst/>
              <a:gdLst>
                <a:gd name="connsiteX0" fmla="*/ 778562 w 1372124"/>
                <a:gd name="connsiteY0" fmla="*/ 640 h 832407"/>
                <a:gd name="connsiteX1" fmla="*/ 793922 w 1372124"/>
                <a:gd name="connsiteY1" fmla="*/ 14710 h 832407"/>
                <a:gd name="connsiteX2" fmla="*/ 1356409 w 1372124"/>
                <a:gd name="connsiteY2" fmla="*/ 577584 h 832407"/>
                <a:gd name="connsiteX3" fmla="*/ 1372124 w 1372124"/>
                <a:gd name="connsiteY3" fmla="*/ 590395 h 832407"/>
                <a:gd name="connsiteX4" fmla="*/ 1372124 w 1372124"/>
                <a:gd name="connsiteY4" fmla="*/ 593622 h 832407"/>
                <a:gd name="connsiteX5" fmla="*/ 1349536 w 1372124"/>
                <a:gd name="connsiteY5" fmla="*/ 605077 h 832407"/>
                <a:gd name="connsiteX6" fmla="*/ 780918 w 1372124"/>
                <a:gd name="connsiteY6" fmla="*/ 777492 h 832407"/>
                <a:gd name="connsiteX7" fmla="*/ 611536 w 1372124"/>
                <a:gd name="connsiteY7" fmla="*/ 829285 h 832407"/>
                <a:gd name="connsiteX8" fmla="*/ 594240 w 1372124"/>
                <a:gd name="connsiteY8" fmla="*/ 832286 h 832407"/>
                <a:gd name="connsiteX9" fmla="*/ 575781 w 1372124"/>
                <a:gd name="connsiteY9" fmla="*/ 820217 h 832407"/>
                <a:gd name="connsiteX10" fmla="*/ 10390 w 1372124"/>
                <a:gd name="connsiteY10" fmla="*/ 255633 h 832407"/>
                <a:gd name="connsiteX11" fmla="*/ 97 w 1372124"/>
                <a:gd name="connsiteY11" fmla="*/ 238465 h 832407"/>
                <a:gd name="connsiteX12" fmla="*/ 5066 w 1372124"/>
                <a:gd name="connsiteY12" fmla="*/ 232979 h 832407"/>
                <a:gd name="connsiteX13" fmla="*/ 109490 w 1372124"/>
                <a:gd name="connsiteY13" fmla="*/ 200226 h 832407"/>
                <a:gd name="connsiteX14" fmla="*/ 449931 w 1372124"/>
                <a:gd name="connsiteY14" fmla="*/ 96609 h 832407"/>
                <a:gd name="connsiteX15" fmla="*/ 747325 w 1372124"/>
                <a:gd name="connsiteY15" fmla="*/ 6320 h 832407"/>
                <a:gd name="connsiteX16" fmla="*/ 778562 w 1372124"/>
                <a:gd name="connsiteY16" fmla="*/ 640 h 83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2124" h="832407">
                  <a:moveTo>
                    <a:pt x="778562" y="640"/>
                  </a:moveTo>
                  <a:cubicBezTo>
                    <a:pt x="783693" y="5319"/>
                    <a:pt x="789017" y="9805"/>
                    <a:pt x="793922" y="14710"/>
                  </a:cubicBezTo>
                  <a:cubicBezTo>
                    <a:pt x="981407" y="202356"/>
                    <a:pt x="1168827" y="390034"/>
                    <a:pt x="1356409" y="577584"/>
                  </a:cubicBezTo>
                  <a:cubicBezTo>
                    <a:pt x="1361153" y="582327"/>
                    <a:pt x="1364476" y="589104"/>
                    <a:pt x="1372124" y="590395"/>
                  </a:cubicBezTo>
                  <a:cubicBezTo>
                    <a:pt x="1372124" y="591460"/>
                    <a:pt x="1372124" y="592557"/>
                    <a:pt x="1372124" y="593622"/>
                  </a:cubicBezTo>
                  <a:cubicBezTo>
                    <a:pt x="1366316" y="600818"/>
                    <a:pt x="1357700" y="602657"/>
                    <a:pt x="1349536" y="605077"/>
                  </a:cubicBezTo>
                  <a:cubicBezTo>
                    <a:pt x="1159760" y="661774"/>
                    <a:pt x="970532" y="720214"/>
                    <a:pt x="780918" y="777492"/>
                  </a:cubicBezTo>
                  <a:cubicBezTo>
                    <a:pt x="724414" y="794563"/>
                    <a:pt x="667717" y="811117"/>
                    <a:pt x="611536" y="829285"/>
                  </a:cubicBezTo>
                  <a:cubicBezTo>
                    <a:pt x="605921" y="831092"/>
                    <a:pt x="600274" y="832899"/>
                    <a:pt x="594240" y="832286"/>
                  </a:cubicBezTo>
                  <a:cubicBezTo>
                    <a:pt x="586108" y="831318"/>
                    <a:pt x="581074" y="825509"/>
                    <a:pt x="575781" y="820217"/>
                  </a:cubicBezTo>
                  <a:cubicBezTo>
                    <a:pt x="387264" y="632087"/>
                    <a:pt x="198779" y="443892"/>
                    <a:pt x="10390" y="255633"/>
                  </a:cubicBezTo>
                  <a:cubicBezTo>
                    <a:pt x="5647" y="250889"/>
                    <a:pt x="-871" y="246791"/>
                    <a:pt x="97" y="238465"/>
                  </a:cubicBezTo>
                  <a:cubicBezTo>
                    <a:pt x="1226" y="236142"/>
                    <a:pt x="2936" y="234367"/>
                    <a:pt x="5066" y="232979"/>
                  </a:cubicBezTo>
                  <a:cubicBezTo>
                    <a:pt x="39207" y="220007"/>
                    <a:pt x="74607" y="210875"/>
                    <a:pt x="109490" y="200226"/>
                  </a:cubicBezTo>
                  <a:cubicBezTo>
                    <a:pt x="222916" y="165537"/>
                    <a:pt x="336504" y="131299"/>
                    <a:pt x="449931" y="96609"/>
                  </a:cubicBezTo>
                  <a:cubicBezTo>
                    <a:pt x="548998" y="66308"/>
                    <a:pt x="648259" y="36621"/>
                    <a:pt x="747325" y="6320"/>
                  </a:cubicBezTo>
                  <a:cubicBezTo>
                    <a:pt x="757393" y="3222"/>
                    <a:pt x="767364" y="-1780"/>
                    <a:pt x="778562" y="640"/>
                  </a:cubicBezTo>
                  <a:close/>
                </a:path>
              </a:pathLst>
            </a:custGeom>
            <a:solidFill>
              <a:srgbClr val="CAA14C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241">
              <a:extLst>
                <a:ext uri="{FF2B5EF4-FFF2-40B4-BE49-F238E27FC236}">
                  <a16:creationId xmlns:a16="http://schemas.microsoft.com/office/drawing/2014/main" id="{675D304E-5598-4281-95AE-27E4DCBA79C4}"/>
                </a:ext>
              </a:extLst>
            </p:cNvPr>
            <p:cNvSpPr/>
            <p:nvPr/>
          </p:nvSpPr>
          <p:spPr>
            <a:xfrm>
              <a:off x="7874472" y="5199156"/>
              <a:ext cx="1456964" cy="755726"/>
            </a:xfrm>
            <a:custGeom>
              <a:avLst/>
              <a:gdLst>
                <a:gd name="connsiteX0" fmla="*/ 587947 w 1456964"/>
                <a:gd name="connsiteY0" fmla="*/ 753185 h 755726"/>
                <a:gd name="connsiteX1" fmla="*/ 423535 w 1456964"/>
                <a:gd name="connsiteY1" fmla="*/ 589515 h 755726"/>
                <a:gd name="connsiteX2" fmla="*/ 11456 w 1456964"/>
                <a:gd name="connsiteY2" fmla="*/ 176629 h 755726"/>
                <a:gd name="connsiteX3" fmla="*/ 0 w 1456964"/>
                <a:gd name="connsiteY3" fmla="*/ 161914 h 755726"/>
                <a:gd name="connsiteX4" fmla="*/ 108877 w 1456964"/>
                <a:gd name="connsiteY4" fmla="*/ 141359 h 755726"/>
                <a:gd name="connsiteX5" fmla="*/ 623508 w 1456964"/>
                <a:gd name="connsiteY5" fmla="*/ 45938 h 755726"/>
                <a:gd name="connsiteX6" fmla="*/ 861043 w 1456964"/>
                <a:gd name="connsiteY6" fmla="*/ 1987 h 755726"/>
                <a:gd name="connsiteX7" fmla="*/ 878178 w 1456964"/>
                <a:gd name="connsiteY7" fmla="*/ 2052 h 755726"/>
                <a:gd name="connsiteX8" fmla="*/ 1439729 w 1456964"/>
                <a:gd name="connsiteY8" fmla="*/ 566217 h 755726"/>
                <a:gd name="connsiteX9" fmla="*/ 1453088 w 1456964"/>
                <a:gd name="connsiteY9" fmla="*/ 580189 h 755726"/>
                <a:gd name="connsiteX10" fmla="*/ 1452862 w 1456964"/>
                <a:gd name="connsiteY10" fmla="*/ 595485 h 755726"/>
                <a:gd name="connsiteX11" fmla="*/ 1360153 w 1456964"/>
                <a:gd name="connsiteY11" fmla="*/ 615072 h 755726"/>
                <a:gd name="connsiteX12" fmla="*/ 1056272 w 1456964"/>
                <a:gd name="connsiteY12" fmla="*/ 671737 h 755726"/>
                <a:gd name="connsiteX13" fmla="*/ 760233 w 1456964"/>
                <a:gd name="connsiteY13" fmla="*/ 726434 h 755726"/>
                <a:gd name="connsiteX14" fmla="*/ 609923 w 1456964"/>
                <a:gd name="connsiteY14" fmla="*/ 754670 h 755726"/>
                <a:gd name="connsiteX15" fmla="*/ 587947 w 1456964"/>
                <a:gd name="connsiteY15" fmla="*/ 753185 h 7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56964" h="755726">
                  <a:moveTo>
                    <a:pt x="587947" y="753185"/>
                  </a:moveTo>
                  <a:cubicBezTo>
                    <a:pt x="533154" y="698650"/>
                    <a:pt x="478199" y="644212"/>
                    <a:pt x="423535" y="589515"/>
                  </a:cubicBezTo>
                  <a:cubicBezTo>
                    <a:pt x="286100" y="451983"/>
                    <a:pt x="148762" y="314322"/>
                    <a:pt x="11456" y="176629"/>
                  </a:cubicBezTo>
                  <a:cubicBezTo>
                    <a:pt x="7454" y="172628"/>
                    <a:pt x="2033" y="169594"/>
                    <a:pt x="0" y="161914"/>
                  </a:cubicBezTo>
                  <a:cubicBezTo>
                    <a:pt x="36529" y="155008"/>
                    <a:pt x="72703" y="148103"/>
                    <a:pt x="108877" y="141359"/>
                  </a:cubicBezTo>
                  <a:cubicBezTo>
                    <a:pt x="280421" y="109509"/>
                    <a:pt x="451964" y="77723"/>
                    <a:pt x="623508" y="45938"/>
                  </a:cubicBezTo>
                  <a:cubicBezTo>
                    <a:pt x="702697" y="31255"/>
                    <a:pt x="781854" y="16573"/>
                    <a:pt x="861043" y="1987"/>
                  </a:cubicBezTo>
                  <a:cubicBezTo>
                    <a:pt x="866690" y="955"/>
                    <a:pt x="872498" y="-1950"/>
                    <a:pt x="878178" y="2052"/>
                  </a:cubicBezTo>
                  <a:cubicBezTo>
                    <a:pt x="1062694" y="192731"/>
                    <a:pt x="1252534" y="378151"/>
                    <a:pt x="1439729" y="566217"/>
                  </a:cubicBezTo>
                  <a:cubicBezTo>
                    <a:pt x="1444279" y="570799"/>
                    <a:pt x="1449119" y="575091"/>
                    <a:pt x="1453088" y="580189"/>
                  </a:cubicBezTo>
                  <a:cubicBezTo>
                    <a:pt x="1456993" y="585223"/>
                    <a:pt x="1459478" y="590451"/>
                    <a:pt x="1452862" y="595485"/>
                  </a:cubicBezTo>
                  <a:cubicBezTo>
                    <a:pt x="1422755" y="605811"/>
                    <a:pt x="1391163" y="609135"/>
                    <a:pt x="1360153" y="615072"/>
                  </a:cubicBezTo>
                  <a:cubicBezTo>
                    <a:pt x="1258956" y="634434"/>
                    <a:pt x="1157598" y="653053"/>
                    <a:pt x="1056272" y="671737"/>
                  </a:cubicBezTo>
                  <a:cubicBezTo>
                    <a:pt x="957593" y="689937"/>
                    <a:pt x="858977" y="708621"/>
                    <a:pt x="760233" y="726434"/>
                  </a:cubicBezTo>
                  <a:cubicBezTo>
                    <a:pt x="710054" y="735469"/>
                    <a:pt x="660005" y="745086"/>
                    <a:pt x="609923" y="754670"/>
                  </a:cubicBezTo>
                  <a:cubicBezTo>
                    <a:pt x="602275" y="756057"/>
                    <a:pt x="595079" y="756541"/>
                    <a:pt x="587947" y="753185"/>
                  </a:cubicBezTo>
                  <a:close/>
                </a:path>
              </a:pathLst>
            </a:custGeom>
            <a:solidFill>
              <a:srgbClr val="82C44F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42">
              <a:extLst>
                <a:ext uri="{FF2B5EF4-FFF2-40B4-BE49-F238E27FC236}">
                  <a16:creationId xmlns:a16="http://schemas.microsoft.com/office/drawing/2014/main" id="{EBEA0427-7776-419D-A513-8DDCF4E84F1B}"/>
                </a:ext>
              </a:extLst>
            </p:cNvPr>
            <p:cNvSpPr/>
            <p:nvPr/>
          </p:nvSpPr>
          <p:spPr>
            <a:xfrm>
              <a:off x="8750866" y="5201208"/>
              <a:ext cx="1755106" cy="720993"/>
            </a:xfrm>
            <a:custGeom>
              <a:avLst/>
              <a:gdLst>
                <a:gd name="connsiteX0" fmla="*/ 578953 w 1755106"/>
                <a:gd name="connsiteY0" fmla="*/ 589529 h 720993"/>
                <a:gd name="connsiteX1" fmla="*/ 566820 w 1755106"/>
                <a:gd name="connsiteY1" fmla="*/ 573168 h 720993"/>
                <a:gd name="connsiteX2" fmla="*/ 85426 w 1755106"/>
                <a:gd name="connsiteY2" fmla="*/ 91710 h 720993"/>
                <a:gd name="connsiteX3" fmla="*/ 4914 w 1755106"/>
                <a:gd name="connsiteY3" fmla="*/ 8648 h 720993"/>
                <a:gd name="connsiteX4" fmla="*/ 1783 w 1755106"/>
                <a:gd name="connsiteY4" fmla="*/ 0 h 720993"/>
                <a:gd name="connsiteX5" fmla="*/ 190624 w 1755106"/>
                <a:gd name="connsiteY5" fmla="*/ 20459 h 720993"/>
                <a:gd name="connsiteX6" fmla="*/ 464139 w 1755106"/>
                <a:gd name="connsiteY6" fmla="*/ 51760 h 720993"/>
                <a:gd name="connsiteX7" fmla="*/ 934464 w 1755106"/>
                <a:gd name="connsiteY7" fmla="*/ 105553 h 720993"/>
                <a:gd name="connsiteX8" fmla="*/ 1151185 w 1755106"/>
                <a:gd name="connsiteY8" fmla="*/ 129465 h 720993"/>
                <a:gd name="connsiteX9" fmla="*/ 1755041 w 1755106"/>
                <a:gd name="connsiteY9" fmla="*/ 720994 h 720993"/>
                <a:gd name="connsiteX10" fmla="*/ 1283328 w 1755106"/>
                <a:gd name="connsiteY10" fmla="*/ 673945 h 720993"/>
                <a:gd name="connsiteX11" fmla="*/ 1030756 w 1755106"/>
                <a:gd name="connsiteY11" fmla="*/ 645548 h 720993"/>
                <a:gd name="connsiteX12" fmla="*/ 843755 w 1755106"/>
                <a:gd name="connsiteY12" fmla="*/ 624057 h 720993"/>
                <a:gd name="connsiteX13" fmla="*/ 615191 w 1755106"/>
                <a:gd name="connsiteY13" fmla="*/ 597919 h 720993"/>
                <a:gd name="connsiteX14" fmla="*/ 586504 w 1755106"/>
                <a:gd name="connsiteY14" fmla="*/ 593885 h 720993"/>
                <a:gd name="connsiteX15" fmla="*/ 578953 w 1755106"/>
                <a:gd name="connsiteY15" fmla="*/ 589529 h 7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55106" h="720993">
                  <a:moveTo>
                    <a:pt x="578953" y="589529"/>
                  </a:moveTo>
                  <a:cubicBezTo>
                    <a:pt x="578275" y="581623"/>
                    <a:pt x="571628" y="577944"/>
                    <a:pt x="566820" y="573168"/>
                  </a:cubicBezTo>
                  <a:cubicBezTo>
                    <a:pt x="406312" y="412725"/>
                    <a:pt x="245449" y="252637"/>
                    <a:pt x="85426" y="91710"/>
                  </a:cubicBezTo>
                  <a:cubicBezTo>
                    <a:pt x="58255" y="64377"/>
                    <a:pt x="31955" y="36142"/>
                    <a:pt x="4914" y="8648"/>
                  </a:cubicBezTo>
                  <a:cubicBezTo>
                    <a:pt x="2881" y="6583"/>
                    <a:pt x="-2896" y="4873"/>
                    <a:pt x="1783" y="0"/>
                  </a:cubicBezTo>
                  <a:cubicBezTo>
                    <a:pt x="64741" y="6809"/>
                    <a:pt x="127698" y="13392"/>
                    <a:pt x="190624" y="20459"/>
                  </a:cubicBezTo>
                  <a:cubicBezTo>
                    <a:pt x="281817" y="30720"/>
                    <a:pt x="372978" y="41337"/>
                    <a:pt x="464139" y="51760"/>
                  </a:cubicBezTo>
                  <a:cubicBezTo>
                    <a:pt x="620903" y="69702"/>
                    <a:pt x="777667" y="87676"/>
                    <a:pt x="934464" y="105553"/>
                  </a:cubicBezTo>
                  <a:cubicBezTo>
                    <a:pt x="984578" y="111265"/>
                    <a:pt x="1101006" y="123947"/>
                    <a:pt x="1151185" y="129465"/>
                  </a:cubicBezTo>
                  <a:cubicBezTo>
                    <a:pt x="1158510" y="131014"/>
                    <a:pt x="1762334" y="717606"/>
                    <a:pt x="1755041" y="720994"/>
                  </a:cubicBezTo>
                  <a:cubicBezTo>
                    <a:pt x="1724934" y="720929"/>
                    <a:pt x="1313145" y="676946"/>
                    <a:pt x="1283328" y="673945"/>
                  </a:cubicBezTo>
                  <a:cubicBezTo>
                    <a:pt x="1199040" y="665426"/>
                    <a:pt x="1114979" y="654874"/>
                    <a:pt x="1030756" y="645548"/>
                  </a:cubicBezTo>
                  <a:cubicBezTo>
                    <a:pt x="968411" y="638643"/>
                    <a:pt x="906067" y="631382"/>
                    <a:pt x="843755" y="624057"/>
                  </a:cubicBezTo>
                  <a:cubicBezTo>
                    <a:pt x="767599" y="615086"/>
                    <a:pt x="691347" y="606825"/>
                    <a:pt x="615191" y="597919"/>
                  </a:cubicBezTo>
                  <a:cubicBezTo>
                    <a:pt x="605607" y="596789"/>
                    <a:pt x="596152" y="594659"/>
                    <a:pt x="586504" y="593885"/>
                  </a:cubicBezTo>
                  <a:cubicBezTo>
                    <a:pt x="583503" y="593272"/>
                    <a:pt x="580824" y="592110"/>
                    <a:pt x="578953" y="589529"/>
                  </a:cubicBezTo>
                  <a:close/>
                </a:path>
              </a:pathLst>
            </a:custGeom>
            <a:solidFill>
              <a:srgbClr val="6CAB44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243">
              <a:extLst>
                <a:ext uri="{FF2B5EF4-FFF2-40B4-BE49-F238E27FC236}">
                  <a16:creationId xmlns:a16="http://schemas.microsoft.com/office/drawing/2014/main" id="{2E982058-58E1-49AD-A9EA-6D9403DCB07B}"/>
                </a:ext>
              </a:extLst>
            </p:cNvPr>
            <p:cNvSpPr/>
            <p:nvPr/>
          </p:nvSpPr>
          <p:spPr>
            <a:xfrm>
              <a:off x="9902051" y="5093786"/>
              <a:ext cx="1376792" cy="828454"/>
            </a:xfrm>
            <a:custGeom>
              <a:avLst/>
              <a:gdLst>
                <a:gd name="connsiteX0" fmla="*/ 0 w 1376792"/>
                <a:gd name="connsiteY0" fmla="*/ 236886 h 828454"/>
                <a:gd name="connsiteX1" fmla="*/ 770205 w 1376792"/>
                <a:gd name="connsiteY1" fmla="*/ 2320 h 828454"/>
                <a:gd name="connsiteX2" fmla="*/ 802280 w 1376792"/>
                <a:gd name="connsiteY2" fmla="*/ 9968 h 828454"/>
                <a:gd name="connsiteX3" fmla="*/ 1363831 w 1376792"/>
                <a:gd name="connsiteY3" fmla="*/ 572939 h 828454"/>
                <a:gd name="connsiteX4" fmla="*/ 1376513 w 1376792"/>
                <a:gd name="connsiteY4" fmla="*/ 585298 h 828454"/>
                <a:gd name="connsiteX5" fmla="*/ 1362411 w 1376792"/>
                <a:gd name="connsiteY5" fmla="*/ 597980 h 828454"/>
                <a:gd name="connsiteX6" fmla="*/ 1219136 w 1376792"/>
                <a:gd name="connsiteY6" fmla="*/ 641899 h 828454"/>
                <a:gd name="connsiteX7" fmla="*/ 802861 w 1376792"/>
                <a:gd name="connsiteY7" fmla="*/ 768491 h 828454"/>
                <a:gd name="connsiteX8" fmla="*/ 603856 w 1376792"/>
                <a:gd name="connsiteY8" fmla="*/ 828415 h 828454"/>
                <a:gd name="connsiteX9" fmla="*/ 599016 w 1376792"/>
                <a:gd name="connsiteY9" fmla="*/ 827867 h 828454"/>
                <a:gd name="connsiteX10" fmla="*/ 589044 w 1376792"/>
                <a:gd name="connsiteY10" fmla="*/ 819993 h 828454"/>
                <a:gd name="connsiteX11" fmla="*/ 0 w 1376792"/>
                <a:gd name="connsiteY11" fmla="*/ 236886 h 82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6792" h="828454">
                  <a:moveTo>
                    <a:pt x="0" y="236886"/>
                  </a:moveTo>
                  <a:cubicBezTo>
                    <a:pt x="33883" y="226754"/>
                    <a:pt x="736677" y="13485"/>
                    <a:pt x="770205" y="2320"/>
                  </a:cubicBezTo>
                  <a:cubicBezTo>
                    <a:pt x="783628" y="-2165"/>
                    <a:pt x="791954" y="-423"/>
                    <a:pt x="802280" y="9968"/>
                  </a:cubicBezTo>
                  <a:cubicBezTo>
                    <a:pt x="989184" y="197905"/>
                    <a:pt x="1176540" y="385390"/>
                    <a:pt x="1363831" y="572939"/>
                  </a:cubicBezTo>
                  <a:cubicBezTo>
                    <a:pt x="1367994" y="577102"/>
                    <a:pt x="1372286" y="581168"/>
                    <a:pt x="1376513" y="585298"/>
                  </a:cubicBezTo>
                  <a:cubicBezTo>
                    <a:pt x="1378611" y="596947"/>
                    <a:pt x="1368413" y="596076"/>
                    <a:pt x="1362411" y="597980"/>
                  </a:cubicBezTo>
                  <a:cubicBezTo>
                    <a:pt x="1314782" y="613050"/>
                    <a:pt x="1266926" y="627345"/>
                    <a:pt x="1219136" y="641899"/>
                  </a:cubicBezTo>
                  <a:cubicBezTo>
                    <a:pt x="1080410" y="684139"/>
                    <a:pt x="941684" y="726477"/>
                    <a:pt x="802861" y="768491"/>
                  </a:cubicBezTo>
                  <a:cubicBezTo>
                    <a:pt x="736548" y="788563"/>
                    <a:pt x="670460" y="809376"/>
                    <a:pt x="603856" y="828415"/>
                  </a:cubicBezTo>
                  <a:cubicBezTo>
                    <a:pt x="602210" y="828544"/>
                    <a:pt x="600597" y="828351"/>
                    <a:pt x="599016" y="827867"/>
                  </a:cubicBezTo>
                  <a:cubicBezTo>
                    <a:pt x="594950" y="826189"/>
                    <a:pt x="592045" y="822994"/>
                    <a:pt x="589044" y="819993"/>
                  </a:cubicBezTo>
                  <a:cubicBezTo>
                    <a:pt x="513405" y="730058"/>
                    <a:pt x="139952" y="391585"/>
                    <a:pt x="0" y="236886"/>
                  </a:cubicBezTo>
                  <a:close/>
                </a:path>
              </a:pathLst>
            </a:custGeom>
            <a:solidFill>
              <a:srgbClr val="82C44F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244">
              <a:extLst>
                <a:ext uri="{FF2B5EF4-FFF2-40B4-BE49-F238E27FC236}">
                  <a16:creationId xmlns:a16="http://schemas.microsoft.com/office/drawing/2014/main" id="{81E26C2B-FFB9-473D-B171-D7730F8CFBC5}"/>
                </a:ext>
              </a:extLst>
            </p:cNvPr>
            <p:cNvSpPr/>
            <p:nvPr/>
          </p:nvSpPr>
          <p:spPr>
            <a:xfrm>
              <a:off x="8462387" y="5790737"/>
              <a:ext cx="997434" cy="289520"/>
            </a:xfrm>
            <a:custGeom>
              <a:avLst/>
              <a:gdLst>
                <a:gd name="connsiteX0" fmla="*/ 867432 w 997434"/>
                <a:gd name="connsiteY0" fmla="*/ 0 h 289520"/>
                <a:gd name="connsiteX1" fmla="*/ 873725 w 997434"/>
                <a:gd name="connsiteY1" fmla="*/ 1097 h 289520"/>
                <a:gd name="connsiteX2" fmla="*/ 888149 w 997434"/>
                <a:gd name="connsiteY2" fmla="*/ 10875 h 289520"/>
                <a:gd name="connsiteX3" fmla="*/ 988991 w 997434"/>
                <a:gd name="connsiteY3" fmla="*/ 111813 h 289520"/>
                <a:gd name="connsiteX4" fmla="*/ 996477 w 997434"/>
                <a:gd name="connsiteY4" fmla="*/ 127690 h 289520"/>
                <a:gd name="connsiteX5" fmla="*/ 476650 w 997434"/>
                <a:gd name="connsiteY5" fmla="*/ 224821 h 289520"/>
                <a:gd name="connsiteX6" fmla="*/ 136790 w 997434"/>
                <a:gd name="connsiteY6" fmla="*/ 287423 h 289520"/>
                <a:gd name="connsiteX7" fmla="*/ 129013 w 997434"/>
                <a:gd name="connsiteY7" fmla="*/ 289521 h 289520"/>
                <a:gd name="connsiteX8" fmla="*/ 0 w 997434"/>
                <a:gd name="connsiteY8" fmla="*/ 161573 h 289520"/>
                <a:gd name="connsiteX9" fmla="*/ 159411 w 997434"/>
                <a:gd name="connsiteY9" fmla="*/ 132369 h 289520"/>
                <a:gd name="connsiteX10" fmla="*/ 437056 w 997434"/>
                <a:gd name="connsiteY10" fmla="*/ 80835 h 289520"/>
                <a:gd name="connsiteX11" fmla="*/ 818770 w 997434"/>
                <a:gd name="connsiteY11" fmla="*/ 9874 h 289520"/>
                <a:gd name="connsiteX12" fmla="*/ 867432 w 997434"/>
                <a:gd name="connsiteY12" fmla="*/ 0 h 2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7434" h="289520">
                  <a:moveTo>
                    <a:pt x="867432" y="0"/>
                  </a:moveTo>
                  <a:cubicBezTo>
                    <a:pt x="869530" y="355"/>
                    <a:pt x="871627" y="742"/>
                    <a:pt x="873725" y="1097"/>
                  </a:cubicBezTo>
                  <a:cubicBezTo>
                    <a:pt x="879533" y="2872"/>
                    <a:pt x="883954" y="6680"/>
                    <a:pt x="888149" y="10875"/>
                  </a:cubicBezTo>
                  <a:cubicBezTo>
                    <a:pt x="921774" y="44499"/>
                    <a:pt x="955527" y="77995"/>
                    <a:pt x="988991" y="111813"/>
                  </a:cubicBezTo>
                  <a:cubicBezTo>
                    <a:pt x="993121" y="116008"/>
                    <a:pt x="999962" y="119622"/>
                    <a:pt x="996477" y="127690"/>
                  </a:cubicBezTo>
                  <a:cubicBezTo>
                    <a:pt x="823191" y="160088"/>
                    <a:pt x="649969" y="192584"/>
                    <a:pt x="476650" y="224821"/>
                  </a:cubicBezTo>
                  <a:cubicBezTo>
                    <a:pt x="363417" y="245892"/>
                    <a:pt x="250087" y="266545"/>
                    <a:pt x="136790" y="287423"/>
                  </a:cubicBezTo>
                  <a:cubicBezTo>
                    <a:pt x="134176" y="287907"/>
                    <a:pt x="131627" y="288811"/>
                    <a:pt x="129013" y="289521"/>
                  </a:cubicBezTo>
                  <a:cubicBezTo>
                    <a:pt x="86482" y="246376"/>
                    <a:pt x="44693" y="202522"/>
                    <a:pt x="0" y="161573"/>
                  </a:cubicBezTo>
                  <a:cubicBezTo>
                    <a:pt x="53148" y="151860"/>
                    <a:pt x="106295" y="142211"/>
                    <a:pt x="159411" y="132369"/>
                  </a:cubicBezTo>
                  <a:cubicBezTo>
                    <a:pt x="251959" y="115266"/>
                    <a:pt x="344507" y="98034"/>
                    <a:pt x="437056" y="80835"/>
                  </a:cubicBezTo>
                  <a:cubicBezTo>
                    <a:pt x="564294" y="57214"/>
                    <a:pt x="691532" y="33592"/>
                    <a:pt x="818770" y="9874"/>
                  </a:cubicBezTo>
                  <a:cubicBezTo>
                    <a:pt x="835034" y="6906"/>
                    <a:pt x="851233" y="3324"/>
                    <a:pt x="867432" y="0"/>
                  </a:cubicBezTo>
                  <a:close/>
                </a:path>
              </a:pathLst>
            </a:custGeom>
            <a:solidFill>
              <a:srgbClr val="F7F295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45">
              <a:extLst>
                <a:ext uri="{FF2B5EF4-FFF2-40B4-BE49-F238E27FC236}">
                  <a16:creationId xmlns:a16="http://schemas.microsoft.com/office/drawing/2014/main" id="{37B7F9C0-6392-4807-979A-FD57087AC28A}"/>
                </a:ext>
              </a:extLst>
            </p:cNvPr>
            <p:cNvSpPr/>
            <p:nvPr/>
          </p:nvSpPr>
          <p:spPr>
            <a:xfrm>
              <a:off x="10500922" y="5679052"/>
              <a:ext cx="906751" cy="368571"/>
            </a:xfrm>
            <a:custGeom>
              <a:avLst/>
              <a:gdLst>
                <a:gd name="connsiteX0" fmla="*/ 177 w 906751"/>
                <a:gd name="connsiteY0" fmla="*/ 241278 h 368571"/>
                <a:gd name="connsiteX1" fmla="*/ 236679 w 906751"/>
                <a:gd name="connsiteY1" fmla="*/ 168833 h 368571"/>
                <a:gd name="connsiteX2" fmla="*/ 625492 w 906751"/>
                <a:gd name="connsiteY2" fmla="*/ 50469 h 368571"/>
                <a:gd name="connsiteX3" fmla="*/ 763798 w 906751"/>
                <a:gd name="connsiteY3" fmla="*/ 8358 h 368571"/>
                <a:gd name="connsiteX4" fmla="*/ 777642 w 906751"/>
                <a:gd name="connsiteY4" fmla="*/ 0 h 368571"/>
                <a:gd name="connsiteX5" fmla="*/ 894973 w 906751"/>
                <a:gd name="connsiteY5" fmla="*/ 118074 h 368571"/>
                <a:gd name="connsiteX6" fmla="*/ 906752 w 906751"/>
                <a:gd name="connsiteY6" fmla="*/ 131046 h 368571"/>
                <a:gd name="connsiteX7" fmla="*/ 718331 w 906751"/>
                <a:gd name="connsiteY7" fmla="*/ 189066 h 368571"/>
                <a:gd name="connsiteX8" fmla="*/ 225772 w 906751"/>
                <a:gd name="connsiteY8" fmla="*/ 338151 h 368571"/>
                <a:gd name="connsiteX9" fmla="*/ 132288 w 906751"/>
                <a:gd name="connsiteY9" fmla="*/ 366612 h 368571"/>
                <a:gd name="connsiteX10" fmla="*/ 115249 w 906751"/>
                <a:gd name="connsiteY10" fmla="*/ 362675 h 368571"/>
                <a:gd name="connsiteX11" fmla="*/ 1080 w 906751"/>
                <a:gd name="connsiteY11" fmla="*/ 245763 h 368571"/>
                <a:gd name="connsiteX12" fmla="*/ 177 w 906751"/>
                <a:gd name="connsiteY12" fmla="*/ 241278 h 36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6751" h="368571">
                  <a:moveTo>
                    <a:pt x="177" y="241278"/>
                  </a:moveTo>
                  <a:cubicBezTo>
                    <a:pt x="79011" y="217108"/>
                    <a:pt x="157813" y="192874"/>
                    <a:pt x="236679" y="168833"/>
                  </a:cubicBezTo>
                  <a:cubicBezTo>
                    <a:pt x="366273" y="129303"/>
                    <a:pt x="495866" y="89902"/>
                    <a:pt x="625492" y="50469"/>
                  </a:cubicBezTo>
                  <a:cubicBezTo>
                    <a:pt x="671605" y="36432"/>
                    <a:pt x="717782" y="22685"/>
                    <a:pt x="763798" y="8358"/>
                  </a:cubicBezTo>
                  <a:cubicBezTo>
                    <a:pt x="768736" y="6809"/>
                    <a:pt x="776384" y="8164"/>
                    <a:pt x="777642" y="0"/>
                  </a:cubicBezTo>
                  <a:cubicBezTo>
                    <a:pt x="816785" y="39336"/>
                    <a:pt x="855895" y="78673"/>
                    <a:pt x="894973" y="118074"/>
                  </a:cubicBezTo>
                  <a:cubicBezTo>
                    <a:pt x="899104" y="122236"/>
                    <a:pt x="902847" y="126722"/>
                    <a:pt x="906752" y="131046"/>
                  </a:cubicBezTo>
                  <a:cubicBezTo>
                    <a:pt x="843955" y="150407"/>
                    <a:pt x="781224" y="169995"/>
                    <a:pt x="718331" y="189066"/>
                  </a:cubicBezTo>
                  <a:cubicBezTo>
                    <a:pt x="554177" y="238890"/>
                    <a:pt x="389958" y="288456"/>
                    <a:pt x="225772" y="338151"/>
                  </a:cubicBezTo>
                  <a:cubicBezTo>
                    <a:pt x="194600" y="347573"/>
                    <a:pt x="163460" y="357125"/>
                    <a:pt x="132288" y="366612"/>
                  </a:cubicBezTo>
                  <a:cubicBezTo>
                    <a:pt x="125317" y="370936"/>
                    <a:pt x="119961" y="367419"/>
                    <a:pt x="115249" y="362675"/>
                  </a:cubicBezTo>
                  <a:cubicBezTo>
                    <a:pt x="76784" y="324081"/>
                    <a:pt x="36932" y="286842"/>
                    <a:pt x="1080" y="245763"/>
                  </a:cubicBezTo>
                  <a:cubicBezTo>
                    <a:pt x="16" y="244537"/>
                    <a:pt x="-210" y="242924"/>
                    <a:pt x="177" y="241278"/>
                  </a:cubicBezTo>
                  <a:close/>
                </a:path>
              </a:pathLst>
            </a:custGeom>
            <a:solidFill>
              <a:srgbClr val="F7F295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246">
              <a:extLst>
                <a:ext uri="{FF2B5EF4-FFF2-40B4-BE49-F238E27FC236}">
                  <a16:creationId xmlns:a16="http://schemas.microsoft.com/office/drawing/2014/main" id="{D3B94F19-7057-452A-B0E9-A8E28431450C}"/>
                </a:ext>
              </a:extLst>
            </p:cNvPr>
            <p:cNvSpPr/>
            <p:nvPr/>
          </p:nvSpPr>
          <p:spPr>
            <a:xfrm>
              <a:off x="9336046" y="5791866"/>
              <a:ext cx="1471334" cy="804474"/>
            </a:xfrm>
            <a:custGeom>
              <a:avLst/>
              <a:gdLst>
                <a:gd name="connsiteX0" fmla="*/ 990346 w 1471334"/>
                <a:gd name="connsiteY0" fmla="*/ 107070 h 804474"/>
                <a:gd name="connsiteX1" fmla="*/ 1164665 w 1471334"/>
                <a:gd name="connsiteY1" fmla="*/ 126915 h 804474"/>
                <a:gd name="connsiteX2" fmla="*/ 1165052 w 1471334"/>
                <a:gd name="connsiteY2" fmla="*/ 128497 h 804474"/>
                <a:gd name="connsiteX3" fmla="*/ 1237820 w 1471334"/>
                <a:gd name="connsiteY3" fmla="*/ 202426 h 804474"/>
                <a:gd name="connsiteX4" fmla="*/ 1280802 w 1471334"/>
                <a:gd name="connsiteY4" fmla="*/ 245537 h 804474"/>
                <a:gd name="connsiteX5" fmla="*/ 1297163 w 1471334"/>
                <a:gd name="connsiteY5" fmla="*/ 253831 h 804474"/>
                <a:gd name="connsiteX6" fmla="*/ 1293807 w 1471334"/>
                <a:gd name="connsiteY6" fmla="*/ 257090 h 804474"/>
                <a:gd name="connsiteX7" fmla="*/ 1270831 w 1471334"/>
                <a:gd name="connsiteY7" fmla="*/ 261156 h 804474"/>
                <a:gd name="connsiteX8" fmla="*/ 970048 w 1471334"/>
                <a:gd name="connsiteY8" fmla="*/ 226660 h 804474"/>
                <a:gd name="connsiteX9" fmla="*/ 894248 w 1471334"/>
                <a:gd name="connsiteY9" fmla="*/ 218721 h 804474"/>
                <a:gd name="connsiteX10" fmla="*/ 906155 w 1471334"/>
                <a:gd name="connsiteY10" fmla="*/ 232759 h 804474"/>
                <a:gd name="connsiteX11" fmla="*/ 1456799 w 1471334"/>
                <a:gd name="connsiteY11" fmla="*/ 782886 h 804474"/>
                <a:gd name="connsiteX12" fmla="*/ 1471256 w 1471334"/>
                <a:gd name="connsiteY12" fmla="*/ 804475 h 804474"/>
                <a:gd name="connsiteX13" fmla="*/ 1341727 w 1471334"/>
                <a:gd name="connsiteY13" fmla="*/ 791018 h 804474"/>
                <a:gd name="connsiteX14" fmla="*/ 1145207 w 1471334"/>
                <a:gd name="connsiteY14" fmla="*/ 768720 h 804474"/>
                <a:gd name="connsiteX15" fmla="*/ 1131073 w 1471334"/>
                <a:gd name="connsiteY15" fmla="*/ 765913 h 804474"/>
                <a:gd name="connsiteX16" fmla="*/ 1109194 w 1471334"/>
                <a:gd name="connsiteY16" fmla="*/ 749972 h 804474"/>
                <a:gd name="connsiteX17" fmla="*/ 873886 w 1471334"/>
                <a:gd name="connsiteY17" fmla="*/ 511501 h 804474"/>
                <a:gd name="connsiteX18" fmla="*/ 554613 w 1471334"/>
                <a:gd name="connsiteY18" fmla="*/ 192777 h 804474"/>
                <a:gd name="connsiteX19" fmla="*/ 521279 w 1471334"/>
                <a:gd name="connsiteY19" fmla="*/ 175868 h 804474"/>
                <a:gd name="connsiteX20" fmla="*/ 340538 w 1471334"/>
                <a:gd name="connsiteY20" fmla="*/ 154957 h 804474"/>
                <a:gd name="connsiteX21" fmla="*/ 140630 w 1471334"/>
                <a:gd name="connsiteY21" fmla="*/ 131982 h 804474"/>
                <a:gd name="connsiteX22" fmla="*/ 128755 w 1471334"/>
                <a:gd name="connsiteY22" fmla="*/ 127658 h 804474"/>
                <a:gd name="connsiteX23" fmla="*/ 122753 w 1471334"/>
                <a:gd name="connsiteY23" fmla="*/ 126625 h 804474"/>
                <a:gd name="connsiteX24" fmla="*/ 112168 w 1471334"/>
                <a:gd name="connsiteY24" fmla="*/ 112910 h 804474"/>
                <a:gd name="connsiteX25" fmla="*/ 0 w 1471334"/>
                <a:gd name="connsiteY25" fmla="*/ 0 h 804474"/>
                <a:gd name="connsiteX26" fmla="*/ 95550 w 1471334"/>
                <a:gd name="connsiteY26" fmla="*/ 9874 h 804474"/>
                <a:gd name="connsiteX27" fmla="*/ 224562 w 1471334"/>
                <a:gd name="connsiteY27" fmla="*/ 24751 h 804474"/>
                <a:gd name="connsiteX28" fmla="*/ 382230 w 1471334"/>
                <a:gd name="connsiteY28" fmla="*/ 42950 h 804474"/>
                <a:gd name="connsiteX29" fmla="*/ 509759 w 1471334"/>
                <a:gd name="connsiteY29" fmla="*/ 57181 h 804474"/>
                <a:gd name="connsiteX30" fmla="*/ 662586 w 1471334"/>
                <a:gd name="connsiteY30" fmla="*/ 74929 h 804474"/>
                <a:gd name="connsiteX31" fmla="*/ 990346 w 1471334"/>
                <a:gd name="connsiteY31" fmla="*/ 107070 h 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1334" h="804474">
                  <a:moveTo>
                    <a:pt x="990346" y="107070"/>
                  </a:moveTo>
                  <a:cubicBezTo>
                    <a:pt x="1048431" y="113814"/>
                    <a:pt x="1106516" y="120816"/>
                    <a:pt x="1164665" y="126915"/>
                  </a:cubicBezTo>
                  <a:cubicBezTo>
                    <a:pt x="1164794" y="127432"/>
                    <a:pt x="1164923" y="127980"/>
                    <a:pt x="1165052" y="128497"/>
                  </a:cubicBezTo>
                  <a:cubicBezTo>
                    <a:pt x="1189319" y="153150"/>
                    <a:pt x="1213521" y="177836"/>
                    <a:pt x="1237820" y="202426"/>
                  </a:cubicBezTo>
                  <a:cubicBezTo>
                    <a:pt x="1252083" y="216850"/>
                    <a:pt x="1266571" y="231081"/>
                    <a:pt x="1280802" y="245537"/>
                  </a:cubicBezTo>
                  <a:cubicBezTo>
                    <a:pt x="1285385" y="250184"/>
                    <a:pt x="1289870" y="254702"/>
                    <a:pt x="1297163" y="253831"/>
                  </a:cubicBezTo>
                  <a:cubicBezTo>
                    <a:pt x="1296033" y="254928"/>
                    <a:pt x="1294936" y="256025"/>
                    <a:pt x="1293807" y="257090"/>
                  </a:cubicBezTo>
                  <a:cubicBezTo>
                    <a:pt x="1286998" y="263156"/>
                    <a:pt x="1278801" y="262156"/>
                    <a:pt x="1270831" y="261156"/>
                  </a:cubicBezTo>
                  <a:cubicBezTo>
                    <a:pt x="1170699" y="248635"/>
                    <a:pt x="1070213" y="238987"/>
                    <a:pt x="970048" y="226660"/>
                  </a:cubicBezTo>
                  <a:cubicBezTo>
                    <a:pt x="945169" y="223594"/>
                    <a:pt x="920193" y="220206"/>
                    <a:pt x="894248" y="218721"/>
                  </a:cubicBezTo>
                  <a:cubicBezTo>
                    <a:pt x="897055" y="225563"/>
                    <a:pt x="902154" y="228757"/>
                    <a:pt x="906155" y="232759"/>
                  </a:cubicBezTo>
                  <a:cubicBezTo>
                    <a:pt x="1089703" y="416145"/>
                    <a:pt x="1273348" y="599435"/>
                    <a:pt x="1456799" y="782886"/>
                  </a:cubicBezTo>
                  <a:cubicBezTo>
                    <a:pt x="1462866" y="788953"/>
                    <a:pt x="1472288" y="793406"/>
                    <a:pt x="1471256" y="804475"/>
                  </a:cubicBezTo>
                  <a:cubicBezTo>
                    <a:pt x="1428079" y="800021"/>
                    <a:pt x="1384871" y="795794"/>
                    <a:pt x="1341727" y="791018"/>
                  </a:cubicBezTo>
                  <a:cubicBezTo>
                    <a:pt x="1276188" y="783790"/>
                    <a:pt x="1210713" y="776239"/>
                    <a:pt x="1145207" y="768720"/>
                  </a:cubicBezTo>
                  <a:cubicBezTo>
                    <a:pt x="1140463" y="768172"/>
                    <a:pt x="1135784" y="766881"/>
                    <a:pt x="1131073" y="765913"/>
                  </a:cubicBezTo>
                  <a:cubicBezTo>
                    <a:pt x="1121940" y="763105"/>
                    <a:pt x="1115680" y="756426"/>
                    <a:pt x="1109194" y="749972"/>
                  </a:cubicBezTo>
                  <a:cubicBezTo>
                    <a:pt x="1030199" y="671009"/>
                    <a:pt x="953365" y="589980"/>
                    <a:pt x="873886" y="511501"/>
                  </a:cubicBezTo>
                  <a:cubicBezTo>
                    <a:pt x="766913" y="405819"/>
                    <a:pt x="660844" y="299234"/>
                    <a:pt x="554613" y="192777"/>
                  </a:cubicBezTo>
                  <a:cubicBezTo>
                    <a:pt x="545061" y="183193"/>
                    <a:pt x="534993" y="177514"/>
                    <a:pt x="521279" y="175868"/>
                  </a:cubicBezTo>
                  <a:cubicBezTo>
                    <a:pt x="461064" y="168575"/>
                    <a:pt x="400785" y="161831"/>
                    <a:pt x="340538" y="154957"/>
                  </a:cubicBezTo>
                  <a:cubicBezTo>
                    <a:pt x="273902" y="147342"/>
                    <a:pt x="207298" y="139468"/>
                    <a:pt x="140630" y="131982"/>
                  </a:cubicBezTo>
                  <a:cubicBezTo>
                    <a:pt x="136306" y="131498"/>
                    <a:pt x="132143" y="130659"/>
                    <a:pt x="128755" y="127658"/>
                  </a:cubicBezTo>
                  <a:cubicBezTo>
                    <a:pt x="126754" y="127302"/>
                    <a:pt x="124753" y="126948"/>
                    <a:pt x="122753" y="126625"/>
                  </a:cubicBezTo>
                  <a:cubicBezTo>
                    <a:pt x="121720" y="120139"/>
                    <a:pt x="116234" y="117009"/>
                    <a:pt x="112168" y="112910"/>
                  </a:cubicBezTo>
                  <a:cubicBezTo>
                    <a:pt x="74865" y="75220"/>
                    <a:pt x="37400" y="37626"/>
                    <a:pt x="0" y="0"/>
                  </a:cubicBezTo>
                  <a:cubicBezTo>
                    <a:pt x="31850" y="3259"/>
                    <a:pt x="63732" y="6325"/>
                    <a:pt x="95550" y="9874"/>
                  </a:cubicBezTo>
                  <a:cubicBezTo>
                    <a:pt x="138565" y="14650"/>
                    <a:pt x="181547" y="19781"/>
                    <a:pt x="224562" y="24751"/>
                  </a:cubicBezTo>
                  <a:cubicBezTo>
                    <a:pt x="277129" y="30817"/>
                    <a:pt x="329664" y="36948"/>
                    <a:pt x="382230" y="42950"/>
                  </a:cubicBezTo>
                  <a:cubicBezTo>
                    <a:pt x="424729" y="47791"/>
                    <a:pt x="467260" y="52309"/>
                    <a:pt x="509759" y="57181"/>
                  </a:cubicBezTo>
                  <a:cubicBezTo>
                    <a:pt x="560712" y="62990"/>
                    <a:pt x="611633" y="69153"/>
                    <a:pt x="662586" y="74929"/>
                  </a:cubicBezTo>
                  <a:cubicBezTo>
                    <a:pt x="705666" y="79738"/>
                    <a:pt x="946653" y="101971"/>
                    <a:pt x="990346" y="107070"/>
                  </a:cubicBezTo>
                  <a:close/>
                </a:path>
              </a:pathLst>
            </a:custGeom>
            <a:solidFill>
              <a:srgbClr val="D5D37D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247">
              <a:extLst>
                <a:ext uri="{FF2B5EF4-FFF2-40B4-BE49-F238E27FC236}">
                  <a16:creationId xmlns:a16="http://schemas.microsoft.com/office/drawing/2014/main" id="{8FD76B10-0316-4B9D-8EE0-06540B5B1968}"/>
                </a:ext>
              </a:extLst>
            </p:cNvPr>
            <p:cNvSpPr/>
            <p:nvPr/>
          </p:nvSpPr>
          <p:spPr>
            <a:xfrm>
              <a:off x="9464866" y="5919491"/>
              <a:ext cx="1002317" cy="638319"/>
            </a:xfrm>
            <a:custGeom>
              <a:avLst/>
              <a:gdLst>
                <a:gd name="connsiteX0" fmla="*/ 0 w 1002317"/>
                <a:gd name="connsiteY0" fmla="*/ 0 h 638319"/>
                <a:gd name="connsiteX1" fmla="*/ 163089 w 1002317"/>
                <a:gd name="connsiteY1" fmla="*/ 17393 h 638319"/>
                <a:gd name="connsiteX2" fmla="*/ 351607 w 1002317"/>
                <a:gd name="connsiteY2" fmla="*/ 39046 h 638319"/>
                <a:gd name="connsiteX3" fmla="*/ 405948 w 1002317"/>
                <a:gd name="connsiteY3" fmla="*/ 45209 h 638319"/>
                <a:gd name="connsiteX4" fmla="*/ 418146 w 1002317"/>
                <a:gd name="connsiteY4" fmla="*/ 51954 h 638319"/>
                <a:gd name="connsiteX5" fmla="*/ 1000543 w 1002317"/>
                <a:gd name="connsiteY5" fmla="*/ 635641 h 638319"/>
                <a:gd name="connsiteX6" fmla="*/ 1002318 w 1002317"/>
                <a:gd name="connsiteY6" fmla="*/ 638320 h 638319"/>
                <a:gd name="connsiteX7" fmla="*/ 842714 w 1002317"/>
                <a:gd name="connsiteY7" fmla="*/ 621088 h 638319"/>
                <a:gd name="connsiteX8" fmla="*/ 593885 w 1002317"/>
                <a:gd name="connsiteY8" fmla="*/ 592465 h 638319"/>
                <a:gd name="connsiteX9" fmla="*/ 574620 w 1002317"/>
                <a:gd name="connsiteY9" fmla="*/ 578815 h 638319"/>
                <a:gd name="connsiteX10" fmla="*/ 118590 w 1002317"/>
                <a:gd name="connsiteY10" fmla="*/ 122236 h 638319"/>
                <a:gd name="connsiteX11" fmla="*/ 0 w 1002317"/>
                <a:gd name="connsiteY11" fmla="*/ 0 h 63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2317" h="638319">
                  <a:moveTo>
                    <a:pt x="0" y="0"/>
                  </a:moveTo>
                  <a:cubicBezTo>
                    <a:pt x="54374" y="5776"/>
                    <a:pt x="108748" y="11359"/>
                    <a:pt x="163089" y="17393"/>
                  </a:cubicBezTo>
                  <a:cubicBezTo>
                    <a:pt x="225950" y="24396"/>
                    <a:pt x="288778" y="31785"/>
                    <a:pt x="351607" y="39046"/>
                  </a:cubicBezTo>
                  <a:cubicBezTo>
                    <a:pt x="369710" y="41143"/>
                    <a:pt x="387813" y="43467"/>
                    <a:pt x="405948" y="45209"/>
                  </a:cubicBezTo>
                  <a:cubicBezTo>
                    <a:pt x="411370" y="45726"/>
                    <a:pt x="414693" y="48501"/>
                    <a:pt x="418146" y="51954"/>
                  </a:cubicBezTo>
                  <a:cubicBezTo>
                    <a:pt x="612278" y="246506"/>
                    <a:pt x="806411" y="441057"/>
                    <a:pt x="1000543" y="635641"/>
                  </a:cubicBezTo>
                  <a:cubicBezTo>
                    <a:pt x="1001285" y="636384"/>
                    <a:pt x="1001737" y="637416"/>
                    <a:pt x="1002318" y="638320"/>
                  </a:cubicBezTo>
                  <a:cubicBezTo>
                    <a:pt x="949106" y="632576"/>
                    <a:pt x="895894" y="627090"/>
                    <a:pt x="842714" y="621088"/>
                  </a:cubicBezTo>
                  <a:cubicBezTo>
                    <a:pt x="759749" y="611730"/>
                    <a:pt x="676817" y="602017"/>
                    <a:pt x="593885" y="592465"/>
                  </a:cubicBezTo>
                  <a:cubicBezTo>
                    <a:pt x="586463" y="589303"/>
                    <a:pt x="580364" y="584559"/>
                    <a:pt x="574620" y="578815"/>
                  </a:cubicBezTo>
                  <a:cubicBezTo>
                    <a:pt x="422535" y="426697"/>
                    <a:pt x="269610" y="275419"/>
                    <a:pt x="118590" y="122236"/>
                  </a:cubicBezTo>
                  <a:cubicBezTo>
                    <a:pt x="78769" y="81803"/>
                    <a:pt x="37529" y="42660"/>
                    <a:pt x="0" y="0"/>
                  </a:cubicBezTo>
                  <a:close/>
                </a:path>
              </a:pathLst>
            </a:custGeom>
            <a:solidFill>
              <a:srgbClr val="4288AB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48">
              <a:extLst>
                <a:ext uri="{FF2B5EF4-FFF2-40B4-BE49-F238E27FC236}">
                  <a16:creationId xmlns:a16="http://schemas.microsoft.com/office/drawing/2014/main" id="{939178AD-B005-48DB-A3CF-63031B382519}"/>
                </a:ext>
              </a:extLst>
            </p:cNvPr>
            <p:cNvSpPr/>
            <p:nvPr/>
          </p:nvSpPr>
          <p:spPr>
            <a:xfrm>
              <a:off x="10218000" y="6005005"/>
              <a:ext cx="1003221" cy="639773"/>
            </a:xfrm>
            <a:custGeom>
              <a:avLst/>
              <a:gdLst>
                <a:gd name="connsiteX0" fmla="*/ 589335 w 1003221"/>
                <a:gd name="connsiteY0" fmla="*/ 591336 h 639773"/>
                <a:gd name="connsiteX1" fmla="*/ 577492 w 1003221"/>
                <a:gd name="connsiteY1" fmla="*/ 578267 h 639773"/>
                <a:gd name="connsiteX2" fmla="*/ 13811 w 1003221"/>
                <a:gd name="connsiteY2" fmla="*/ 14554 h 639773"/>
                <a:gd name="connsiteX3" fmla="*/ 0 w 1003221"/>
                <a:gd name="connsiteY3" fmla="*/ 0 h 639773"/>
                <a:gd name="connsiteX4" fmla="*/ 91613 w 1003221"/>
                <a:gd name="connsiteY4" fmla="*/ 9745 h 639773"/>
                <a:gd name="connsiteX5" fmla="*/ 220755 w 1003221"/>
                <a:gd name="connsiteY5" fmla="*/ 24493 h 639773"/>
                <a:gd name="connsiteX6" fmla="*/ 348283 w 1003221"/>
                <a:gd name="connsiteY6" fmla="*/ 39078 h 639773"/>
                <a:gd name="connsiteX7" fmla="*/ 411918 w 1003221"/>
                <a:gd name="connsiteY7" fmla="*/ 43983 h 639773"/>
                <a:gd name="connsiteX8" fmla="*/ 422567 w 1003221"/>
                <a:gd name="connsiteY8" fmla="*/ 55955 h 639773"/>
                <a:gd name="connsiteX9" fmla="*/ 991056 w 1003221"/>
                <a:gd name="connsiteY9" fmla="*/ 623444 h 639773"/>
                <a:gd name="connsiteX10" fmla="*/ 1003221 w 1003221"/>
                <a:gd name="connsiteY10" fmla="*/ 633770 h 639773"/>
                <a:gd name="connsiteX11" fmla="*/ 989475 w 1003221"/>
                <a:gd name="connsiteY11" fmla="*/ 639546 h 639773"/>
                <a:gd name="connsiteX12" fmla="*/ 600274 w 1003221"/>
                <a:gd name="connsiteY12" fmla="*/ 593788 h 639773"/>
                <a:gd name="connsiteX13" fmla="*/ 589335 w 1003221"/>
                <a:gd name="connsiteY13" fmla="*/ 591336 h 63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3221" h="639773">
                  <a:moveTo>
                    <a:pt x="589335" y="591336"/>
                  </a:moveTo>
                  <a:cubicBezTo>
                    <a:pt x="585398" y="586979"/>
                    <a:pt x="581655" y="582429"/>
                    <a:pt x="577492" y="578267"/>
                  </a:cubicBezTo>
                  <a:cubicBezTo>
                    <a:pt x="389620" y="390362"/>
                    <a:pt x="201683" y="202458"/>
                    <a:pt x="13811" y="14554"/>
                  </a:cubicBezTo>
                  <a:cubicBezTo>
                    <a:pt x="10100" y="10842"/>
                    <a:pt x="6551" y="6938"/>
                    <a:pt x="0" y="0"/>
                  </a:cubicBezTo>
                  <a:cubicBezTo>
                    <a:pt x="33011" y="3485"/>
                    <a:pt x="62344" y="6454"/>
                    <a:pt x="91613" y="9745"/>
                  </a:cubicBezTo>
                  <a:cubicBezTo>
                    <a:pt x="134660" y="14554"/>
                    <a:pt x="177707" y="19523"/>
                    <a:pt x="220755" y="24493"/>
                  </a:cubicBezTo>
                  <a:cubicBezTo>
                    <a:pt x="263253" y="29397"/>
                    <a:pt x="305687" y="34851"/>
                    <a:pt x="348283" y="39078"/>
                  </a:cubicBezTo>
                  <a:cubicBezTo>
                    <a:pt x="369419" y="41176"/>
                    <a:pt x="390362" y="46662"/>
                    <a:pt x="411918" y="43983"/>
                  </a:cubicBezTo>
                  <a:cubicBezTo>
                    <a:pt x="415468" y="47984"/>
                    <a:pt x="418792" y="52179"/>
                    <a:pt x="422567" y="55955"/>
                  </a:cubicBezTo>
                  <a:cubicBezTo>
                    <a:pt x="612020" y="245150"/>
                    <a:pt x="801506" y="434313"/>
                    <a:pt x="991056" y="623444"/>
                  </a:cubicBezTo>
                  <a:cubicBezTo>
                    <a:pt x="994799" y="627187"/>
                    <a:pt x="999155" y="630349"/>
                    <a:pt x="1003221" y="633770"/>
                  </a:cubicBezTo>
                  <a:cubicBezTo>
                    <a:pt x="1000027" y="638998"/>
                    <a:pt x="995251" y="640385"/>
                    <a:pt x="989475" y="639546"/>
                  </a:cubicBezTo>
                  <a:cubicBezTo>
                    <a:pt x="860171" y="620604"/>
                    <a:pt x="729997" y="609116"/>
                    <a:pt x="600274" y="593788"/>
                  </a:cubicBezTo>
                  <a:cubicBezTo>
                    <a:pt x="596563" y="593304"/>
                    <a:pt x="592981" y="592142"/>
                    <a:pt x="589335" y="591336"/>
                  </a:cubicBezTo>
                  <a:close/>
                </a:path>
              </a:pathLst>
            </a:custGeom>
            <a:solidFill>
              <a:srgbClr val="AB8941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249">
              <a:extLst>
                <a:ext uri="{FF2B5EF4-FFF2-40B4-BE49-F238E27FC236}">
                  <a16:creationId xmlns:a16="http://schemas.microsoft.com/office/drawing/2014/main" id="{6D7AFF76-6552-407C-9CDB-5FFF1ACFA9B4}"/>
                </a:ext>
              </a:extLst>
            </p:cNvPr>
            <p:cNvSpPr/>
            <p:nvPr/>
          </p:nvSpPr>
          <p:spPr>
            <a:xfrm>
              <a:off x="9644394" y="4328234"/>
              <a:ext cx="1015328" cy="1636125"/>
            </a:xfrm>
            <a:custGeom>
              <a:avLst/>
              <a:gdLst>
                <a:gd name="connsiteX0" fmla="*/ 926342 w 1015328"/>
                <a:gd name="connsiteY0" fmla="*/ 798625 h 1636125"/>
                <a:gd name="connsiteX1" fmla="*/ 626851 w 1015328"/>
                <a:gd name="connsiteY1" fmla="*/ 1346591 h 1636125"/>
                <a:gd name="connsiteX2" fmla="*/ 541143 w 1015328"/>
                <a:gd name="connsiteY2" fmla="*/ 1537561 h 1636125"/>
                <a:gd name="connsiteX3" fmla="*/ 533237 w 1015328"/>
                <a:gd name="connsiteY3" fmla="*/ 1561956 h 1636125"/>
                <a:gd name="connsiteX4" fmla="*/ 521685 w 1015328"/>
                <a:gd name="connsiteY4" fmla="*/ 1618621 h 1636125"/>
                <a:gd name="connsiteX5" fmla="*/ 507002 w 1015328"/>
                <a:gd name="connsiteY5" fmla="*/ 1636111 h 1636125"/>
                <a:gd name="connsiteX6" fmla="*/ 494127 w 1015328"/>
                <a:gd name="connsiteY6" fmla="*/ 1618815 h 1636125"/>
                <a:gd name="connsiteX7" fmla="*/ 483413 w 1015328"/>
                <a:gd name="connsiteY7" fmla="*/ 1552501 h 1636125"/>
                <a:gd name="connsiteX8" fmla="*/ 424715 w 1015328"/>
                <a:gd name="connsiteY8" fmla="*/ 1415809 h 1636125"/>
                <a:gd name="connsiteX9" fmla="*/ 191408 w 1015328"/>
                <a:gd name="connsiteY9" fmla="*/ 995113 h 1636125"/>
                <a:gd name="connsiteX10" fmla="*/ 97020 w 1015328"/>
                <a:gd name="connsiteY10" fmla="*/ 812307 h 1636125"/>
                <a:gd name="connsiteX11" fmla="*/ 23414 w 1015328"/>
                <a:gd name="connsiteY11" fmla="*/ 634148 h 1636125"/>
                <a:gd name="connsiteX12" fmla="*/ 41549 w 1015328"/>
                <a:gd name="connsiteY12" fmla="*/ 306292 h 1636125"/>
                <a:gd name="connsiteX13" fmla="*/ 538820 w 1015328"/>
                <a:gd name="connsiteY13" fmla="*/ 830 h 1636125"/>
                <a:gd name="connsiteX14" fmla="*/ 1012501 w 1015328"/>
                <a:gd name="connsiteY14" fmla="*/ 445986 h 1636125"/>
                <a:gd name="connsiteX15" fmla="*/ 970938 w 1015328"/>
                <a:gd name="connsiteY15" fmla="*/ 693717 h 1636125"/>
                <a:gd name="connsiteX16" fmla="*/ 926342 w 1015328"/>
                <a:gd name="connsiteY16" fmla="*/ 798625 h 163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5328" h="1636125">
                  <a:moveTo>
                    <a:pt x="926342" y="798625"/>
                  </a:moveTo>
                  <a:cubicBezTo>
                    <a:pt x="834762" y="985787"/>
                    <a:pt x="725821" y="1163462"/>
                    <a:pt x="626851" y="1346591"/>
                  </a:cubicBezTo>
                  <a:cubicBezTo>
                    <a:pt x="624592" y="1350786"/>
                    <a:pt x="560924" y="1483187"/>
                    <a:pt x="541143" y="1537561"/>
                  </a:cubicBezTo>
                  <a:cubicBezTo>
                    <a:pt x="538207" y="1545596"/>
                    <a:pt x="535399" y="1553663"/>
                    <a:pt x="533237" y="1561956"/>
                  </a:cubicBezTo>
                  <a:cubicBezTo>
                    <a:pt x="527913" y="1580543"/>
                    <a:pt x="522879" y="1599131"/>
                    <a:pt x="521685" y="1618621"/>
                  </a:cubicBezTo>
                  <a:cubicBezTo>
                    <a:pt x="521136" y="1627463"/>
                    <a:pt x="518458" y="1636531"/>
                    <a:pt x="507002" y="1636111"/>
                  </a:cubicBezTo>
                  <a:cubicBezTo>
                    <a:pt x="496515" y="1635724"/>
                    <a:pt x="494546" y="1627270"/>
                    <a:pt x="494127" y="1618815"/>
                  </a:cubicBezTo>
                  <a:cubicBezTo>
                    <a:pt x="493288" y="1602616"/>
                    <a:pt x="489738" y="1573670"/>
                    <a:pt x="483413" y="1552501"/>
                  </a:cubicBezTo>
                  <a:cubicBezTo>
                    <a:pt x="469118" y="1504678"/>
                    <a:pt x="447143" y="1460114"/>
                    <a:pt x="424715" y="1415809"/>
                  </a:cubicBezTo>
                  <a:cubicBezTo>
                    <a:pt x="352174" y="1272694"/>
                    <a:pt x="269887" y="1134936"/>
                    <a:pt x="191408" y="995113"/>
                  </a:cubicBezTo>
                  <a:cubicBezTo>
                    <a:pt x="160171" y="934060"/>
                    <a:pt x="126353" y="874329"/>
                    <a:pt x="97020" y="812307"/>
                  </a:cubicBezTo>
                  <a:cubicBezTo>
                    <a:pt x="69495" y="754158"/>
                    <a:pt x="44260" y="695170"/>
                    <a:pt x="23414" y="634148"/>
                  </a:cubicBezTo>
                  <a:cubicBezTo>
                    <a:pt x="-14825" y="522109"/>
                    <a:pt x="-4435" y="412813"/>
                    <a:pt x="41549" y="306292"/>
                  </a:cubicBezTo>
                  <a:cubicBezTo>
                    <a:pt x="126644" y="109126"/>
                    <a:pt x="324035" y="-11239"/>
                    <a:pt x="538820" y="830"/>
                  </a:cubicBezTo>
                  <a:cubicBezTo>
                    <a:pt x="781905" y="14480"/>
                    <a:pt x="983168" y="204805"/>
                    <a:pt x="1012501" y="445986"/>
                  </a:cubicBezTo>
                  <a:cubicBezTo>
                    <a:pt x="1023150" y="533436"/>
                    <a:pt x="1002498" y="614206"/>
                    <a:pt x="970938" y="693717"/>
                  </a:cubicBezTo>
                  <a:cubicBezTo>
                    <a:pt x="956934" y="729020"/>
                    <a:pt x="941251" y="763677"/>
                    <a:pt x="926342" y="798625"/>
                  </a:cubicBezTo>
                  <a:close/>
                </a:path>
              </a:pathLst>
            </a:custGeom>
            <a:solidFill>
              <a:srgbClr val="9F1E20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250">
              <a:extLst>
                <a:ext uri="{FF2B5EF4-FFF2-40B4-BE49-F238E27FC236}">
                  <a16:creationId xmlns:a16="http://schemas.microsoft.com/office/drawing/2014/main" id="{2F1DAF17-F57C-490F-9B91-54EC21B191CC}"/>
                </a:ext>
              </a:extLst>
            </p:cNvPr>
            <p:cNvSpPr/>
            <p:nvPr/>
          </p:nvSpPr>
          <p:spPr>
            <a:xfrm>
              <a:off x="9661947" y="4345119"/>
              <a:ext cx="982291" cy="1550589"/>
            </a:xfrm>
            <a:custGeom>
              <a:avLst/>
              <a:gdLst>
                <a:gd name="connsiteX0" fmla="*/ 977878 w 982291"/>
                <a:gd name="connsiteY0" fmla="*/ 440621 h 1550589"/>
                <a:gd name="connsiteX1" fmla="*/ 977878 w 982291"/>
                <a:gd name="connsiteY1" fmla="*/ 440621 h 1550589"/>
                <a:gd name="connsiteX2" fmla="*/ 928119 w 982291"/>
                <a:gd name="connsiteY2" fmla="*/ 268077 h 1550589"/>
                <a:gd name="connsiteX3" fmla="*/ 794814 w 982291"/>
                <a:gd name="connsiteY3" fmla="*/ 105891 h 1550589"/>
                <a:gd name="connsiteX4" fmla="*/ 446757 w 982291"/>
                <a:gd name="connsiteY4" fmla="*/ 2274 h 1550589"/>
                <a:gd name="connsiteX5" fmla="*/ 254625 w 982291"/>
                <a:gd name="connsiteY5" fmla="*/ 59423 h 1550589"/>
                <a:gd name="connsiteX6" fmla="*/ 136165 w 982291"/>
                <a:gd name="connsiteY6" fmla="*/ 149358 h 1550589"/>
                <a:gd name="connsiteX7" fmla="*/ 48489 w 982291"/>
                <a:gd name="connsiteY7" fmla="*/ 275112 h 1550589"/>
                <a:gd name="connsiteX8" fmla="*/ 3215 w 982291"/>
                <a:gd name="connsiteY8" fmla="*/ 437394 h 1550589"/>
                <a:gd name="connsiteX9" fmla="*/ 3215 w 982291"/>
                <a:gd name="connsiteY9" fmla="*/ 437394 h 1550589"/>
                <a:gd name="connsiteX10" fmla="*/ 504 w 982291"/>
                <a:gd name="connsiteY10" fmla="*/ 442977 h 1550589"/>
                <a:gd name="connsiteX11" fmla="*/ 8410 w 982291"/>
                <a:gd name="connsiteY11" fmla="*/ 564277 h 1550589"/>
                <a:gd name="connsiteX12" fmla="*/ 154203 w 982291"/>
                <a:gd name="connsiteY12" fmla="*/ 904428 h 1550589"/>
                <a:gd name="connsiteX13" fmla="*/ 289476 w 982291"/>
                <a:gd name="connsiteY13" fmla="*/ 1147158 h 1550589"/>
                <a:gd name="connsiteX14" fmla="*/ 375764 w 982291"/>
                <a:gd name="connsiteY14" fmla="*/ 1301309 h 1550589"/>
                <a:gd name="connsiteX15" fmla="*/ 471475 w 982291"/>
                <a:gd name="connsiteY15" fmla="*/ 1499378 h 1550589"/>
                <a:gd name="connsiteX16" fmla="*/ 490611 w 982291"/>
                <a:gd name="connsiteY16" fmla="*/ 1550590 h 1550589"/>
                <a:gd name="connsiteX17" fmla="*/ 534626 w 982291"/>
                <a:gd name="connsiteY17" fmla="*/ 1438808 h 1550589"/>
                <a:gd name="connsiteX18" fmla="*/ 684776 w 982291"/>
                <a:gd name="connsiteY18" fmla="*/ 1158323 h 1550589"/>
                <a:gd name="connsiteX19" fmla="*/ 863580 w 982291"/>
                <a:gd name="connsiteY19" fmla="*/ 833145 h 1550589"/>
                <a:gd name="connsiteX20" fmla="*/ 979007 w 982291"/>
                <a:gd name="connsiteY20" fmla="*/ 524844 h 1550589"/>
                <a:gd name="connsiteX21" fmla="*/ 977878 w 982291"/>
                <a:gd name="connsiteY21" fmla="*/ 440621 h 1550589"/>
                <a:gd name="connsiteX22" fmla="*/ 455115 w 982291"/>
                <a:gd name="connsiteY22" fmla="*/ 642885 h 1550589"/>
                <a:gd name="connsiteX23" fmla="*/ 324424 w 982291"/>
                <a:gd name="connsiteY23" fmla="*/ 457240 h 1550589"/>
                <a:gd name="connsiteX24" fmla="*/ 323488 w 982291"/>
                <a:gd name="connsiteY24" fmla="*/ 439685 h 1550589"/>
                <a:gd name="connsiteX25" fmla="*/ 333524 w 982291"/>
                <a:gd name="connsiteY25" fmla="*/ 418032 h 1550589"/>
                <a:gd name="connsiteX26" fmla="*/ 500130 w 982291"/>
                <a:gd name="connsiteY26" fmla="*/ 312641 h 1550589"/>
                <a:gd name="connsiteX27" fmla="*/ 648376 w 982291"/>
                <a:gd name="connsiteY27" fmla="*/ 425454 h 1550589"/>
                <a:gd name="connsiteX28" fmla="*/ 657056 w 982291"/>
                <a:gd name="connsiteY28" fmla="*/ 440072 h 1550589"/>
                <a:gd name="connsiteX29" fmla="*/ 656379 w 982291"/>
                <a:gd name="connsiteY29" fmla="*/ 459144 h 1550589"/>
                <a:gd name="connsiteX30" fmla="*/ 455115 w 982291"/>
                <a:gd name="connsiteY30" fmla="*/ 642885 h 155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82291" h="1550589">
                  <a:moveTo>
                    <a:pt x="977878" y="440621"/>
                  </a:moveTo>
                  <a:cubicBezTo>
                    <a:pt x="977878" y="440621"/>
                    <a:pt x="977878" y="440621"/>
                    <a:pt x="977878" y="440621"/>
                  </a:cubicBezTo>
                  <a:cubicBezTo>
                    <a:pt x="972489" y="379890"/>
                    <a:pt x="955870" y="322160"/>
                    <a:pt x="928119" y="268077"/>
                  </a:cubicBezTo>
                  <a:cubicBezTo>
                    <a:pt x="895527" y="204571"/>
                    <a:pt x="851769" y="149035"/>
                    <a:pt x="794814" y="105891"/>
                  </a:cubicBezTo>
                  <a:cubicBezTo>
                    <a:pt x="692165" y="28187"/>
                    <a:pt x="577028" y="-10053"/>
                    <a:pt x="446757" y="2274"/>
                  </a:cubicBezTo>
                  <a:cubicBezTo>
                    <a:pt x="378701" y="8728"/>
                    <a:pt x="314485" y="26670"/>
                    <a:pt x="254625" y="59423"/>
                  </a:cubicBezTo>
                  <a:cubicBezTo>
                    <a:pt x="210707" y="83464"/>
                    <a:pt x="170661" y="113184"/>
                    <a:pt x="136165" y="149358"/>
                  </a:cubicBezTo>
                  <a:cubicBezTo>
                    <a:pt x="100636" y="186629"/>
                    <a:pt x="70432" y="228224"/>
                    <a:pt x="48489" y="275112"/>
                  </a:cubicBezTo>
                  <a:cubicBezTo>
                    <a:pt x="24351" y="326613"/>
                    <a:pt x="6087" y="379890"/>
                    <a:pt x="3215" y="437394"/>
                  </a:cubicBezTo>
                  <a:cubicBezTo>
                    <a:pt x="3215" y="437394"/>
                    <a:pt x="3215" y="437394"/>
                    <a:pt x="3215" y="437394"/>
                  </a:cubicBezTo>
                  <a:cubicBezTo>
                    <a:pt x="2279" y="439266"/>
                    <a:pt x="537" y="441105"/>
                    <a:pt x="504" y="442977"/>
                  </a:cubicBezTo>
                  <a:cubicBezTo>
                    <a:pt x="-238" y="483604"/>
                    <a:pt x="-1561" y="524102"/>
                    <a:pt x="8410" y="564277"/>
                  </a:cubicBezTo>
                  <a:cubicBezTo>
                    <a:pt x="38518" y="685610"/>
                    <a:pt x="96667" y="795003"/>
                    <a:pt x="154203" y="904428"/>
                  </a:cubicBezTo>
                  <a:cubicBezTo>
                    <a:pt x="197315" y="986392"/>
                    <a:pt x="244202" y="1066356"/>
                    <a:pt x="289476" y="1147158"/>
                  </a:cubicBezTo>
                  <a:cubicBezTo>
                    <a:pt x="318260" y="1198531"/>
                    <a:pt x="347851" y="1249484"/>
                    <a:pt x="375764" y="1301309"/>
                  </a:cubicBezTo>
                  <a:cubicBezTo>
                    <a:pt x="410551" y="1365912"/>
                    <a:pt x="445821" y="1430354"/>
                    <a:pt x="471475" y="1499378"/>
                  </a:cubicBezTo>
                  <a:cubicBezTo>
                    <a:pt x="477477" y="1515513"/>
                    <a:pt x="483512" y="1531615"/>
                    <a:pt x="490611" y="1550590"/>
                  </a:cubicBezTo>
                  <a:cubicBezTo>
                    <a:pt x="504067" y="1510317"/>
                    <a:pt x="518008" y="1473982"/>
                    <a:pt x="534626" y="1438808"/>
                  </a:cubicBezTo>
                  <a:cubicBezTo>
                    <a:pt x="579965" y="1342807"/>
                    <a:pt x="632596" y="1250678"/>
                    <a:pt x="684776" y="1158323"/>
                  </a:cubicBezTo>
                  <a:cubicBezTo>
                    <a:pt x="745636" y="1050608"/>
                    <a:pt x="808206" y="943829"/>
                    <a:pt x="863580" y="833145"/>
                  </a:cubicBezTo>
                  <a:cubicBezTo>
                    <a:pt x="912952" y="734466"/>
                    <a:pt x="962195" y="635560"/>
                    <a:pt x="979007" y="524844"/>
                  </a:cubicBezTo>
                  <a:cubicBezTo>
                    <a:pt x="983170" y="497060"/>
                    <a:pt x="983977" y="468631"/>
                    <a:pt x="977878" y="440621"/>
                  </a:cubicBezTo>
                  <a:close/>
                  <a:moveTo>
                    <a:pt x="455115" y="642885"/>
                  </a:moveTo>
                  <a:cubicBezTo>
                    <a:pt x="370537" y="625557"/>
                    <a:pt x="316195" y="548336"/>
                    <a:pt x="324424" y="457240"/>
                  </a:cubicBezTo>
                  <a:cubicBezTo>
                    <a:pt x="324973" y="451270"/>
                    <a:pt x="326973" y="445074"/>
                    <a:pt x="323488" y="439685"/>
                  </a:cubicBezTo>
                  <a:cubicBezTo>
                    <a:pt x="329619" y="433844"/>
                    <a:pt x="330652" y="425390"/>
                    <a:pt x="333524" y="418032"/>
                  </a:cubicBezTo>
                  <a:cubicBezTo>
                    <a:pt x="358113" y="355365"/>
                    <a:pt x="422878" y="309188"/>
                    <a:pt x="500130" y="312641"/>
                  </a:cubicBezTo>
                  <a:cubicBezTo>
                    <a:pt x="564540" y="315513"/>
                    <a:pt x="625497" y="360851"/>
                    <a:pt x="648376" y="425454"/>
                  </a:cubicBezTo>
                  <a:cubicBezTo>
                    <a:pt x="650280" y="430876"/>
                    <a:pt x="651086" y="437233"/>
                    <a:pt x="657056" y="440072"/>
                  </a:cubicBezTo>
                  <a:cubicBezTo>
                    <a:pt x="653765" y="446107"/>
                    <a:pt x="655669" y="452657"/>
                    <a:pt x="656379" y="459144"/>
                  </a:cubicBezTo>
                  <a:cubicBezTo>
                    <a:pt x="669286" y="574829"/>
                    <a:pt x="569122" y="666248"/>
                    <a:pt x="455115" y="642885"/>
                  </a:cubicBezTo>
                  <a:close/>
                </a:path>
              </a:pathLst>
            </a:custGeom>
            <a:solidFill>
              <a:srgbClr val="EB1F25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7" name="Freeform: Shape 523">
            <a:extLst>
              <a:ext uri="{FF2B5EF4-FFF2-40B4-BE49-F238E27FC236}">
                <a16:creationId xmlns:a16="http://schemas.microsoft.com/office/drawing/2014/main" id="{6D86CEF4-6724-40C9-88ED-A7DC9E485BDB}"/>
              </a:ext>
            </a:extLst>
          </p:cNvPr>
          <p:cNvSpPr/>
          <p:nvPr/>
        </p:nvSpPr>
        <p:spPr>
          <a:xfrm>
            <a:off x="9521759" y="2697407"/>
            <a:ext cx="690893" cy="815026"/>
          </a:xfrm>
          <a:custGeom>
            <a:avLst/>
            <a:gdLst>
              <a:gd name="connsiteX0" fmla="*/ 235865 w 690893"/>
              <a:gd name="connsiteY0" fmla="*/ 207320 h 815026"/>
              <a:gd name="connsiteX1" fmla="*/ 179561 w 690893"/>
              <a:gd name="connsiteY1" fmla="*/ 280475 h 815026"/>
              <a:gd name="connsiteX2" fmla="*/ 238859 w 690893"/>
              <a:gd name="connsiteY2" fmla="*/ 295073 h 815026"/>
              <a:gd name="connsiteX3" fmla="*/ 267684 w 690893"/>
              <a:gd name="connsiteY3" fmla="*/ 247951 h 815026"/>
              <a:gd name="connsiteX4" fmla="*/ 235865 w 690893"/>
              <a:gd name="connsiteY4" fmla="*/ 207320 h 815026"/>
              <a:gd name="connsiteX5" fmla="*/ 204080 w 690893"/>
              <a:gd name="connsiteY5" fmla="*/ 206277 h 815026"/>
              <a:gd name="connsiteX6" fmla="*/ 170782 w 690893"/>
              <a:gd name="connsiteY6" fmla="*/ 249902 h 815026"/>
              <a:gd name="connsiteX7" fmla="*/ 204080 w 690893"/>
              <a:gd name="connsiteY7" fmla="*/ 206277 h 815026"/>
              <a:gd name="connsiteX8" fmla="*/ 379090 w 690893"/>
              <a:gd name="connsiteY8" fmla="*/ 361 h 815026"/>
              <a:gd name="connsiteX9" fmla="*/ 389172 w 690893"/>
              <a:gd name="connsiteY9" fmla="*/ 10657 h 815026"/>
              <a:gd name="connsiteX10" fmla="*/ 467205 w 690893"/>
              <a:gd name="connsiteY10" fmla="*/ 149569 h 815026"/>
              <a:gd name="connsiteX11" fmla="*/ 493608 w 690893"/>
              <a:gd name="connsiteY11" fmla="*/ 169481 h 815026"/>
              <a:gd name="connsiteX12" fmla="*/ 540327 w 690893"/>
              <a:gd name="connsiteY12" fmla="*/ 204293 h 815026"/>
              <a:gd name="connsiteX13" fmla="*/ 571406 w 690893"/>
              <a:gd name="connsiteY13" fmla="*/ 257974 h 815026"/>
              <a:gd name="connsiteX14" fmla="*/ 572986 w 690893"/>
              <a:gd name="connsiteY14" fmla="*/ 269712 h 815026"/>
              <a:gd name="connsiteX15" fmla="*/ 561349 w 690893"/>
              <a:gd name="connsiteY15" fmla="*/ 272437 h 815026"/>
              <a:gd name="connsiteX16" fmla="*/ 531145 w 690893"/>
              <a:gd name="connsiteY16" fmla="*/ 265979 h 815026"/>
              <a:gd name="connsiteX17" fmla="*/ 538544 w 690893"/>
              <a:gd name="connsiteY17" fmla="*/ 280879 h 815026"/>
              <a:gd name="connsiteX18" fmla="*/ 684822 w 690893"/>
              <a:gd name="connsiteY18" fmla="*/ 539227 h 815026"/>
              <a:gd name="connsiteX19" fmla="*/ 690893 w 690893"/>
              <a:gd name="connsiteY19" fmla="*/ 552223 h 815026"/>
              <a:gd name="connsiteX20" fmla="*/ 687781 w 690893"/>
              <a:gd name="connsiteY20" fmla="*/ 558133 h 815026"/>
              <a:gd name="connsiteX21" fmla="*/ 232753 w 690893"/>
              <a:gd name="connsiteY21" fmla="*/ 815026 h 815026"/>
              <a:gd name="connsiteX22" fmla="*/ 71257 w 690893"/>
              <a:gd name="connsiteY22" fmla="*/ 531592 h 815026"/>
              <a:gd name="connsiteX23" fmla="*/ 60494 w 690893"/>
              <a:gd name="connsiteY23" fmla="*/ 556919 h 815026"/>
              <a:gd name="connsiteX24" fmla="*/ 44046 w 690893"/>
              <a:gd name="connsiteY24" fmla="*/ 558937 h 815026"/>
              <a:gd name="connsiteX25" fmla="*/ 1566 w 690893"/>
              <a:gd name="connsiteY25" fmla="*/ 482788 h 815026"/>
              <a:gd name="connsiteX26" fmla="*/ 2676 w 690893"/>
              <a:gd name="connsiteY26" fmla="*/ 460590 h 815026"/>
              <a:gd name="connsiteX27" fmla="*/ 51177 w 690893"/>
              <a:gd name="connsiteY27" fmla="*/ 324873 h 815026"/>
              <a:gd name="connsiteX28" fmla="*/ 56794 w 690893"/>
              <a:gd name="connsiteY28" fmla="*/ 307955 h 815026"/>
              <a:gd name="connsiteX29" fmla="*/ 56715 w 690893"/>
              <a:gd name="connsiteY29" fmla="*/ 307947 h 815026"/>
              <a:gd name="connsiteX30" fmla="*/ 131462 w 690893"/>
              <a:gd name="connsiteY30" fmla="*/ 104508 h 815026"/>
              <a:gd name="connsiteX31" fmla="*/ 136702 w 690893"/>
              <a:gd name="connsiteY31" fmla="*/ 101043 h 815026"/>
              <a:gd name="connsiteX32" fmla="*/ 156857 w 690893"/>
              <a:gd name="connsiteY32" fmla="*/ 102379 h 815026"/>
              <a:gd name="connsiteX33" fmla="*/ 362265 w 690893"/>
              <a:gd name="connsiteY33" fmla="*/ 144490 h 815026"/>
              <a:gd name="connsiteX34" fmla="*/ 379217 w 690893"/>
              <a:gd name="connsiteY34" fmla="*/ 146945 h 815026"/>
              <a:gd name="connsiteX35" fmla="*/ 373398 w 690893"/>
              <a:gd name="connsiteY35" fmla="*/ 133996 h 815026"/>
              <a:gd name="connsiteX36" fmla="*/ 326040 w 690893"/>
              <a:gd name="connsiteY36" fmla="*/ 50952 h 815026"/>
              <a:gd name="connsiteX37" fmla="*/ 334852 w 690893"/>
              <a:gd name="connsiteY37" fmla="*/ 21623 h 815026"/>
              <a:gd name="connsiteX38" fmla="*/ 365527 w 690893"/>
              <a:gd name="connsiteY38" fmla="*/ 4368 h 815026"/>
              <a:gd name="connsiteX39" fmla="*/ 379090 w 690893"/>
              <a:gd name="connsiteY39" fmla="*/ 361 h 81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90893" h="815026">
                <a:moveTo>
                  <a:pt x="235865" y="207320"/>
                </a:moveTo>
                <a:cubicBezTo>
                  <a:pt x="236672" y="245865"/>
                  <a:pt x="210000" y="264028"/>
                  <a:pt x="179561" y="280475"/>
                </a:cubicBezTo>
                <a:cubicBezTo>
                  <a:pt x="199573" y="300253"/>
                  <a:pt x="218577" y="304490"/>
                  <a:pt x="238859" y="295073"/>
                </a:cubicBezTo>
                <a:cubicBezTo>
                  <a:pt x="257324" y="286496"/>
                  <a:pt x="269063" y="267291"/>
                  <a:pt x="267684" y="247951"/>
                </a:cubicBezTo>
                <a:cubicBezTo>
                  <a:pt x="266271" y="228140"/>
                  <a:pt x="254802" y="213240"/>
                  <a:pt x="235865" y="207320"/>
                </a:cubicBezTo>
                <a:close/>
                <a:moveTo>
                  <a:pt x="204080" y="206277"/>
                </a:moveTo>
                <a:cubicBezTo>
                  <a:pt x="182991" y="210784"/>
                  <a:pt x="171690" y="225113"/>
                  <a:pt x="170782" y="249902"/>
                </a:cubicBezTo>
                <a:cubicBezTo>
                  <a:pt x="197825" y="239273"/>
                  <a:pt x="209058" y="224238"/>
                  <a:pt x="204080" y="206277"/>
                </a:cubicBezTo>
                <a:close/>
                <a:moveTo>
                  <a:pt x="379090" y="361"/>
                </a:moveTo>
                <a:cubicBezTo>
                  <a:pt x="382824" y="1433"/>
                  <a:pt x="385977" y="4889"/>
                  <a:pt x="389172" y="10657"/>
                </a:cubicBezTo>
                <a:cubicBezTo>
                  <a:pt x="414869" y="57141"/>
                  <a:pt x="441710" y="102985"/>
                  <a:pt x="467205" y="149569"/>
                </a:cubicBezTo>
                <a:cubicBezTo>
                  <a:pt x="473394" y="160904"/>
                  <a:pt x="480962" y="168001"/>
                  <a:pt x="493608" y="169481"/>
                </a:cubicBezTo>
                <a:cubicBezTo>
                  <a:pt x="515942" y="172071"/>
                  <a:pt x="530707" y="183405"/>
                  <a:pt x="540327" y="204293"/>
                </a:cubicBezTo>
                <a:cubicBezTo>
                  <a:pt x="548938" y="222993"/>
                  <a:pt x="561214" y="239945"/>
                  <a:pt x="571406" y="257974"/>
                </a:cubicBezTo>
                <a:cubicBezTo>
                  <a:pt x="573289" y="261337"/>
                  <a:pt x="574702" y="267324"/>
                  <a:pt x="572986" y="269712"/>
                </a:cubicBezTo>
                <a:cubicBezTo>
                  <a:pt x="571204" y="272201"/>
                  <a:pt x="565217" y="272975"/>
                  <a:pt x="561349" y="272437"/>
                </a:cubicBezTo>
                <a:cubicBezTo>
                  <a:pt x="552066" y="271125"/>
                  <a:pt x="542951" y="268602"/>
                  <a:pt x="531145" y="265979"/>
                </a:cubicBezTo>
                <a:cubicBezTo>
                  <a:pt x="534374" y="272504"/>
                  <a:pt x="536257" y="276809"/>
                  <a:pt x="538544" y="280879"/>
                </a:cubicBezTo>
                <a:lnTo>
                  <a:pt x="684822" y="539227"/>
                </a:lnTo>
                <a:cubicBezTo>
                  <a:pt x="687479" y="543903"/>
                  <a:pt x="690119" y="548334"/>
                  <a:pt x="690893" y="552223"/>
                </a:cubicBezTo>
                <a:lnTo>
                  <a:pt x="687781" y="558133"/>
                </a:lnTo>
                <a:lnTo>
                  <a:pt x="232753" y="815026"/>
                </a:lnTo>
                <a:lnTo>
                  <a:pt x="71257" y="531592"/>
                </a:lnTo>
                <a:lnTo>
                  <a:pt x="60494" y="556919"/>
                </a:lnTo>
                <a:cubicBezTo>
                  <a:pt x="56155" y="567144"/>
                  <a:pt x="50067" y="569196"/>
                  <a:pt x="44046" y="558937"/>
                </a:cubicBezTo>
                <a:cubicBezTo>
                  <a:pt x="29348" y="533846"/>
                  <a:pt x="14717" y="508687"/>
                  <a:pt x="1566" y="482788"/>
                </a:cubicBezTo>
                <a:cubicBezTo>
                  <a:pt x="-1361" y="477003"/>
                  <a:pt x="287" y="467451"/>
                  <a:pt x="2676" y="460590"/>
                </a:cubicBezTo>
                <a:cubicBezTo>
                  <a:pt x="18417" y="415216"/>
                  <a:pt x="34965" y="370078"/>
                  <a:pt x="51177" y="324873"/>
                </a:cubicBezTo>
                <a:cubicBezTo>
                  <a:pt x="53229" y="319189"/>
                  <a:pt x="54978" y="313404"/>
                  <a:pt x="56794" y="307955"/>
                </a:cubicBezTo>
                <a:lnTo>
                  <a:pt x="56715" y="307947"/>
                </a:lnTo>
                <a:lnTo>
                  <a:pt x="131462" y="104508"/>
                </a:lnTo>
                <a:lnTo>
                  <a:pt x="136702" y="101043"/>
                </a:lnTo>
                <a:cubicBezTo>
                  <a:pt x="142201" y="99504"/>
                  <a:pt x="149155" y="100731"/>
                  <a:pt x="156857" y="102379"/>
                </a:cubicBezTo>
                <a:lnTo>
                  <a:pt x="362265" y="144490"/>
                </a:lnTo>
                <a:cubicBezTo>
                  <a:pt x="367108" y="145465"/>
                  <a:pt x="372019" y="145903"/>
                  <a:pt x="379217" y="146945"/>
                </a:cubicBezTo>
                <a:cubicBezTo>
                  <a:pt x="376761" y="141396"/>
                  <a:pt x="375382" y="137528"/>
                  <a:pt x="373398" y="133996"/>
                </a:cubicBezTo>
                <a:cubicBezTo>
                  <a:pt x="357791" y="106214"/>
                  <a:pt x="342925" y="77960"/>
                  <a:pt x="326040" y="50952"/>
                </a:cubicBezTo>
                <a:cubicBezTo>
                  <a:pt x="316656" y="35951"/>
                  <a:pt x="319683" y="28316"/>
                  <a:pt x="334852" y="21623"/>
                </a:cubicBezTo>
                <a:cubicBezTo>
                  <a:pt x="345548" y="16914"/>
                  <a:pt x="355840" y="10927"/>
                  <a:pt x="365527" y="4368"/>
                </a:cubicBezTo>
                <a:cubicBezTo>
                  <a:pt x="371043" y="601"/>
                  <a:pt x="375357" y="-712"/>
                  <a:pt x="379090" y="36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68" name="Group 513">
            <a:extLst>
              <a:ext uri="{FF2B5EF4-FFF2-40B4-BE49-F238E27FC236}">
                <a16:creationId xmlns:a16="http://schemas.microsoft.com/office/drawing/2014/main" id="{60FA8A85-F76C-43F3-B241-68A12347E662}"/>
              </a:ext>
            </a:extLst>
          </p:cNvPr>
          <p:cNvGrpSpPr/>
          <p:nvPr/>
        </p:nvGrpSpPr>
        <p:grpSpPr>
          <a:xfrm flipH="1" flipV="1">
            <a:off x="9723453" y="3262467"/>
            <a:ext cx="1682767" cy="799749"/>
            <a:chOff x="1573612" y="5246497"/>
            <a:chExt cx="1682767" cy="799749"/>
          </a:xfrm>
        </p:grpSpPr>
        <p:sp>
          <p:nvSpPr>
            <p:cNvPr id="69" name="Freeform: Shape 514">
              <a:extLst>
                <a:ext uri="{FF2B5EF4-FFF2-40B4-BE49-F238E27FC236}">
                  <a16:creationId xmlns:a16="http://schemas.microsoft.com/office/drawing/2014/main" id="{0ACB98DF-8119-4483-870A-808675C22D7E}"/>
                </a:ext>
              </a:extLst>
            </p:cNvPr>
            <p:cNvSpPr/>
            <p:nvPr/>
          </p:nvSpPr>
          <p:spPr>
            <a:xfrm>
              <a:off x="2133746" y="5295614"/>
              <a:ext cx="1122633" cy="750632"/>
            </a:xfrm>
            <a:custGeom>
              <a:avLst/>
              <a:gdLst>
                <a:gd name="connsiteX0" fmla="*/ 830726 w 1122633"/>
                <a:gd name="connsiteY0" fmla="*/ 1439 h 750632"/>
                <a:gd name="connsiteX1" fmla="*/ 835670 w 1122633"/>
                <a:gd name="connsiteY1" fmla="*/ 27842 h 750632"/>
                <a:gd name="connsiteX2" fmla="*/ 754274 w 1122633"/>
                <a:gd name="connsiteY2" fmla="*/ 74090 h 750632"/>
                <a:gd name="connsiteX3" fmla="*/ 712971 w 1122633"/>
                <a:gd name="connsiteY3" fmla="*/ 93800 h 750632"/>
                <a:gd name="connsiteX4" fmla="*/ 713845 w 1122633"/>
                <a:gd name="connsiteY4" fmla="*/ 98341 h 750632"/>
                <a:gd name="connsiteX5" fmla="*/ 736212 w 1122633"/>
                <a:gd name="connsiteY5" fmla="*/ 99450 h 750632"/>
                <a:gd name="connsiteX6" fmla="*/ 977811 w 1122633"/>
                <a:gd name="connsiteY6" fmla="*/ 88754 h 750632"/>
                <a:gd name="connsiteX7" fmla="*/ 992677 w 1122633"/>
                <a:gd name="connsiteY7" fmla="*/ 88923 h 750632"/>
                <a:gd name="connsiteX8" fmla="*/ 1014472 w 1122633"/>
                <a:gd name="connsiteY8" fmla="*/ 106951 h 750632"/>
                <a:gd name="connsiteX9" fmla="*/ 1005761 w 1122633"/>
                <a:gd name="connsiteY9" fmla="*/ 129049 h 750632"/>
                <a:gd name="connsiteX10" fmla="*/ 923692 w 1122633"/>
                <a:gd name="connsiteY10" fmla="*/ 165476 h 750632"/>
                <a:gd name="connsiteX11" fmla="*/ 848182 w 1122633"/>
                <a:gd name="connsiteY11" fmla="*/ 186194 h 750632"/>
                <a:gd name="connsiteX12" fmla="*/ 866648 w 1122633"/>
                <a:gd name="connsiteY12" fmla="*/ 193527 h 750632"/>
                <a:gd name="connsiteX13" fmla="*/ 1082381 w 1122633"/>
                <a:gd name="connsiteY13" fmla="*/ 176978 h 750632"/>
                <a:gd name="connsiteX14" fmla="*/ 1112383 w 1122633"/>
                <a:gd name="connsiteY14" fmla="*/ 181116 h 750632"/>
                <a:gd name="connsiteX15" fmla="*/ 1117159 w 1122633"/>
                <a:gd name="connsiteY15" fmla="*/ 219459 h 750632"/>
                <a:gd name="connsiteX16" fmla="*/ 1078513 w 1122633"/>
                <a:gd name="connsiteY16" fmla="*/ 253195 h 750632"/>
                <a:gd name="connsiteX17" fmla="*/ 928738 w 1122633"/>
                <a:gd name="connsiteY17" fmla="*/ 290260 h 750632"/>
                <a:gd name="connsiteX18" fmla="*/ 831466 w 1122633"/>
                <a:gd name="connsiteY18" fmla="*/ 287199 h 750632"/>
                <a:gd name="connsiteX19" fmla="*/ 814346 w 1122633"/>
                <a:gd name="connsiteY19" fmla="*/ 288074 h 750632"/>
                <a:gd name="connsiteX20" fmla="*/ 835401 w 1122633"/>
                <a:gd name="connsiteY20" fmla="*/ 306539 h 750632"/>
                <a:gd name="connsiteX21" fmla="*/ 941855 w 1122633"/>
                <a:gd name="connsiteY21" fmla="*/ 396277 h 750632"/>
                <a:gd name="connsiteX22" fmla="*/ 1038588 w 1122633"/>
                <a:gd name="connsiteY22" fmla="*/ 452245 h 750632"/>
                <a:gd name="connsiteX23" fmla="*/ 1089814 w 1122633"/>
                <a:gd name="connsiteY23" fmla="*/ 473099 h 750632"/>
                <a:gd name="connsiteX24" fmla="*/ 1116251 w 1122633"/>
                <a:gd name="connsiteY24" fmla="*/ 508112 h 750632"/>
                <a:gd name="connsiteX25" fmla="*/ 1083188 w 1122633"/>
                <a:gd name="connsiteY25" fmla="*/ 536971 h 750632"/>
                <a:gd name="connsiteX26" fmla="*/ 971285 w 1122633"/>
                <a:gd name="connsiteY26" fmla="*/ 523416 h 750632"/>
                <a:gd name="connsiteX27" fmla="*/ 782527 w 1122633"/>
                <a:gd name="connsiteY27" fmla="*/ 417803 h 750632"/>
                <a:gd name="connsiteX28" fmla="*/ 564036 w 1122633"/>
                <a:gd name="connsiteY28" fmla="*/ 360860 h 750632"/>
                <a:gd name="connsiteX29" fmla="*/ 426974 w 1122633"/>
                <a:gd name="connsiteY29" fmla="*/ 384168 h 750632"/>
                <a:gd name="connsiteX30" fmla="*/ 443893 w 1122633"/>
                <a:gd name="connsiteY30" fmla="*/ 398968 h 750632"/>
                <a:gd name="connsiteX31" fmla="*/ 649973 w 1122633"/>
                <a:gd name="connsiteY31" fmla="*/ 609016 h 750632"/>
                <a:gd name="connsiteX32" fmla="*/ 679908 w 1122633"/>
                <a:gd name="connsiteY32" fmla="*/ 689538 h 750632"/>
                <a:gd name="connsiteX33" fmla="*/ 672811 w 1122633"/>
                <a:gd name="connsiteY33" fmla="*/ 724821 h 750632"/>
                <a:gd name="connsiteX34" fmla="*/ 612504 w 1122633"/>
                <a:gd name="connsiteY34" fmla="*/ 736828 h 750632"/>
                <a:gd name="connsiteX35" fmla="*/ 573723 w 1122633"/>
                <a:gd name="connsiteY35" fmla="*/ 695088 h 750632"/>
                <a:gd name="connsiteX36" fmla="*/ 390010 w 1122633"/>
                <a:gd name="connsiteY36" fmla="*/ 538114 h 750632"/>
                <a:gd name="connsiteX37" fmla="*/ 250695 w 1122633"/>
                <a:gd name="connsiteY37" fmla="*/ 485342 h 750632"/>
                <a:gd name="connsiteX38" fmla="*/ 165923 w 1122633"/>
                <a:gd name="connsiteY38" fmla="*/ 447015 h 750632"/>
                <a:gd name="connsiteX39" fmla="*/ 96671 w 1122633"/>
                <a:gd name="connsiteY39" fmla="*/ 396573 h 750632"/>
                <a:gd name="connsiteX40" fmla="*/ 0 w 1122633"/>
                <a:gd name="connsiteY40" fmla="*/ 11118 h 750632"/>
                <a:gd name="connsiteX41" fmla="*/ 23291 w 1122633"/>
                <a:gd name="connsiteY41" fmla="*/ 8536 h 750632"/>
                <a:gd name="connsiteX42" fmla="*/ 190421 w 1122633"/>
                <a:gd name="connsiteY42" fmla="*/ 26968 h 750632"/>
                <a:gd name="connsiteX43" fmla="*/ 345444 w 1122633"/>
                <a:gd name="connsiteY43" fmla="*/ 62250 h 750632"/>
                <a:gd name="connsiteX44" fmla="*/ 583679 w 1122633"/>
                <a:gd name="connsiteY44" fmla="*/ 50411 h 750632"/>
                <a:gd name="connsiteX45" fmla="*/ 799715 w 1122633"/>
                <a:gd name="connsiteY45" fmla="*/ 2280 h 750632"/>
                <a:gd name="connsiteX46" fmla="*/ 830726 w 1122633"/>
                <a:gd name="connsiteY46" fmla="*/ 1439 h 75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22633" h="750632">
                  <a:moveTo>
                    <a:pt x="830726" y="1439"/>
                  </a:moveTo>
                  <a:cubicBezTo>
                    <a:pt x="846332" y="5576"/>
                    <a:pt x="849023" y="19400"/>
                    <a:pt x="835670" y="27842"/>
                  </a:cubicBezTo>
                  <a:cubicBezTo>
                    <a:pt x="809334" y="44491"/>
                    <a:pt x="781720" y="59190"/>
                    <a:pt x="754274" y="74090"/>
                  </a:cubicBezTo>
                  <a:cubicBezTo>
                    <a:pt x="740888" y="81355"/>
                    <a:pt x="726761" y="87274"/>
                    <a:pt x="712971" y="93800"/>
                  </a:cubicBezTo>
                  <a:cubicBezTo>
                    <a:pt x="713273" y="95313"/>
                    <a:pt x="713543" y="96827"/>
                    <a:pt x="713845" y="98341"/>
                  </a:cubicBezTo>
                  <a:cubicBezTo>
                    <a:pt x="721312" y="98744"/>
                    <a:pt x="728779" y="99787"/>
                    <a:pt x="736212" y="99450"/>
                  </a:cubicBezTo>
                  <a:cubicBezTo>
                    <a:pt x="816734" y="96020"/>
                    <a:pt x="897289" y="92353"/>
                    <a:pt x="977811" y="88754"/>
                  </a:cubicBezTo>
                  <a:cubicBezTo>
                    <a:pt x="982822" y="88519"/>
                    <a:pt x="988944" y="86736"/>
                    <a:pt x="992677" y="88923"/>
                  </a:cubicBezTo>
                  <a:cubicBezTo>
                    <a:pt x="1000917" y="93699"/>
                    <a:pt x="1011008" y="99148"/>
                    <a:pt x="1014472" y="106951"/>
                  </a:cubicBezTo>
                  <a:cubicBezTo>
                    <a:pt x="1016827" y="112265"/>
                    <a:pt x="1011412" y="126123"/>
                    <a:pt x="1005761" y="129049"/>
                  </a:cubicBezTo>
                  <a:cubicBezTo>
                    <a:pt x="979156" y="142738"/>
                    <a:pt x="951945" y="155789"/>
                    <a:pt x="923692" y="165476"/>
                  </a:cubicBezTo>
                  <a:cubicBezTo>
                    <a:pt x="899744" y="173682"/>
                    <a:pt x="874081" y="176978"/>
                    <a:pt x="848182" y="186194"/>
                  </a:cubicBezTo>
                  <a:cubicBezTo>
                    <a:pt x="854337" y="188683"/>
                    <a:pt x="860291" y="191845"/>
                    <a:pt x="866648" y="193527"/>
                  </a:cubicBezTo>
                  <a:cubicBezTo>
                    <a:pt x="940442" y="212799"/>
                    <a:pt x="1012051" y="202507"/>
                    <a:pt x="1082381" y="176978"/>
                  </a:cubicBezTo>
                  <a:cubicBezTo>
                    <a:pt x="1093548" y="172909"/>
                    <a:pt x="1103470" y="169512"/>
                    <a:pt x="1112383" y="181116"/>
                  </a:cubicBezTo>
                  <a:cubicBezTo>
                    <a:pt x="1121666" y="193191"/>
                    <a:pt x="1127485" y="207014"/>
                    <a:pt x="1117159" y="219459"/>
                  </a:cubicBezTo>
                  <a:cubicBezTo>
                    <a:pt x="1106329" y="232476"/>
                    <a:pt x="1093144" y="244853"/>
                    <a:pt x="1078513" y="253195"/>
                  </a:cubicBezTo>
                  <a:cubicBezTo>
                    <a:pt x="1032366" y="279531"/>
                    <a:pt x="981611" y="290328"/>
                    <a:pt x="928738" y="290260"/>
                  </a:cubicBezTo>
                  <a:cubicBezTo>
                    <a:pt x="896314" y="290227"/>
                    <a:pt x="863890" y="288209"/>
                    <a:pt x="831466" y="287199"/>
                  </a:cubicBezTo>
                  <a:cubicBezTo>
                    <a:pt x="827262" y="287065"/>
                    <a:pt x="823023" y="287603"/>
                    <a:pt x="814346" y="288074"/>
                  </a:cubicBezTo>
                  <a:cubicBezTo>
                    <a:pt x="823360" y="295978"/>
                    <a:pt x="829279" y="301393"/>
                    <a:pt x="835401" y="306539"/>
                  </a:cubicBezTo>
                  <a:cubicBezTo>
                    <a:pt x="870919" y="336407"/>
                    <a:pt x="907110" y="365535"/>
                    <a:pt x="941855" y="396277"/>
                  </a:cubicBezTo>
                  <a:cubicBezTo>
                    <a:pt x="970512" y="421604"/>
                    <a:pt x="1003541" y="438421"/>
                    <a:pt x="1038588" y="452245"/>
                  </a:cubicBezTo>
                  <a:cubicBezTo>
                    <a:pt x="1055742" y="459006"/>
                    <a:pt x="1073131" y="465329"/>
                    <a:pt x="1089814" y="473099"/>
                  </a:cubicBezTo>
                  <a:cubicBezTo>
                    <a:pt x="1104445" y="479893"/>
                    <a:pt x="1118000" y="489479"/>
                    <a:pt x="1116251" y="508112"/>
                  </a:cubicBezTo>
                  <a:cubicBezTo>
                    <a:pt x="1114468" y="527116"/>
                    <a:pt x="1098223" y="532128"/>
                    <a:pt x="1083188" y="536971"/>
                  </a:cubicBezTo>
                  <a:cubicBezTo>
                    <a:pt x="1043869" y="549651"/>
                    <a:pt x="1006131" y="542083"/>
                    <a:pt x="971285" y="523416"/>
                  </a:cubicBezTo>
                  <a:cubicBezTo>
                    <a:pt x="907749" y="489344"/>
                    <a:pt x="845390" y="453120"/>
                    <a:pt x="782527" y="417803"/>
                  </a:cubicBezTo>
                  <a:cubicBezTo>
                    <a:pt x="714686" y="379661"/>
                    <a:pt x="644053" y="350736"/>
                    <a:pt x="564036" y="360860"/>
                  </a:cubicBezTo>
                  <a:cubicBezTo>
                    <a:pt x="519806" y="366443"/>
                    <a:pt x="476048" y="375692"/>
                    <a:pt x="426974" y="384168"/>
                  </a:cubicBezTo>
                  <a:cubicBezTo>
                    <a:pt x="435249" y="391467"/>
                    <a:pt x="439386" y="395436"/>
                    <a:pt x="443893" y="398968"/>
                  </a:cubicBezTo>
                  <a:cubicBezTo>
                    <a:pt x="521623" y="460116"/>
                    <a:pt x="594509" y="526040"/>
                    <a:pt x="649973" y="609016"/>
                  </a:cubicBezTo>
                  <a:cubicBezTo>
                    <a:pt x="666319" y="633469"/>
                    <a:pt x="679100" y="659637"/>
                    <a:pt x="679908" y="689538"/>
                  </a:cubicBezTo>
                  <a:cubicBezTo>
                    <a:pt x="680211" y="701310"/>
                    <a:pt x="678024" y="714394"/>
                    <a:pt x="672811" y="724821"/>
                  </a:cubicBezTo>
                  <a:cubicBezTo>
                    <a:pt x="657978" y="754554"/>
                    <a:pt x="637057" y="758658"/>
                    <a:pt x="612504" y="736828"/>
                  </a:cubicBezTo>
                  <a:cubicBezTo>
                    <a:pt x="598377" y="724283"/>
                    <a:pt x="586067" y="709517"/>
                    <a:pt x="573723" y="695088"/>
                  </a:cubicBezTo>
                  <a:cubicBezTo>
                    <a:pt x="520714" y="633099"/>
                    <a:pt x="465015" y="573431"/>
                    <a:pt x="390010" y="538114"/>
                  </a:cubicBezTo>
                  <a:cubicBezTo>
                    <a:pt x="345209" y="516992"/>
                    <a:pt x="297817" y="500915"/>
                    <a:pt x="250695" y="485342"/>
                  </a:cubicBezTo>
                  <a:cubicBezTo>
                    <a:pt x="220659" y="475402"/>
                    <a:pt x="192482" y="462571"/>
                    <a:pt x="165923" y="447015"/>
                  </a:cubicBezTo>
                  <a:lnTo>
                    <a:pt x="96671" y="396573"/>
                  </a:lnTo>
                  <a:lnTo>
                    <a:pt x="0" y="11118"/>
                  </a:lnTo>
                  <a:lnTo>
                    <a:pt x="23291" y="8536"/>
                  </a:lnTo>
                  <a:cubicBezTo>
                    <a:pt x="80739" y="-579"/>
                    <a:pt x="135429" y="12572"/>
                    <a:pt x="190421" y="26968"/>
                  </a:cubicBezTo>
                  <a:cubicBezTo>
                    <a:pt x="241681" y="40354"/>
                    <a:pt x="293377" y="52496"/>
                    <a:pt x="345444" y="62250"/>
                  </a:cubicBezTo>
                  <a:cubicBezTo>
                    <a:pt x="425528" y="77285"/>
                    <a:pt x="505007" y="67195"/>
                    <a:pt x="583679" y="50411"/>
                  </a:cubicBezTo>
                  <a:cubicBezTo>
                    <a:pt x="655825" y="35006"/>
                    <a:pt x="727635" y="17987"/>
                    <a:pt x="799715" y="2280"/>
                  </a:cubicBezTo>
                  <a:cubicBezTo>
                    <a:pt x="809738" y="93"/>
                    <a:pt x="821106" y="-1118"/>
                    <a:pt x="830726" y="1439"/>
                  </a:cubicBezTo>
                  <a:close/>
                </a:path>
              </a:pathLst>
            </a:custGeom>
            <a:solidFill>
              <a:srgbClr val="FDCE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Rectangle 515">
              <a:extLst>
                <a:ext uri="{FF2B5EF4-FFF2-40B4-BE49-F238E27FC236}">
                  <a16:creationId xmlns:a16="http://schemas.microsoft.com/office/drawing/2014/main" id="{08F11A7C-27FE-431B-B037-88EBF0B60F6E}"/>
                </a:ext>
              </a:extLst>
            </p:cNvPr>
            <p:cNvSpPr/>
            <p:nvPr/>
          </p:nvSpPr>
          <p:spPr>
            <a:xfrm rot="20755241">
              <a:off x="2077358" y="5246497"/>
              <a:ext cx="103291" cy="4607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516">
              <a:extLst>
                <a:ext uri="{FF2B5EF4-FFF2-40B4-BE49-F238E27FC236}">
                  <a16:creationId xmlns:a16="http://schemas.microsoft.com/office/drawing/2014/main" id="{31F71125-F3CD-4D1B-A6D4-3CB5CADA5F8E}"/>
                </a:ext>
              </a:extLst>
            </p:cNvPr>
            <p:cNvSpPr/>
            <p:nvPr/>
          </p:nvSpPr>
          <p:spPr>
            <a:xfrm rot="20709491">
              <a:off x="1573612" y="5295646"/>
              <a:ext cx="521071" cy="5005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Freeform: Shape 527">
            <a:extLst>
              <a:ext uri="{FF2B5EF4-FFF2-40B4-BE49-F238E27FC236}">
                <a16:creationId xmlns:a16="http://schemas.microsoft.com/office/drawing/2014/main" id="{0BFB46BF-A1A5-44DF-9595-CB3204F9E6C5}"/>
              </a:ext>
            </a:extLst>
          </p:cNvPr>
          <p:cNvSpPr/>
          <p:nvPr/>
        </p:nvSpPr>
        <p:spPr>
          <a:xfrm>
            <a:off x="8760296" y="2791794"/>
            <a:ext cx="996802" cy="507946"/>
          </a:xfrm>
          <a:custGeom>
            <a:avLst/>
            <a:gdLst>
              <a:gd name="connsiteX0" fmla="*/ 544237 w 996802"/>
              <a:gd name="connsiteY0" fmla="*/ 102338 h 507946"/>
              <a:gd name="connsiteX1" fmla="*/ 548610 w 996802"/>
              <a:gd name="connsiteY1" fmla="*/ 141119 h 507946"/>
              <a:gd name="connsiteX2" fmla="*/ 579622 w 996802"/>
              <a:gd name="connsiteY2" fmla="*/ 155548 h 507946"/>
              <a:gd name="connsiteX3" fmla="*/ 579790 w 996802"/>
              <a:gd name="connsiteY3" fmla="*/ 84982 h 507946"/>
              <a:gd name="connsiteX4" fmla="*/ 608043 w 996802"/>
              <a:gd name="connsiteY4" fmla="*/ 133786 h 507946"/>
              <a:gd name="connsiteX5" fmla="*/ 579790 w 996802"/>
              <a:gd name="connsiteY5" fmla="*/ 84982 h 507946"/>
              <a:gd name="connsiteX6" fmla="*/ 527942 w 996802"/>
              <a:gd name="connsiteY6" fmla="*/ 1060 h 507946"/>
              <a:gd name="connsiteX7" fmla="*/ 591696 w 996802"/>
              <a:gd name="connsiteY7" fmla="*/ 21312 h 507946"/>
              <a:gd name="connsiteX8" fmla="*/ 611205 w 996802"/>
              <a:gd name="connsiteY8" fmla="*/ 24473 h 507946"/>
              <a:gd name="connsiteX9" fmla="*/ 872479 w 996802"/>
              <a:gd name="connsiteY9" fmla="*/ 19025 h 507946"/>
              <a:gd name="connsiteX10" fmla="*/ 882166 w 996802"/>
              <a:gd name="connsiteY10" fmla="*/ 21682 h 507946"/>
              <a:gd name="connsiteX11" fmla="*/ 886740 w 996802"/>
              <a:gd name="connsiteY11" fmla="*/ 21917 h 507946"/>
              <a:gd name="connsiteX12" fmla="*/ 890779 w 996802"/>
              <a:gd name="connsiteY12" fmla="*/ 24308 h 507946"/>
              <a:gd name="connsiteX13" fmla="*/ 879932 w 996802"/>
              <a:gd name="connsiteY13" fmla="*/ 51343 h 507946"/>
              <a:gd name="connsiteX14" fmla="*/ 877558 w 996802"/>
              <a:gd name="connsiteY14" fmla="*/ 50070 h 507946"/>
              <a:gd name="connsiteX15" fmla="*/ 753122 w 996802"/>
              <a:gd name="connsiteY15" fmla="*/ 31247 h 507946"/>
              <a:gd name="connsiteX16" fmla="*/ 628055 w 996802"/>
              <a:gd name="connsiteY16" fmla="*/ 48623 h 507946"/>
              <a:gd name="connsiteX17" fmla="*/ 679853 w 996802"/>
              <a:gd name="connsiteY17" fmla="*/ 158542 h 507946"/>
              <a:gd name="connsiteX18" fmla="*/ 689910 w 996802"/>
              <a:gd name="connsiteY18" fmla="*/ 168632 h 507946"/>
              <a:gd name="connsiteX19" fmla="*/ 817924 w 996802"/>
              <a:gd name="connsiteY19" fmla="*/ 181481 h 507946"/>
              <a:gd name="connsiteX20" fmla="*/ 944338 w 996802"/>
              <a:gd name="connsiteY20" fmla="*/ 145538 h 507946"/>
              <a:gd name="connsiteX21" fmla="*/ 960547 w 996802"/>
              <a:gd name="connsiteY21" fmla="*/ 114072 h 507946"/>
              <a:gd name="connsiteX22" fmla="*/ 959095 w 996802"/>
              <a:gd name="connsiteY22" fmla="*/ 110424 h 507946"/>
              <a:gd name="connsiteX23" fmla="*/ 996243 w 996802"/>
              <a:gd name="connsiteY23" fmla="*/ 110424 h 507946"/>
              <a:gd name="connsiteX24" fmla="*/ 996785 w 996802"/>
              <a:gd name="connsiteY24" fmla="*/ 111846 h 507946"/>
              <a:gd name="connsiteX25" fmla="*/ 818181 w 996802"/>
              <a:gd name="connsiteY25" fmla="*/ 213560 h 507946"/>
              <a:gd name="connsiteX26" fmla="*/ 677498 w 996802"/>
              <a:gd name="connsiteY26" fmla="*/ 198971 h 507946"/>
              <a:gd name="connsiteX27" fmla="*/ 631486 w 996802"/>
              <a:gd name="connsiteY27" fmla="*/ 289852 h 507946"/>
              <a:gd name="connsiteX28" fmla="*/ 422144 w 996802"/>
              <a:gd name="connsiteY28" fmla="*/ 318609 h 507946"/>
              <a:gd name="connsiteX29" fmla="*/ 398263 w 996802"/>
              <a:gd name="connsiteY29" fmla="*/ 319652 h 507946"/>
              <a:gd name="connsiteX30" fmla="*/ 306810 w 996802"/>
              <a:gd name="connsiteY30" fmla="*/ 377604 h 507946"/>
              <a:gd name="connsiteX31" fmla="*/ 286865 w 996802"/>
              <a:gd name="connsiteY31" fmla="*/ 360114 h 507946"/>
              <a:gd name="connsiteX32" fmla="*/ 284208 w 996802"/>
              <a:gd name="connsiteY32" fmla="*/ 393783 h 507946"/>
              <a:gd name="connsiteX33" fmla="*/ 264699 w 996802"/>
              <a:gd name="connsiteY33" fmla="*/ 379421 h 507946"/>
              <a:gd name="connsiteX34" fmla="*/ 250169 w 996802"/>
              <a:gd name="connsiteY34" fmla="*/ 403268 h 507946"/>
              <a:gd name="connsiteX35" fmla="*/ 235403 w 996802"/>
              <a:gd name="connsiteY35" fmla="*/ 393447 h 507946"/>
              <a:gd name="connsiteX36" fmla="*/ 232511 w 996802"/>
              <a:gd name="connsiteY36" fmla="*/ 405723 h 507946"/>
              <a:gd name="connsiteX37" fmla="*/ 210110 w 996802"/>
              <a:gd name="connsiteY37" fmla="*/ 410937 h 507946"/>
              <a:gd name="connsiteX38" fmla="*/ 75975 w 996802"/>
              <a:gd name="connsiteY38" fmla="*/ 500237 h 507946"/>
              <a:gd name="connsiteX39" fmla="*/ 40726 w 996802"/>
              <a:gd name="connsiteY39" fmla="*/ 503970 h 507946"/>
              <a:gd name="connsiteX40" fmla="*/ 39179 w 996802"/>
              <a:gd name="connsiteY40" fmla="*/ 503365 h 507946"/>
              <a:gd name="connsiteX41" fmla="*/ 2685 w 996802"/>
              <a:gd name="connsiteY41" fmla="*/ 486884 h 507946"/>
              <a:gd name="connsiteX42" fmla="*/ 3626 w 996802"/>
              <a:gd name="connsiteY42" fmla="*/ 433976 h 507946"/>
              <a:gd name="connsiteX43" fmla="*/ 16509 w 996802"/>
              <a:gd name="connsiteY43" fmla="*/ 420186 h 507946"/>
              <a:gd name="connsiteX44" fmla="*/ 219091 w 996802"/>
              <a:gd name="connsiteY44" fmla="*/ 285479 h 507946"/>
              <a:gd name="connsiteX45" fmla="*/ 332642 w 996802"/>
              <a:gd name="connsiteY45" fmla="*/ 203848 h 507946"/>
              <a:gd name="connsiteX46" fmla="*/ 337350 w 996802"/>
              <a:gd name="connsiteY46" fmla="*/ 186559 h 507946"/>
              <a:gd name="connsiteX47" fmla="*/ 461664 w 996802"/>
              <a:gd name="connsiteY47" fmla="*/ 7017 h 507946"/>
              <a:gd name="connsiteX48" fmla="*/ 527942 w 996802"/>
              <a:gd name="connsiteY48" fmla="*/ 1060 h 50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96802" h="507946">
                <a:moveTo>
                  <a:pt x="544237" y="102338"/>
                </a:moveTo>
                <a:cubicBezTo>
                  <a:pt x="538453" y="114917"/>
                  <a:pt x="538755" y="128606"/>
                  <a:pt x="548610" y="141119"/>
                </a:cubicBezTo>
                <a:cubicBezTo>
                  <a:pt x="556750" y="151444"/>
                  <a:pt x="567008" y="157734"/>
                  <a:pt x="579622" y="155548"/>
                </a:cubicBezTo>
                <a:close/>
                <a:moveTo>
                  <a:pt x="579790" y="84982"/>
                </a:moveTo>
                <a:cubicBezTo>
                  <a:pt x="574711" y="105600"/>
                  <a:pt x="583389" y="120097"/>
                  <a:pt x="608043" y="133786"/>
                </a:cubicBezTo>
                <a:cubicBezTo>
                  <a:pt x="616014" y="110410"/>
                  <a:pt x="605554" y="91777"/>
                  <a:pt x="579790" y="84982"/>
                </a:cubicBezTo>
                <a:close/>
                <a:moveTo>
                  <a:pt x="527942" y="1060"/>
                </a:moveTo>
                <a:cubicBezTo>
                  <a:pt x="549628" y="3553"/>
                  <a:pt x="570893" y="10414"/>
                  <a:pt x="591696" y="21312"/>
                </a:cubicBezTo>
                <a:cubicBezTo>
                  <a:pt x="597313" y="24272"/>
                  <a:pt x="605688" y="26424"/>
                  <a:pt x="611205" y="24473"/>
                </a:cubicBezTo>
                <a:cubicBezTo>
                  <a:pt x="697814" y="-6067"/>
                  <a:pt x="784928" y="-2300"/>
                  <a:pt x="872479" y="19025"/>
                </a:cubicBezTo>
                <a:cubicBezTo>
                  <a:pt x="875742" y="19832"/>
                  <a:pt x="878903" y="20875"/>
                  <a:pt x="882166" y="21682"/>
                </a:cubicBezTo>
                <a:cubicBezTo>
                  <a:pt x="883242" y="21951"/>
                  <a:pt x="884386" y="21816"/>
                  <a:pt x="886740" y="21917"/>
                </a:cubicBezTo>
                <a:lnTo>
                  <a:pt x="890779" y="24308"/>
                </a:lnTo>
                <a:lnTo>
                  <a:pt x="879932" y="51343"/>
                </a:lnTo>
                <a:lnTo>
                  <a:pt x="877558" y="50070"/>
                </a:lnTo>
                <a:cubicBezTo>
                  <a:pt x="835767" y="38869"/>
                  <a:pt x="794497" y="32041"/>
                  <a:pt x="753122" y="31247"/>
                </a:cubicBezTo>
                <a:cubicBezTo>
                  <a:pt x="711747" y="30452"/>
                  <a:pt x="670267" y="35691"/>
                  <a:pt x="628055" y="48623"/>
                </a:cubicBezTo>
                <a:cubicBezTo>
                  <a:pt x="658932" y="81350"/>
                  <a:pt x="675245" y="117137"/>
                  <a:pt x="679853" y="158542"/>
                </a:cubicBezTo>
                <a:cubicBezTo>
                  <a:pt x="680290" y="162376"/>
                  <a:pt x="686076" y="168190"/>
                  <a:pt x="689910" y="168632"/>
                </a:cubicBezTo>
                <a:cubicBezTo>
                  <a:pt x="732491" y="173543"/>
                  <a:pt x="773138" y="175805"/>
                  <a:pt x="817924" y="181481"/>
                </a:cubicBezTo>
                <a:cubicBezTo>
                  <a:pt x="860165" y="186835"/>
                  <a:pt x="917623" y="180984"/>
                  <a:pt x="944338" y="145538"/>
                </a:cubicBezTo>
                <a:cubicBezTo>
                  <a:pt x="954261" y="132373"/>
                  <a:pt x="959448" y="122342"/>
                  <a:pt x="960547" y="114072"/>
                </a:cubicBezTo>
                <a:lnTo>
                  <a:pt x="959095" y="110424"/>
                </a:lnTo>
                <a:lnTo>
                  <a:pt x="996243" y="110424"/>
                </a:lnTo>
                <a:lnTo>
                  <a:pt x="996785" y="111846"/>
                </a:lnTo>
                <a:cubicBezTo>
                  <a:pt x="998370" y="189407"/>
                  <a:pt x="890415" y="216962"/>
                  <a:pt x="818181" y="213560"/>
                </a:cubicBezTo>
                <a:lnTo>
                  <a:pt x="677498" y="198971"/>
                </a:lnTo>
                <a:cubicBezTo>
                  <a:pt x="671747" y="232571"/>
                  <a:pt x="656914" y="263886"/>
                  <a:pt x="631486" y="289852"/>
                </a:cubicBezTo>
                <a:cubicBezTo>
                  <a:pt x="575047" y="347468"/>
                  <a:pt x="491734" y="359307"/>
                  <a:pt x="422144" y="318609"/>
                </a:cubicBezTo>
                <a:cubicBezTo>
                  <a:pt x="412760" y="313127"/>
                  <a:pt x="406705" y="314170"/>
                  <a:pt x="398263" y="319652"/>
                </a:cubicBezTo>
                <a:cubicBezTo>
                  <a:pt x="368328" y="339227"/>
                  <a:pt x="337889" y="357996"/>
                  <a:pt x="306810" y="377604"/>
                </a:cubicBezTo>
                <a:lnTo>
                  <a:pt x="286865" y="360114"/>
                </a:lnTo>
                <a:cubicBezTo>
                  <a:pt x="285957" y="371819"/>
                  <a:pt x="285183" y="381506"/>
                  <a:pt x="284208" y="393783"/>
                </a:cubicBezTo>
                <a:lnTo>
                  <a:pt x="264699" y="379421"/>
                </a:lnTo>
                <a:lnTo>
                  <a:pt x="250169" y="403268"/>
                </a:lnTo>
                <a:lnTo>
                  <a:pt x="235403" y="393447"/>
                </a:lnTo>
                <a:lnTo>
                  <a:pt x="232511" y="405723"/>
                </a:lnTo>
                <a:cubicBezTo>
                  <a:pt x="223833" y="407607"/>
                  <a:pt x="215694" y="407304"/>
                  <a:pt x="210110" y="410937"/>
                </a:cubicBezTo>
                <a:cubicBezTo>
                  <a:pt x="165040" y="440165"/>
                  <a:pt x="120070" y="469596"/>
                  <a:pt x="75975" y="500237"/>
                </a:cubicBezTo>
                <a:cubicBezTo>
                  <a:pt x="63799" y="508713"/>
                  <a:pt x="53339" y="510563"/>
                  <a:pt x="40726" y="503970"/>
                </a:cubicBezTo>
                <a:cubicBezTo>
                  <a:pt x="40221" y="503701"/>
                  <a:pt x="39683" y="503567"/>
                  <a:pt x="39179" y="503365"/>
                </a:cubicBezTo>
                <a:cubicBezTo>
                  <a:pt x="26431" y="498084"/>
                  <a:pt x="5678" y="495562"/>
                  <a:pt x="2685" y="486884"/>
                </a:cubicBezTo>
                <a:cubicBezTo>
                  <a:pt x="-2764" y="471143"/>
                  <a:pt x="1407" y="451634"/>
                  <a:pt x="3626" y="433976"/>
                </a:cubicBezTo>
                <a:cubicBezTo>
                  <a:pt x="4265" y="428864"/>
                  <a:pt x="11261" y="423651"/>
                  <a:pt x="16509" y="420186"/>
                </a:cubicBezTo>
                <a:cubicBezTo>
                  <a:pt x="84249" y="375519"/>
                  <a:pt x="154714" y="334485"/>
                  <a:pt x="219091" y="285479"/>
                </a:cubicBezTo>
                <a:cubicBezTo>
                  <a:pt x="256324" y="257125"/>
                  <a:pt x="295172" y="231596"/>
                  <a:pt x="332642" y="203848"/>
                </a:cubicBezTo>
                <a:cubicBezTo>
                  <a:pt x="336476" y="201022"/>
                  <a:pt x="337619" y="192378"/>
                  <a:pt x="337350" y="186559"/>
                </a:cubicBezTo>
                <a:cubicBezTo>
                  <a:pt x="333012" y="100925"/>
                  <a:pt x="381008" y="30629"/>
                  <a:pt x="461664" y="7017"/>
                </a:cubicBezTo>
                <a:cubicBezTo>
                  <a:pt x="484149" y="442"/>
                  <a:pt x="506256" y="-1433"/>
                  <a:pt x="527942" y="106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73" name="Group 90">
            <a:extLst>
              <a:ext uri="{FF2B5EF4-FFF2-40B4-BE49-F238E27FC236}">
                <a16:creationId xmlns:a16="http://schemas.microsoft.com/office/drawing/2014/main" id="{2FFF2AB6-789C-4344-AAA2-3DF8EADFD1CD}"/>
              </a:ext>
            </a:extLst>
          </p:cNvPr>
          <p:cNvGrpSpPr/>
          <p:nvPr/>
        </p:nvGrpSpPr>
        <p:grpSpPr>
          <a:xfrm>
            <a:off x="8134738" y="1893625"/>
            <a:ext cx="1691536" cy="811477"/>
            <a:chOff x="1564843" y="5234769"/>
            <a:chExt cx="1691536" cy="811477"/>
          </a:xfrm>
        </p:grpSpPr>
        <p:sp>
          <p:nvSpPr>
            <p:cNvPr id="74" name="Freeform: Shape 512">
              <a:extLst>
                <a:ext uri="{FF2B5EF4-FFF2-40B4-BE49-F238E27FC236}">
                  <a16:creationId xmlns:a16="http://schemas.microsoft.com/office/drawing/2014/main" id="{33565D1C-5123-439E-A56D-162DB55C599F}"/>
                </a:ext>
              </a:extLst>
            </p:cNvPr>
            <p:cNvSpPr/>
            <p:nvPr/>
          </p:nvSpPr>
          <p:spPr>
            <a:xfrm>
              <a:off x="2133746" y="5295614"/>
              <a:ext cx="1122633" cy="750632"/>
            </a:xfrm>
            <a:custGeom>
              <a:avLst/>
              <a:gdLst>
                <a:gd name="connsiteX0" fmla="*/ 830726 w 1122633"/>
                <a:gd name="connsiteY0" fmla="*/ 1439 h 750632"/>
                <a:gd name="connsiteX1" fmla="*/ 835670 w 1122633"/>
                <a:gd name="connsiteY1" fmla="*/ 27842 h 750632"/>
                <a:gd name="connsiteX2" fmla="*/ 754274 w 1122633"/>
                <a:gd name="connsiteY2" fmla="*/ 74090 h 750632"/>
                <a:gd name="connsiteX3" fmla="*/ 712971 w 1122633"/>
                <a:gd name="connsiteY3" fmla="*/ 93800 h 750632"/>
                <a:gd name="connsiteX4" fmla="*/ 713845 w 1122633"/>
                <a:gd name="connsiteY4" fmla="*/ 98341 h 750632"/>
                <a:gd name="connsiteX5" fmla="*/ 736212 w 1122633"/>
                <a:gd name="connsiteY5" fmla="*/ 99450 h 750632"/>
                <a:gd name="connsiteX6" fmla="*/ 977811 w 1122633"/>
                <a:gd name="connsiteY6" fmla="*/ 88754 h 750632"/>
                <a:gd name="connsiteX7" fmla="*/ 992677 w 1122633"/>
                <a:gd name="connsiteY7" fmla="*/ 88923 h 750632"/>
                <a:gd name="connsiteX8" fmla="*/ 1014472 w 1122633"/>
                <a:gd name="connsiteY8" fmla="*/ 106951 h 750632"/>
                <a:gd name="connsiteX9" fmla="*/ 1005761 w 1122633"/>
                <a:gd name="connsiteY9" fmla="*/ 129049 h 750632"/>
                <a:gd name="connsiteX10" fmla="*/ 923692 w 1122633"/>
                <a:gd name="connsiteY10" fmla="*/ 165476 h 750632"/>
                <a:gd name="connsiteX11" fmla="*/ 848182 w 1122633"/>
                <a:gd name="connsiteY11" fmla="*/ 186194 h 750632"/>
                <a:gd name="connsiteX12" fmla="*/ 866648 w 1122633"/>
                <a:gd name="connsiteY12" fmla="*/ 193527 h 750632"/>
                <a:gd name="connsiteX13" fmla="*/ 1082381 w 1122633"/>
                <a:gd name="connsiteY13" fmla="*/ 176978 h 750632"/>
                <a:gd name="connsiteX14" fmla="*/ 1112383 w 1122633"/>
                <a:gd name="connsiteY14" fmla="*/ 181116 h 750632"/>
                <a:gd name="connsiteX15" fmla="*/ 1117159 w 1122633"/>
                <a:gd name="connsiteY15" fmla="*/ 219459 h 750632"/>
                <a:gd name="connsiteX16" fmla="*/ 1078513 w 1122633"/>
                <a:gd name="connsiteY16" fmla="*/ 253195 h 750632"/>
                <a:gd name="connsiteX17" fmla="*/ 928738 w 1122633"/>
                <a:gd name="connsiteY17" fmla="*/ 290260 h 750632"/>
                <a:gd name="connsiteX18" fmla="*/ 831466 w 1122633"/>
                <a:gd name="connsiteY18" fmla="*/ 287199 h 750632"/>
                <a:gd name="connsiteX19" fmla="*/ 814346 w 1122633"/>
                <a:gd name="connsiteY19" fmla="*/ 288074 h 750632"/>
                <a:gd name="connsiteX20" fmla="*/ 835401 w 1122633"/>
                <a:gd name="connsiteY20" fmla="*/ 306539 h 750632"/>
                <a:gd name="connsiteX21" fmla="*/ 941855 w 1122633"/>
                <a:gd name="connsiteY21" fmla="*/ 396277 h 750632"/>
                <a:gd name="connsiteX22" fmla="*/ 1038588 w 1122633"/>
                <a:gd name="connsiteY22" fmla="*/ 452245 h 750632"/>
                <a:gd name="connsiteX23" fmla="*/ 1089814 w 1122633"/>
                <a:gd name="connsiteY23" fmla="*/ 473099 h 750632"/>
                <a:gd name="connsiteX24" fmla="*/ 1116251 w 1122633"/>
                <a:gd name="connsiteY24" fmla="*/ 508112 h 750632"/>
                <a:gd name="connsiteX25" fmla="*/ 1083188 w 1122633"/>
                <a:gd name="connsiteY25" fmla="*/ 536971 h 750632"/>
                <a:gd name="connsiteX26" fmla="*/ 971285 w 1122633"/>
                <a:gd name="connsiteY26" fmla="*/ 523416 h 750632"/>
                <a:gd name="connsiteX27" fmla="*/ 782527 w 1122633"/>
                <a:gd name="connsiteY27" fmla="*/ 417803 h 750632"/>
                <a:gd name="connsiteX28" fmla="*/ 564036 w 1122633"/>
                <a:gd name="connsiteY28" fmla="*/ 360860 h 750632"/>
                <a:gd name="connsiteX29" fmla="*/ 426974 w 1122633"/>
                <a:gd name="connsiteY29" fmla="*/ 384168 h 750632"/>
                <a:gd name="connsiteX30" fmla="*/ 443893 w 1122633"/>
                <a:gd name="connsiteY30" fmla="*/ 398968 h 750632"/>
                <a:gd name="connsiteX31" fmla="*/ 649973 w 1122633"/>
                <a:gd name="connsiteY31" fmla="*/ 609016 h 750632"/>
                <a:gd name="connsiteX32" fmla="*/ 679908 w 1122633"/>
                <a:gd name="connsiteY32" fmla="*/ 689538 h 750632"/>
                <a:gd name="connsiteX33" fmla="*/ 672811 w 1122633"/>
                <a:gd name="connsiteY33" fmla="*/ 724821 h 750632"/>
                <a:gd name="connsiteX34" fmla="*/ 612504 w 1122633"/>
                <a:gd name="connsiteY34" fmla="*/ 736828 h 750632"/>
                <a:gd name="connsiteX35" fmla="*/ 573723 w 1122633"/>
                <a:gd name="connsiteY35" fmla="*/ 695088 h 750632"/>
                <a:gd name="connsiteX36" fmla="*/ 390010 w 1122633"/>
                <a:gd name="connsiteY36" fmla="*/ 538114 h 750632"/>
                <a:gd name="connsiteX37" fmla="*/ 250695 w 1122633"/>
                <a:gd name="connsiteY37" fmla="*/ 485342 h 750632"/>
                <a:gd name="connsiteX38" fmla="*/ 165923 w 1122633"/>
                <a:gd name="connsiteY38" fmla="*/ 447015 h 750632"/>
                <a:gd name="connsiteX39" fmla="*/ 96671 w 1122633"/>
                <a:gd name="connsiteY39" fmla="*/ 396573 h 750632"/>
                <a:gd name="connsiteX40" fmla="*/ 0 w 1122633"/>
                <a:gd name="connsiteY40" fmla="*/ 11118 h 750632"/>
                <a:gd name="connsiteX41" fmla="*/ 23291 w 1122633"/>
                <a:gd name="connsiteY41" fmla="*/ 8536 h 750632"/>
                <a:gd name="connsiteX42" fmla="*/ 190421 w 1122633"/>
                <a:gd name="connsiteY42" fmla="*/ 26968 h 750632"/>
                <a:gd name="connsiteX43" fmla="*/ 345444 w 1122633"/>
                <a:gd name="connsiteY43" fmla="*/ 62250 h 750632"/>
                <a:gd name="connsiteX44" fmla="*/ 583679 w 1122633"/>
                <a:gd name="connsiteY44" fmla="*/ 50411 h 750632"/>
                <a:gd name="connsiteX45" fmla="*/ 799715 w 1122633"/>
                <a:gd name="connsiteY45" fmla="*/ 2280 h 750632"/>
                <a:gd name="connsiteX46" fmla="*/ 830726 w 1122633"/>
                <a:gd name="connsiteY46" fmla="*/ 1439 h 75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22633" h="750632">
                  <a:moveTo>
                    <a:pt x="830726" y="1439"/>
                  </a:moveTo>
                  <a:cubicBezTo>
                    <a:pt x="846332" y="5576"/>
                    <a:pt x="849023" y="19400"/>
                    <a:pt x="835670" y="27842"/>
                  </a:cubicBezTo>
                  <a:cubicBezTo>
                    <a:pt x="809334" y="44491"/>
                    <a:pt x="781720" y="59190"/>
                    <a:pt x="754274" y="74090"/>
                  </a:cubicBezTo>
                  <a:cubicBezTo>
                    <a:pt x="740888" y="81355"/>
                    <a:pt x="726761" y="87274"/>
                    <a:pt x="712971" y="93800"/>
                  </a:cubicBezTo>
                  <a:cubicBezTo>
                    <a:pt x="713273" y="95313"/>
                    <a:pt x="713543" y="96827"/>
                    <a:pt x="713845" y="98341"/>
                  </a:cubicBezTo>
                  <a:cubicBezTo>
                    <a:pt x="721312" y="98744"/>
                    <a:pt x="728779" y="99787"/>
                    <a:pt x="736212" y="99450"/>
                  </a:cubicBezTo>
                  <a:cubicBezTo>
                    <a:pt x="816734" y="96020"/>
                    <a:pt x="897289" y="92353"/>
                    <a:pt x="977811" y="88754"/>
                  </a:cubicBezTo>
                  <a:cubicBezTo>
                    <a:pt x="982822" y="88519"/>
                    <a:pt x="988944" y="86736"/>
                    <a:pt x="992677" y="88923"/>
                  </a:cubicBezTo>
                  <a:cubicBezTo>
                    <a:pt x="1000917" y="93699"/>
                    <a:pt x="1011008" y="99148"/>
                    <a:pt x="1014472" y="106951"/>
                  </a:cubicBezTo>
                  <a:cubicBezTo>
                    <a:pt x="1016827" y="112265"/>
                    <a:pt x="1011412" y="126123"/>
                    <a:pt x="1005761" y="129049"/>
                  </a:cubicBezTo>
                  <a:cubicBezTo>
                    <a:pt x="979156" y="142738"/>
                    <a:pt x="951945" y="155789"/>
                    <a:pt x="923692" y="165476"/>
                  </a:cubicBezTo>
                  <a:cubicBezTo>
                    <a:pt x="899744" y="173682"/>
                    <a:pt x="874081" y="176978"/>
                    <a:pt x="848182" y="186194"/>
                  </a:cubicBezTo>
                  <a:cubicBezTo>
                    <a:pt x="854337" y="188683"/>
                    <a:pt x="860291" y="191845"/>
                    <a:pt x="866648" y="193527"/>
                  </a:cubicBezTo>
                  <a:cubicBezTo>
                    <a:pt x="940442" y="212799"/>
                    <a:pt x="1012051" y="202507"/>
                    <a:pt x="1082381" y="176978"/>
                  </a:cubicBezTo>
                  <a:cubicBezTo>
                    <a:pt x="1093548" y="172909"/>
                    <a:pt x="1103470" y="169512"/>
                    <a:pt x="1112383" y="181116"/>
                  </a:cubicBezTo>
                  <a:cubicBezTo>
                    <a:pt x="1121666" y="193191"/>
                    <a:pt x="1127485" y="207014"/>
                    <a:pt x="1117159" y="219459"/>
                  </a:cubicBezTo>
                  <a:cubicBezTo>
                    <a:pt x="1106329" y="232476"/>
                    <a:pt x="1093144" y="244853"/>
                    <a:pt x="1078513" y="253195"/>
                  </a:cubicBezTo>
                  <a:cubicBezTo>
                    <a:pt x="1032366" y="279531"/>
                    <a:pt x="981611" y="290328"/>
                    <a:pt x="928738" y="290260"/>
                  </a:cubicBezTo>
                  <a:cubicBezTo>
                    <a:pt x="896314" y="290227"/>
                    <a:pt x="863890" y="288209"/>
                    <a:pt x="831466" y="287199"/>
                  </a:cubicBezTo>
                  <a:cubicBezTo>
                    <a:pt x="827262" y="287065"/>
                    <a:pt x="823023" y="287603"/>
                    <a:pt x="814346" y="288074"/>
                  </a:cubicBezTo>
                  <a:cubicBezTo>
                    <a:pt x="823360" y="295978"/>
                    <a:pt x="829279" y="301393"/>
                    <a:pt x="835401" y="306539"/>
                  </a:cubicBezTo>
                  <a:cubicBezTo>
                    <a:pt x="870919" y="336407"/>
                    <a:pt x="907110" y="365535"/>
                    <a:pt x="941855" y="396277"/>
                  </a:cubicBezTo>
                  <a:cubicBezTo>
                    <a:pt x="970512" y="421604"/>
                    <a:pt x="1003541" y="438421"/>
                    <a:pt x="1038588" y="452245"/>
                  </a:cubicBezTo>
                  <a:cubicBezTo>
                    <a:pt x="1055742" y="459006"/>
                    <a:pt x="1073131" y="465329"/>
                    <a:pt x="1089814" y="473099"/>
                  </a:cubicBezTo>
                  <a:cubicBezTo>
                    <a:pt x="1104445" y="479893"/>
                    <a:pt x="1118000" y="489479"/>
                    <a:pt x="1116251" y="508112"/>
                  </a:cubicBezTo>
                  <a:cubicBezTo>
                    <a:pt x="1114468" y="527116"/>
                    <a:pt x="1098223" y="532128"/>
                    <a:pt x="1083188" y="536971"/>
                  </a:cubicBezTo>
                  <a:cubicBezTo>
                    <a:pt x="1043869" y="549651"/>
                    <a:pt x="1006131" y="542083"/>
                    <a:pt x="971285" y="523416"/>
                  </a:cubicBezTo>
                  <a:cubicBezTo>
                    <a:pt x="907749" y="489344"/>
                    <a:pt x="845390" y="453120"/>
                    <a:pt x="782527" y="417803"/>
                  </a:cubicBezTo>
                  <a:cubicBezTo>
                    <a:pt x="714686" y="379661"/>
                    <a:pt x="644053" y="350736"/>
                    <a:pt x="564036" y="360860"/>
                  </a:cubicBezTo>
                  <a:cubicBezTo>
                    <a:pt x="519806" y="366443"/>
                    <a:pt x="476048" y="375692"/>
                    <a:pt x="426974" y="384168"/>
                  </a:cubicBezTo>
                  <a:cubicBezTo>
                    <a:pt x="435249" y="391467"/>
                    <a:pt x="439386" y="395436"/>
                    <a:pt x="443893" y="398968"/>
                  </a:cubicBezTo>
                  <a:cubicBezTo>
                    <a:pt x="521623" y="460116"/>
                    <a:pt x="594509" y="526040"/>
                    <a:pt x="649973" y="609016"/>
                  </a:cubicBezTo>
                  <a:cubicBezTo>
                    <a:pt x="666319" y="633469"/>
                    <a:pt x="679100" y="659637"/>
                    <a:pt x="679908" y="689538"/>
                  </a:cubicBezTo>
                  <a:cubicBezTo>
                    <a:pt x="680211" y="701310"/>
                    <a:pt x="678024" y="714394"/>
                    <a:pt x="672811" y="724821"/>
                  </a:cubicBezTo>
                  <a:cubicBezTo>
                    <a:pt x="657978" y="754554"/>
                    <a:pt x="637057" y="758658"/>
                    <a:pt x="612504" y="736828"/>
                  </a:cubicBezTo>
                  <a:cubicBezTo>
                    <a:pt x="598377" y="724283"/>
                    <a:pt x="586067" y="709517"/>
                    <a:pt x="573723" y="695088"/>
                  </a:cubicBezTo>
                  <a:cubicBezTo>
                    <a:pt x="520714" y="633099"/>
                    <a:pt x="465015" y="573431"/>
                    <a:pt x="390010" y="538114"/>
                  </a:cubicBezTo>
                  <a:cubicBezTo>
                    <a:pt x="345209" y="516992"/>
                    <a:pt x="297817" y="500915"/>
                    <a:pt x="250695" y="485342"/>
                  </a:cubicBezTo>
                  <a:cubicBezTo>
                    <a:pt x="220659" y="475402"/>
                    <a:pt x="192482" y="462571"/>
                    <a:pt x="165923" y="447015"/>
                  </a:cubicBezTo>
                  <a:lnTo>
                    <a:pt x="96671" y="396573"/>
                  </a:lnTo>
                  <a:lnTo>
                    <a:pt x="0" y="11118"/>
                  </a:lnTo>
                  <a:lnTo>
                    <a:pt x="23291" y="8536"/>
                  </a:lnTo>
                  <a:cubicBezTo>
                    <a:pt x="80739" y="-579"/>
                    <a:pt x="135429" y="12572"/>
                    <a:pt x="190421" y="26968"/>
                  </a:cubicBezTo>
                  <a:cubicBezTo>
                    <a:pt x="241681" y="40354"/>
                    <a:pt x="293377" y="52496"/>
                    <a:pt x="345444" y="62250"/>
                  </a:cubicBezTo>
                  <a:cubicBezTo>
                    <a:pt x="425528" y="77285"/>
                    <a:pt x="505007" y="67195"/>
                    <a:pt x="583679" y="50411"/>
                  </a:cubicBezTo>
                  <a:cubicBezTo>
                    <a:pt x="655825" y="35006"/>
                    <a:pt x="727635" y="17987"/>
                    <a:pt x="799715" y="2280"/>
                  </a:cubicBezTo>
                  <a:cubicBezTo>
                    <a:pt x="809738" y="93"/>
                    <a:pt x="821106" y="-1118"/>
                    <a:pt x="830726" y="1439"/>
                  </a:cubicBezTo>
                  <a:close/>
                </a:path>
              </a:pathLst>
            </a:custGeom>
            <a:solidFill>
              <a:srgbClr val="FDCE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Rectangle 3">
              <a:extLst>
                <a:ext uri="{FF2B5EF4-FFF2-40B4-BE49-F238E27FC236}">
                  <a16:creationId xmlns:a16="http://schemas.microsoft.com/office/drawing/2014/main" id="{82FF08A3-E5C8-4ACF-9C9D-3C185242F7EB}"/>
                </a:ext>
              </a:extLst>
            </p:cNvPr>
            <p:cNvSpPr/>
            <p:nvPr/>
          </p:nvSpPr>
          <p:spPr>
            <a:xfrm rot="20755241">
              <a:off x="2068756" y="5234769"/>
              <a:ext cx="103291" cy="462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510">
              <a:extLst>
                <a:ext uri="{FF2B5EF4-FFF2-40B4-BE49-F238E27FC236}">
                  <a16:creationId xmlns:a16="http://schemas.microsoft.com/office/drawing/2014/main" id="{3D753A41-62D7-41A0-85AD-689048A9BA9C}"/>
                </a:ext>
              </a:extLst>
            </p:cNvPr>
            <p:cNvSpPr/>
            <p:nvPr/>
          </p:nvSpPr>
          <p:spPr>
            <a:xfrm rot="20709491">
              <a:off x="1564843" y="5283940"/>
              <a:ext cx="521071" cy="5005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">
            <a:extLst>
              <a:ext uri="{FF2B5EF4-FFF2-40B4-BE49-F238E27FC236}">
                <a16:creationId xmlns:a16="http://schemas.microsoft.com/office/drawing/2014/main" id="{740C0064-D36C-41C5-A9D6-5E818A7770ED}"/>
              </a:ext>
            </a:extLst>
          </p:cNvPr>
          <p:cNvSpPr/>
          <p:nvPr/>
        </p:nvSpPr>
        <p:spPr>
          <a:xfrm rot="18748526">
            <a:off x="-69569" y="2090975"/>
            <a:ext cx="3639866" cy="3405385"/>
          </a:xfrm>
          <a:custGeom>
            <a:avLst/>
            <a:gdLst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1823449 w 3639866"/>
              <a:gd name="connsiteY80" fmla="*/ 1582102 h 3405385"/>
              <a:gd name="connsiteX81" fmla="*/ 2074909 w 3639866"/>
              <a:gd name="connsiteY81" fmla="*/ 1352550 h 3405385"/>
              <a:gd name="connsiteX82" fmla="*/ 2344466 w 3639866"/>
              <a:gd name="connsiteY82" fmla="*/ 1106805 h 3405385"/>
              <a:gd name="connsiteX83" fmla="*/ 2346371 w 3639866"/>
              <a:gd name="connsiteY83" fmla="*/ 1083945 h 3405385"/>
              <a:gd name="connsiteX84" fmla="*/ 2353991 w 3639866"/>
              <a:gd name="connsiteY84" fmla="*/ 947737 h 3405385"/>
              <a:gd name="connsiteX85" fmla="*/ 2489246 w 3639866"/>
              <a:gd name="connsiteY85" fmla="*/ 941070 h 3405385"/>
              <a:gd name="connsiteX86" fmla="*/ 2499724 w 3639866"/>
              <a:gd name="connsiteY86" fmla="*/ 946785 h 3405385"/>
              <a:gd name="connsiteX87" fmla="*/ 2504486 w 3639866"/>
              <a:gd name="connsiteY87" fmla="*/ 934402 h 3405385"/>
              <a:gd name="connsiteX88" fmla="*/ 2514964 w 3639866"/>
              <a:gd name="connsiteY88" fmla="*/ 855345 h 3405385"/>
              <a:gd name="connsiteX89" fmla="*/ 2534966 w 3639866"/>
              <a:gd name="connsiteY89" fmla="*/ 832485 h 3405385"/>
              <a:gd name="connsiteX90" fmla="*/ 2656886 w 3639866"/>
              <a:gd name="connsiteY90" fmla="*/ 799147 h 3405385"/>
              <a:gd name="connsiteX91" fmla="*/ 2673079 w 3639866"/>
              <a:gd name="connsiteY91" fmla="*/ 793432 h 3405385"/>
              <a:gd name="connsiteX92" fmla="*/ 2605451 w 3639866"/>
              <a:gd name="connsiteY92" fmla="*/ 782955 h 3405385"/>
              <a:gd name="connsiteX93" fmla="*/ 2296841 w 3639866"/>
              <a:gd name="connsiteY93" fmla="*/ 446722 h 3405385"/>
              <a:gd name="connsiteX94" fmla="*/ 2617834 w 3639866"/>
              <a:gd name="connsiteY94" fmla="*/ 4762 h 3405385"/>
              <a:gd name="connsiteX95" fmla="*/ 2638789 w 3639866"/>
              <a:gd name="connsiteY95" fmla="*/ 0 h 3405385"/>
              <a:gd name="connsiteX96" fmla="*/ 2734039 w 3639866"/>
              <a:gd name="connsiteY96" fmla="*/ 0 h 3405385"/>
              <a:gd name="connsiteX97" fmla="*/ 2742611 w 3639866"/>
              <a:gd name="connsiteY97" fmla="*/ 1905 h 3405385"/>
              <a:gd name="connsiteX98" fmla="*/ 3005501 w 3639866"/>
              <a:gd name="connsiteY98" fmla="*/ 160972 h 3405385"/>
              <a:gd name="connsiteX99" fmla="*/ 3027409 w 3639866"/>
              <a:gd name="connsiteY99" fmla="*/ 160972 h 3405385"/>
              <a:gd name="connsiteX100" fmla="*/ 3553412 w 3639866"/>
              <a:gd name="connsiteY10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1823449 w 3639866"/>
              <a:gd name="connsiteY80" fmla="*/ 1582102 h 3405385"/>
              <a:gd name="connsiteX81" fmla="*/ 2344466 w 3639866"/>
              <a:gd name="connsiteY81" fmla="*/ 1106805 h 3405385"/>
              <a:gd name="connsiteX82" fmla="*/ 2346371 w 3639866"/>
              <a:gd name="connsiteY82" fmla="*/ 1083945 h 3405385"/>
              <a:gd name="connsiteX83" fmla="*/ 2353991 w 3639866"/>
              <a:gd name="connsiteY83" fmla="*/ 947737 h 3405385"/>
              <a:gd name="connsiteX84" fmla="*/ 2489246 w 3639866"/>
              <a:gd name="connsiteY84" fmla="*/ 941070 h 3405385"/>
              <a:gd name="connsiteX85" fmla="*/ 2499724 w 3639866"/>
              <a:gd name="connsiteY85" fmla="*/ 946785 h 3405385"/>
              <a:gd name="connsiteX86" fmla="*/ 2504486 w 3639866"/>
              <a:gd name="connsiteY86" fmla="*/ 934402 h 3405385"/>
              <a:gd name="connsiteX87" fmla="*/ 2514964 w 3639866"/>
              <a:gd name="connsiteY87" fmla="*/ 855345 h 3405385"/>
              <a:gd name="connsiteX88" fmla="*/ 2534966 w 3639866"/>
              <a:gd name="connsiteY88" fmla="*/ 832485 h 3405385"/>
              <a:gd name="connsiteX89" fmla="*/ 2656886 w 3639866"/>
              <a:gd name="connsiteY89" fmla="*/ 799147 h 3405385"/>
              <a:gd name="connsiteX90" fmla="*/ 2673079 w 3639866"/>
              <a:gd name="connsiteY90" fmla="*/ 793432 h 3405385"/>
              <a:gd name="connsiteX91" fmla="*/ 2605451 w 3639866"/>
              <a:gd name="connsiteY91" fmla="*/ 782955 h 3405385"/>
              <a:gd name="connsiteX92" fmla="*/ 2296841 w 3639866"/>
              <a:gd name="connsiteY92" fmla="*/ 446722 h 3405385"/>
              <a:gd name="connsiteX93" fmla="*/ 2617834 w 3639866"/>
              <a:gd name="connsiteY93" fmla="*/ 4762 h 3405385"/>
              <a:gd name="connsiteX94" fmla="*/ 2638789 w 3639866"/>
              <a:gd name="connsiteY94" fmla="*/ 0 h 3405385"/>
              <a:gd name="connsiteX95" fmla="*/ 2734039 w 3639866"/>
              <a:gd name="connsiteY95" fmla="*/ 0 h 3405385"/>
              <a:gd name="connsiteX96" fmla="*/ 2742611 w 3639866"/>
              <a:gd name="connsiteY96" fmla="*/ 1905 h 3405385"/>
              <a:gd name="connsiteX97" fmla="*/ 3005501 w 3639866"/>
              <a:gd name="connsiteY97" fmla="*/ 160972 h 3405385"/>
              <a:gd name="connsiteX98" fmla="*/ 3027409 w 3639866"/>
              <a:gd name="connsiteY98" fmla="*/ 160972 h 3405385"/>
              <a:gd name="connsiteX99" fmla="*/ 3553412 w 3639866"/>
              <a:gd name="connsiteY99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1473881 w 3639866"/>
              <a:gd name="connsiteY79" fmla="*/ 1901190 h 3405385"/>
              <a:gd name="connsiteX80" fmla="*/ 2344466 w 3639866"/>
              <a:gd name="connsiteY80" fmla="*/ 1106805 h 3405385"/>
              <a:gd name="connsiteX81" fmla="*/ 2346371 w 3639866"/>
              <a:gd name="connsiteY81" fmla="*/ 1083945 h 3405385"/>
              <a:gd name="connsiteX82" fmla="*/ 2353991 w 3639866"/>
              <a:gd name="connsiteY82" fmla="*/ 947737 h 3405385"/>
              <a:gd name="connsiteX83" fmla="*/ 2489246 w 3639866"/>
              <a:gd name="connsiteY83" fmla="*/ 941070 h 3405385"/>
              <a:gd name="connsiteX84" fmla="*/ 2499724 w 3639866"/>
              <a:gd name="connsiteY84" fmla="*/ 946785 h 3405385"/>
              <a:gd name="connsiteX85" fmla="*/ 2504486 w 3639866"/>
              <a:gd name="connsiteY85" fmla="*/ 934402 h 3405385"/>
              <a:gd name="connsiteX86" fmla="*/ 2514964 w 3639866"/>
              <a:gd name="connsiteY86" fmla="*/ 855345 h 3405385"/>
              <a:gd name="connsiteX87" fmla="*/ 2534966 w 3639866"/>
              <a:gd name="connsiteY87" fmla="*/ 832485 h 3405385"/>
              <a:gd name="connsiteX88" fmla="*/ 2656886 w 3639866"/>
              <a:gd name="connsiteY88" fmla="*/ 799147 h 3405385"/>
              <a:gd name="connsiteX89" fmla="*/ 2673079 w 3639866"/>
              <a:gd name="connsiteY89" fmla="*/ 793432 h 3405385"/>
              <a:gd name="connsiteX90" fmla="*/ 2605451 w 3639866"/>
              <a:gd name="connsiteY90" fmla="*/ 782955 h 3405385"/>
              <a:gd name="connsiteX91" fmla="*/ 2296841 w 3639866"/>
              <a:gd name="connsiteY91" fmla="*/ 446722 h 3405385"/>
              <a:gd name="connsiteX92" fmla="*/ 2617834 w 3639866"/>
              <a:gd name="connsiteY92" fmla="*/ 4762 h 3405385"/>
              <a:gd name="connsiteX93" fmla="*/ 2638789 w 3639866"/>
              <a:gd name="connsiteY93" fmla="*/ 0 h 3405385"/>
              <a:gd name="connsiteX94" fmla="*/ 2734039 w 3639866"/>
              <a:gd name="connsiteY94" fmla="*/ 0 h 3405385"/>
              <a:gd name="connsiteX95" fmla="*/ 2742611 w 3639866"/>
              <a:gd name="connsiteY95" fmla="*/ 1905 h 3405385"/>
              <a:gd name="connsiteX96" fmla="*/ 3005501 w 3639866"/>
              <a:gd name="connsiteY96" fmla="*/ 160972 h 3405385"/>
              <a:gd name="connsiteX97" fmla="*/ 3027409 w 3639866"/>
              <a:gd name="connsiteY97" fmla="*/ 160972 h 3405385"/>
              <a:gd name="connsiteX98" fmla="*/ 3553412 w 3639866"/>
              <a:gd name="connsiteY98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1219564 w 3639866"/>
              <a:gd name="connsiteY78" fmla="*/ 2133600 h 3405385"/>
              <a:gd name="connsiteX79" fmla="*/ 2344466 w 3639866"/>
              <a:gd name="connsiteY79" fmla="*/ 1106805 h 3405385"/>
              <a:gd name="connsiteX80" fmla="*/ 2346371 w 3639866"/>
              <a:gd name="connsiteY80" fmla="*/ 1083945 h 3405385"/>
              <a:gd name="connsiteX81" fmla="*/ 2353991 w 3639866"/>
              <a:gd name="connsiteY81" fmla="*/ 947737 h 3405385"/>
              <a:gd name="connsiteX82" fmla="*/ 2489246 w 3639866"/>
              <a:gd name="connsiteY82" fmla="*/ 941070 h 3405385"/>
              <a:gd name="connsiteX83" fmla="*/ 2499724 w 3639866"/>
              <a:gd name="connsiteY83" fmla="*/ 946785 h 3405385"/>
              <a:gd name="connsiteX84" fmla="*/ 2504486 w 3639866"/>
              <a:gd name="connsiteY84" fmla="*/ 934402 h 3405385"/>
              <a:gd name="connsiteX85" fmla="*/ 2514964 w 3639866"/>
              <a:gd name="connsiteY85" fmla="*/ 855345 h 3405385"/>
              <a:gd name="connsiteX86" fmla="*/ 2534966 w 3639866"/>
              <a:gd name="connsiteY86" fmla="*/ 832485 h 3405385"/>
              <a:gd name="connsiteX87" fmla="*/ 2656886 w 3639866"/>
              <a:gd name="connsiteY87" fmla="*/ 799147 h 3405385"/>
              <a:gd name="connsiteX88" fmla="*/ 2673079 w 3639866"/>
              <a:gd name="connsiteY88" fmla="*/ 793432 h 3405385"/>
              <a:gd name="connsiteX89" fmla="*/ 2605451 w 3639866"/>
              <a:gd name="connsiteY89" fmla="*/ 782955 h 3405385"/>
              <a:gd name="connsiteX90" fmla="*/ 2296841 w 3639866"/>
              <a:gd name="connsiteY90" fmla="*/ 446722 h 3405385"/>
              <a:gd name="connsiteX91" fmla="*/ 2617834 w 3639866"/>
              <a:gd name="connsiteY91" fmla="*/ 4762 h 3405385"/>
              <a:gd name="connsiteX92" fmla="*/ 2638789 w 3639866"/>
              <a:gd name="connsiteY92" fmla="*/ 0 h 3405385"/>
              <a:gd name="connsiteX93" fmla="*/ 2734039 w 3639866"/>
              <a:gd name="connsiteY93" fmla="*/ 0 h 3405385"/>
              <a:gd name="connsiteX94" fmla="*/ 2742611 w 3639866"/>
              <a:gd name="connsiteY94" fmla="*/ 1905 h 3405385"/>
              <a:gd name="connsiteX95" fmla="*/ 3005501 w 3639866"/>
              <a:gd name="connsiteY95" fmla="*/ 160972 h 3405385"/>
              <a:gd name="connsiteX96" fmla="*/ 3027409 w 3639866"/>
              <a:gd name="connsiteY96" fmla="*/ 160972 h 3405385"/>
              <a:gd name="connsiteX97" fmla="*/ 3553412 w 3639866"/>
              <a:gd name="connsiteY97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572941 w 3639866"/>
              <a:gd name="connsiteY58" fmla="*/ 2096452 h 3405385"/>
              <a:gd name="connsiteX59" fmla="*/ 1191941 w 3639866"/>
              <a:gd name="connsiteY59" fmla="*/ 2446972 h 3405385"/>
              <a:gd name="connsiteX60" fmla="*/ 908096 w 3639866"/>
              <a:gd name="connsiteY60" fmla="*/ 2708910 h 3405385"/>
              <a:gd name="connsiteX61" fmla="*/ 526144 w 3639866"/>
              <a:gd name="connsiteY61" fmla="*/ 3060382 h 3405385"/>
              <a:gd name="connsiteX62" fmla="*/ 308021 w 3639866"/>
              <a:gd name="connsiteY62" fmla="*/ 3262312 h 3405385"/>
              <a:gd name="connsiteX63" fmla="*/ 278494 w 3639866"/>
              <a:gd name="connsiteY63" fmla="*/ 3261360 h 3405385"/>
              <a:gd name="connsiteX64" fmla="*/ 258491 w 3639866"/>
              <a:gd name="connsiteY64" fmla="*/ 3247072 h 3405385"/>
              <a:gd name="connsiteX65" fmla="*/ 249919 w 3639866"/>
              <a:gd name="connsiteY65" fmla="*/ 3274695 h 3405385"/>
              <a:gd name="connsiteX66" fmla="*/ 145144 w 3639866"/>
              <a:gd name="connsiteY66" fmla="*/ 3404235 h 3405385"/>
              <a:gd name="connsiteX67" fmla="*/ 3221 w 3639866"/>
              <a:gd name="connsiteY67" fmla="*/ 3307080 h 3405385"/>
              <a:gd name="connsiteX68" fmla="*/ 148001 w 3639866"/>
              <a:gd name="connsiteY68" fmla="*/ 3157537 h 3405385"/>
              <a:gd name="connsiteX69" fmla="*/ 163241 w 3639866"/>
              <a:gd name="connsiteY69" fmla="*/ 3157537 h 3405385"/>
              <a:gd name="connsiteX70" fmla="*/ 166099 w 3639866"/>
              <a:gd name="connsiteY70" fmla="*/ 3139440 h 3405385"/>
              <a:gd name="connsiteX71" fmla="*/ 168004 w 3639866"/>
              <a:gd name="connsiteY71" fmla="*/ 3090862 h 3405385"/>
              <a:gd name="connsiteX72" fmla="*/ 330881 w 3639866"/>
              <a:gd name="connsiteY72" fmla="*/ 2943225 h 3405385"/>
              <a:gd name="connsiteX73" fmla="*/ 339930 w 3639866"/>
              <a:gd name="connsiteY73" fmla="*/ 2929890 h 3405385"/>
              <a:gd name="connsiteX74" fmla="*/ 339229 w 3639866"/>
              <a:gd name="connsiteY74" fmla="*/ 2928736 h 3405385"/>
              <a:gd name="connsiteX75" fmla="*/ 610374 w 3639866"/>
              <a:gd name="connsiteY75" fmla="*/ 2681760 h 3405385"/>
              <a:gd name="connsiteX76" fmla="*/ 618536 w 3639866"/>
              <a:gd name="connsiteY76" fmla="*/ 2682240 h 3405385"/>
              <a:gd name="connsiteX77" fmla="*/ 872854 w 3639866"/>
              <a:gd name="connsiteY77" fmla="*/ 2449830 h 3405385"/>
              <a:gd name="connsiteX78" fmla="*/ 2344466 w 3639866"/>
              <a:gd name="connsiteY78" fmla="*/ 1106805 h 3405385"/>
              <a:gd name="connsiteX79" fmla="*/ 2346371 w 3639866"/>
              <a:gd name="connsiteY79" fmla="*/ 1083945 h 3405385"/>
              <a:gd name="connsiteX80" fmla="*/ 2353991 w 3639866"/>
              <a:gd name="connsiteY80" fmla="*/ 947737 h 3405385"/>
              <a:gd name="connsiteX81" fmla="*/ 2489246 w 3639866"/>
              <a:gd name="connsiteY81" fmla="*/ 941070 h 3405385"/>
              <a:gd name="connsiteX82" fmla="*/ 2499724 w 3639866"/>
              <a:gd name="connsiteY82" fmla="*/ 946785 h 3405385"/>
              <a:gd name="connsiteX83" fmla="*/ 2504486 w 3639866"/>
              <a:gd name="connsiteY83" fmla="*/ 934402 h 3405385"/>
              <a:gd name="connsiteX84" fmla="*/ 2514964 w 3639866"/>
              <a:gd name="connsiteY84" fmla="*/ 855345 h 3405385"/>
              <a:gd name="connsiteX85" fmla="*/ 2534966 w 3639866"/>
              <a:gd name="connsiteY85" fmla="*/ 832485 h 3405385"/>
              <a:gd name="connsiteX86" fmla="*/ 2656886 w 3639866"/>
              <a:gd name="connsiteY86" fmla="*/ 799147 h 3405385"/>
              <a:gd name="connsiteX87" fmla="*/ 2673079 w 3639866"/>
              <a:gd name="connsiteY87" fmla="*/ 793432 h 3405385"/>
              <a:gd name="connsiteX88" fmla="*/ 2605451 w 3639866"/>
              <a:gd name="connsiteY88" fmla="*/ 782955 h 3405385"/>
              <a:gd name="connsiteX89" fmla="*/ 2296841 w 3639866"/>
              <a:gd name="connsiteY89" fmla="*/ 446722 h 3405385"/>
              <a:gd name="connsiteX90" fmla="*/ 2617834 w 3639866"/>
              <a:gd name="connsiteY90" fmla="*/ 4762 h 3405385"/>
              <a:gd name="connsiteX91" fmla="*/ 2638789 w 3639866"/>
              <a:gd name="connsiteY91" fmla="*/ 0 h 3405385"/>
              <a:gd name="connsiteX92" fmla="*/ 2734039 w 3639866"/>
              <a:gd name="connsiteY92" fmla="*/ 0 h 3405385"/>
              <a:gd name="connsiteX93" fmla="*/ 2742611 w 3639866"/>
              <a:gd name="connsiteY93" fmla="*/ 1905 h 3405385"/>
              <a:gd name="connsiteX94" fmla="*/ 3005501 w 3639866"/>
              <a:gd name="connsiteY94" fmla="*/ 160972 h 3405385"/>
              <a:gd name="connsiteX95" fmla="*/ 3027409 w 3639866"/>
              <a:gd name="connsiteY95" fmla="*/ 160972 h 3405385"/>
              <a:gd name="connsiteX96" fmla="*/ 3553412 w 3639866"/>
              <a:gd name="connsiteY96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856786 w 3639866"/>
              <a:gd name="connsiteY57" fmla="*/ 1834515 h 3405385"/>
              <a:gd name="connsiteX58" fmla="*/ 1191941 w 3639866"/>
              <a:gd name="connsiteY58" fmla="*/ 2446972 h 3405385"/>
              <a:gd name="connsiteX59" fmla="*/ 908096 w 3639866"/>
              <a:gd name="connsiteY59" fmla="*/ 2708910 h 3405385"/>
              <a:gd name="connsiteX60" fmla="*/ 526144 w 3639866"/>
              <a:gd name="connsiteY60" fmla="*/ 3060382 h 3405385"/>
              <a:gd name="connsiteX61" fmla="*/ 308021 w 3639866"/>
              <a:gd name="connsiteY61" fmla="*/ 3262312 h 3405385"/>
              <a:gd name="connsiteX62" fmla="*/ 278494 w 3639866"/>
              <a:gd name="connsiteY62" fmla="*/ 3261360 h 3405385"/>
              <a:gd name="connsiteX63" fmla="*/ 258491 w 3639866"/>
              <a:gd name="connsiteY63" fmla="*/ 3247072 h 3405385"/>
              <a:gd name="connsiteX64" fmla="*/ 249919 w 3639866"/>
              <a:gd name="connsiteY64" fmla="*/ 3274695 h 3405385"/>
              <a:gd name="connsiteX65" fmla="*/ 145144 w 3639866"/>
              <a:gd name="connsiteY65" fmla="*/ 3404235 h 3405385"/>
              <a:gd name="connsiteX66" fmla="*/ 3221 w 3639866"/>
              <a:gd name="connsiteY66" fmla="*/ 3307080 h 3405385"/>
              <a:gd name="connsiteX67" fmla="*/ 148001 w 3639866"/>
              <a:gd name="connsiteY67" fmla="*/ 3157537 h 3405385"/>
              <a:gd name="connsiteX68" fmla="*/ 163241 w 3639866"/>
              <a:gd name="connsiteY68" fmla="*/ 3157537 h 3405385"/>
              <a:gd name="connsiteX69" fmla="*/ 166099 w 3639866"/>
              <a:gd name="connsiteY69" fmla="*/ 3139440 h 3405385"/>
              <a:gd name="connsiteX70" fmla="*/ 168004 w 3639866"/>
              <a:gd name="connsiteY70" fmla="*/ 3090862 h 3405385"/>
              <a:gd name="connsiteX71" fmla="*/ 330881 w 3639866"/>
              <a:gd name="connsiteY71" fmla="*/ 2943225 h 3405385"/>
              <a:gd name="connsiteX72" fmla="*/ 339930 w 3639866"/>
              <a:gd name="connsiteY72" fmla="*/ 2929890 h 3405385"/>
              <a:gd name="connsiteX73" fmla="*/ 339229 w 3639866"/>
              <a:gd name="connsiteY73" fmla="*/ 2928736 h 3405385"/>
              <a:gd name="connsiteX74" fmla="*/ 610374 w 3639866"/>
              <a:gd name="connsiteY74" fmla="*/ 2681760 h 3405385"/>
              <a:gd name="connsiteX75" fmla="*/ 618536 w 3639866"/>
              <a:gd name="connsiteY75" fmla="*/ 2682240 h 3405385"/>
              <a:gd name="connsiteX76" fmla="*/ 872854 w 3639866"/>
              <a:gd name="connsiteY76" fmla="*/ 2449830 h 3405385"/>
              <a:gd name="connsiteX77" fmla="*/ 2344466 w 3639866"/>
              <a:gd name="connsiteY77" fmla="*/ 1106805 h 3405385"/>
              <a:gd name="connsiteX78" fmla="*/ 2346371 w 3639866"/>
              <a:gd name="connsiteY78" fmla="*/ 1083945 h 3405385"/>
              <a:gd name="connsiteX79" fmla="*/ 2353991 w 3639866"/>
              <a:gd name="connsiteY79" fmla="*/ 947737 h 3405385"/>
              <a:gd name="connsiteX80" fmla="*/ 2489246 w 3639866"/>
              <a:gd name="connsiteY80" fmla="*/ 941070 h 3405385"/>
              <a:gd name="connsiteX81" fmla="*/ 2499724 w 3639866"/>
              <a:gd name="connsiteY81" fmla="*/ 946785 h 3405385"/>
              <a:gd name="connsiteX82" fmla="*/ 2504486 w 3639866"/>
              <a:gd name="connsiteY82" fmla="*/ 934402 h 3405385"/>
              <a:gd name="connsiteX83" fmla="*/ 2514964 w 3639866"/>
              <a:gd name="connsiteY83" fmla="*/ 855345 h 3405385"/>
              <a:gd name="connsiteX84" fmla="*/ 2534966 w 3639866"/>
              <a:gd name="connsiteY84" fmla="*/ 832485 h 3405385"/>
              <a:gd name="connsiteX85" fmla="*/ 2656886 w 3639866"/>
              <a:gd name="connsiteY85" fmla="*/ 799147 h 3405385"/>
              <a:gd name="connsiteX86" fmla="*/ 2673079 w 3639866"/>
              <a:gd name="connsiteY86" fmla="*/ 793432 h 3405385"/>
              <a:gd name="connsiteX87" fmla="*/ 2605451 w 3639866"/>
              <a:gd name="connsiteY87" fmla="*/ 782955 h 3405385"/>
              <a:gd name="connsiteX88" fmla="*/ 2296841 w 3639866"/>
              <a:gd name="connsiteY88" fmla="*/ 446722 h 3405385"/>
              <a:gd name="connsiteX89" fmla="*/ 2617834 w 3639866"/>
              <a:gd name="connsiteY89" fmla="*/ 4762 h 3405385"/>
              <a:gd name="connsiteX90" fmla="*/ 2638789 w 3639866"/>
              <a:gd name="connsiteY90" fmla="*/ 0 h 3405385"/>
              <a:gd name="connsiteX91" fmla="*/ 2734039 w 3639866"/>
              <a:gd name="connsiteY91" fmla="*/ 0 h 3405385"/>
              <a:gd name="connsiteX92" fmla="*/ 2742611 w 3639866"/>
              <a:gd name="connsiteY92" fmla="*/ 1905 h 3405385"/>
              <a:gd name="connsiteX93" fmla="*/ 3005501 w 3639866"/>
              <a:gd name="connsiteY93" fmla="*/ 160972 h 3405385"/>
              <a:gd name="connsiteX94" fmla="*/ 3027409 w 3639866"/>
              <a:gd name="connsiteY94" fmla="*/ 160972 h 3405385"/>
              <a:gd name="connsiteX95" fmla="*/ 3553412 w 3639866"/>
              <a:gd name="connsiteY95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2235881 w 3639866"/>
              <a:gd name="connsiteY56" fmla="*/ 1484947 h 3405385"/>
              <a:gd name="connsiteX57" fmla="*/ 1191941 w 3639866"/>
              <a:gd name="connsiteY57" fmla="*/ 2446972 h 3405385"/>
              <a:gd name="connsiteX58" fmla="*/ 908096 w 3639866"/>
              <a:gd name="connsiteY58" fmla="*/ 2708910 h 3405385"/>
              <a:gd name="connsiteX59" fmla="*/ 526144 w 3639866"/>
              <a:gd name="connsiteY59" fmla="*/ 3060382 h 3405385"/>
              <a:gd name="connsiteX60" fmla="*/ 308021 w 3639866"/>
              <a:gd name="connsiteY60" fmla="*/ 3262312 h 3405385"/>
              <a:gd name="connsiteX61" fmla="*/ 278494 w 3639866"/>
              <a:gd name="connsiteY61" fmla="*/ 3261360 h 3405385"/>
              <a:gd name="connsiteX62" fmla="*/ 258491 w 3639866"/>
              <a:gd name="connsiteY62" fmla="*/ 3247072 h 3405385"/>
              <a:gd name="connsiteX63" fmla="*/ 249919 w 3639866"/>
              <a:gd name="connsiteY63" fmla="*/ 3274695 h 3405385"/>
              <a:gd name="connsiteX64" fmla="*/ 145144 w 3639866"/>
              <a:gd name="connsiteY64" fmla="*/ 3404235 h 3405385"/>
              <a:gd name="connsiteX65" fmla="*/ 3221 w 3639866"/>
              <a:gd name="connsiteY65" fmla="*/ 3307080 h 3405385"/>
              <a:gd name="connsiteX66" fmla="*/ 148001 w 3639866"/>
              <a:gd name="connsiteY66" fmla="*/ 3157537 h 3405385"/>
              <a:gd name="connsiteX67" fmla="*/ 163241 w 3639866"/>
              <a:gd name="connsiteY67" fmla="*/ 3157537 h 3405385"/>
              <a:gd name="connsiteX68" fmla="*/ 166099 w 3639866"/>
              <a:gd name="connsiteY68" fmla="*/ 3139440 h 3405385"/>
              <a:gd name="connsiteX69" fmla="*/ 168004 w 3639866"/>
              <a:gd name="connsiteY69" fmla="*/ 3090862 h 3405385"/>
              <a:gd name="connsiteX70" fmla="*/ 330881 w 3639866"/>
              <a:gd name="connsiteY70" fmla="*/ 2943225 h 3405385"/>
              <a:gd name="connsiteX71" fmla="*/ 339930 w 3639866"/>
              <a:gd name="connsiteY71" fmla="*/ 2929890 h 3405385"/>
              <a:gd name="connsiteX72" fmla="*/ 339229 w 3639866"/>
              <a:gd name="connsiteY72" fmla="*/ 2928736 h 3405385"/>
              <a:gd name="connsiteX73" fmla="*/ 610374 w 3639866"/>
              <a:gd name="connsiteY73" fmla="*/ 2681760 h 3405385"/>
              <a:gd name="connsiteX74" fmla="*/ 618536 w 3639866"/>
              <a:gd name="connsiteY74" fmla="*/ 2682240 h 3405385"/>
              <a:gd name="connsiteX75" fmla="*/ 872854 w 3639866"/>
              <a:gd name="connsiteY75" fmla="*/ 2449830 h 3405385"/>
              <a:gd name="connsiteX76" fmla="*/ 2344466 w 3639866"/>
              <a:gd name="connsiteY76" fmla="*/ 1106805 h 3405385"/>
              <a:gd name="connsiteX77" fmla="*/ 2346371 w 3639866"/>
              <a:gd name="connsiteY77" fmla="*/ 1083945 h 3405385"/>
              <a:gd name="connsiteX78" fmla="*/ 2353991 w 3639866"/>
              <a:gd name="connsiteY78" fmla="*/ 947737 h 3405385"/>
              <a:gd name="connsiteX79" fmla="*/ 2489246 w 3639866"/>
              <a:gd name="connsiteY79" fmla="*/ 941070 h 3405385"/>
              <a:gd name="connsiteX80" fmla="*/ 2499724 w 3639866"/>
              <a:gd name="connsiteY80" fmla="*/ 946785 h 3405385"/>
              <a:gd name="connsiteX81" fmla="*/ 2504486 w 3639866"/>
              <a:gd name="connsiteY81" fmla="*/ 934402 h 3405385"/>
              <a:gd name="connsiteX82" fmla="*/ 2514964 w 3639866"/>
              <a:gd name="connsiteY82" fmla="*/ 855345 h 3405385"/>
              <a:gd name="connsiteX83" fmla="*/ 2534966 w 3639866"/>
              <a:gd name="connsiteY83" fmla="*/ 832485 h 3405385"/>
              <a:gd name="connsiteX84" fmla="*/ 2656886 w 3639866"/>
              <a:gd name="connsiteY84" fmla="*/ 799147 h 3405385"/>
              <a:gd name="connsiteX85" fmla="*/ 2673079 w 3639866"/>
              <a:gd name="connsiteY85" fmla="*/ 793432 h 3405385"/>
              <a:gd name="connsiteX86" fmla="*/ 2605451 w 3639866"/>
              <a:gd name="connsiteY86" fmla="*/ 782955 h 3405385"/>
              <a:gd name="connsiteX87" fmla="*/ 2296841 w 3639866"/>
              <a:gd name="connsiteY87" fmla="*/ 446722 h 3405385"/>
              <a:gd name="connsiteX88" fmla="*/ 2617834 w 3639866"/>
              <a:gd name="connsiteY88" fmla="*/ 4762 h 3405385"/>
              <a:gd name="connsiteX89" fmla="*/ 2638789 w 3639866"/>
              <a:gd name="connsiteY89" fmla="*/ 0 h 3405385"/>
              <a:gd name="connsiteX90" fmla="*/ 2734039 w 3639866"/>
              <a:gd name="connsiteY90" fmla="*/ 0 h 3405385"/>
              <a:gd name="connsiteX91" fmla="*/ 2742611 w 3639866"/>
              <a:gd name="connsiteY91" fmla="*/ 1905 h 3405385"/>
              <a:gd name="connsiteX92" fmla="*/ 3005501 w 3639866"/>
              <a:gd name="connsiteY92" fmla="*/ 160972 h 3405385"/>
              <a:gd name="connsiteX93" fmla="*/ 3027409 w 3639866"/>
              <a:gd name="connsiteY93" fmla="*/ 160972 h 3405385"/>
              <a:gd name="connsiteX94" fmla="*/ 3553412 w 3639866"/>
              <a:gd name="connsiteY94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1191941 w 3639866"/>
              <a:gd name="connsiteY56" fmla="*/ 2446972 h 3405385"/>
              <a:gd name="connsiteX57" fmla="*/ 908096 w 3639866"/>
              <a:gd name="connsiteY57" fmla="*/ 2708910 h 3405385"/>
              <a:gd name="connsiteX58" fmla="*/ 526144 w 3639866"/>
              <a:gd name="connsiteY58" fmla="*/ 3060382 h 3405385"/>
              <a:gd name="connsiteX59" fmla="*/ 308021 w 3639866"/>
              <a:gd name="connsiteY59" fmla="*/ 3262312 h 3405385"/>
              <a:gd name="connsiteX60" fmla="*/ 278494 w 3639866"/>
              <a:gd name="connsiteY60" fmla="*/ 3261360 h 3405385"/>
              <a:gd name="connsiteX61" fmla="*/ 258491 w 3639866"/>
              <a:gd name="connsiteY61" fmla="*/ 3247072 h 3405385"/>
              <a:gd name="connsiteX62" fmla="*/ 249919 w 3639866"/>
              <a:gd name="connsiteY62" fmla="*/ 3274695 h 3405385"/>
              <a:gd name="connsiteX63" fmla="*/ 145144 w 3639866"/>
              <a:gd name="connsiteY63" fmla="*/ 3404235 h 3405385"/>
              <a:gd name="connsiteX64" fmla="*/ 3221 w 3639866"/>
              <a:gd name="connsiteY64" fmla="*/ 3307080 h 3405385"/>
              <a:gd name="connsiteX65" fmla="*/ 148001 w 3639866"/>
              <a:gd name="connsiteY65" fmla="*/ 3157537 h 3405385"/>
              <a:gd name="connsiteX66" fmla="*/ 163241 w 3639866"/>
              <a:gd name="connsiteY66" fmla="*/ 3157537 h 3405385"/>
              <a:gd name="connsiteX67" fmla="*/ 166099 w 3639866"/>
              <a:gd name="connsiteY67" fmla="*/ 3139440 h 3405385"/>
              <a:gd name="connsiteX68" fmla="*/ 168004 w 3639866"/>
              <a:gd name="connsiteY68" fmla="*/ 3090862 h 3405385"/>
              <a:gd name="connsiteX69" fmla="*/ 330881 w 3639866"/>
              <a:gd name="connsiteY69" fmla="*/ 2943225 h 3405385"/>
              <a:gd name="connsiteX70" fmla="*/ 339930 w 3639866"/>
              <a:gd name="connsiteY70" fmla="*/ 2929890 h 3405385"/>
              <a:gd name="connsiteX71" fmla="*/ 339229 w 3639866"/>
              <a:gd name="connsiteY71" fmla="*/ 2928736 h 3405385"/>
              <a:gd name="connsiteX72" fmla="*/ 610374 w 3639866"/>
              <a:gd name="connsiteY72" fmla="*/ 2681760 h 3405385"/>
              <a:gd name="connsiteX73" fmla="*/ 618536 w 3639866"/>
              <a:gd name="connsiteY73" fmla="*/ 2682240 h 3405385"/>
              <a:gd name="connsiteX74" fmla="*/ 872854 w 3639866"/>
              <a:gd name="connsiteY74" fmla="*/ 2449830 h 3405385"/>
              <a:gd name="connsiteX75" fmla="*/ 2344466 w 3639866"/>
              <a:gd name="connsiteY75" fmla="*/ 1106805 h 3405385"/>
              <a:gd name="connsiteX76" fmla="*/ 2346371 w 3639866"/>
              <a:gd name="connsiteY76" fmla="*/ 1083945 h 3405385"/>
              <a:gd name="connsiteX77" fmla="*/ 2353991 w 3639866"/>
              <a:gd name="connsiteY77" fmla="*/ 947737 h 3405385"/>
              <a:gd name="connsiteX78" fmla="*/ 2489246 w 3639866"/>
              <a:gd name="connsiteY78" fmla="*/ 941070 h 3405385"/>
              <a:gd name="connsiteX79" fmla="*/ 2499724 w 3639866"/>
              <a:gd name="connsiteY79" fmla="*/ 946785 h 3405385"/>
              <a:gd name="connsiteX80" fmla="*/ 2504486 w 3639866"/>
              <a:gd name="connsiteY80" fmla="*/ 934402 h 3405385"/>
              <a:gd name="connsiteX81" fmla="*/ 2514964 w 3639866"/>
              <a:gd name="connsiteY81" fmla="*/ 855345 h 3405385"/>
              <a:gd name="connsiteX82" fmla="*/ 2534966 w 3639866"/>
              <a:gd name="connsiteY82" fmla="*/ 832485 h 3405385"/>
              <a:gd name="connsiteX83" fmla="*/ 2656886 w 3639866"/>
              <a:gd name="connsiteY83" fmla="*/ 799147 h 3405385"/>
              <a:gd name="connsiteX84" fmla="*/ 2673079 w 3639866"/>
              <a:gd name="connsiteY84" fmla="*/ 793432 h 3405385"/>
              <a:gd name="connsiteX85" fmla="*/ 2605451 w 3639866"/>
              <a:gd name="connsiteY85" fmla="*/ 782955 h 3405385"/>
              <a:gd name="connsiteX86" fmla="*/ 2296841 w 3639866"/>
              <a:gd name="connsiteY86" fmla="*/ 446722 h 3405385"/>
              <a:gd name="connsiteX87" fmla="*/ 2617834 w 3639866"/>
              <a:gd name="connsiteY87" fmla="*/ 4762 h 3405385"/>
              <a:gd name="connsiteX88" fmla="*/ 2638789 w 3639866"/>
              <a:gd name="connsiteY88" fmla="*/ 0 h 3405385"/>
              <a:gd name="connsiteX89" fmla="*/ 2734039 w 3639866"/>
              <a:gd name="connsiteY89" fmla="*/ 0 h 3405385"/>
              <a:gd name="connsiteX90" fmla="*/ 2742611 w 3639866"/>
              <a:gd name="connsiteY90" fmla="*/ 1905 h 3405385"/>
              <a:gd name="connsiteX91" fmla="*/ 3005501 w 3639866"/>
              <a:gd name="connsiteY91" fmla="*/ 160972 h 3405385"/>
              <a:gd name="connsiteX92" fmla="*/ 3027409 w 3639866"/>
              <a:gd name="connsiteY92" fmla="*/ 160972 h 3405385"/>
              <a:gd name="connsiteX93" fmla="*/ 3553412 w 3639866"/>
              <a:gd name="connsiteY9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908096 w 3639866"/>
              <a:gd name="connsiteY56" fmla="*/ 2708910 h 3405385"/>
              <a:gd name="connsiteX57" fmla="*/ 526144 w 3639866"/>
              <a:gd name="connsiteY57" fmla="*/ 3060382 h 3405385"/>
              <a:gd name="connsiteX58" fmla="*/ 308021 w 3639866"/>
              <a:gd name="connsiteY58" fmla="*/ 3262312 h 3405385"/>
              <a:gd name="connsiteX59" fmla="*/ 278494 w 3639866"/>
              <a:gd name="connsiteY59" fmla="*/ 3261360 h 3405385"/>
              <a:gd name="connsiteX60" fmla="*/ 258491 w 3639866"/>
              <a:gd name="connsiteY60" fmla="*/ 3247072 h 3405385"/>
              <a:gd name="connsiteX61" fmla="*/ 249919 w 3639866"/>
              <a:gd name="connsiteY61" fmla="*/ 3274695 h 3405385"/>
              <a:gd name="connsiteX62" fmla="*/ 145144 w 3639866"/>
              <a:gd name="connsiteY62" fmla="*/ 3404235 h 3405385"/>
              <a:gd name="connsiteX63" fmla="*/ 3221 w 3639866"/>
              <a:gd name="connsiteY63" fmla="*/ 3307080 h 3405385"/>
              <a:gd name="connsiteX64" fmla="*/ 148001 w 3639866"/>
              <a:gd name="connsiteY64" fmla="*/ 3157537 h 3405385"/>
              <a:gd name="connsiteX65" fmla="*/ 163241 w 3639866"/>
              <a:gd name="connsiteY65" fmla="*/ 3157537 h 3405385"/>
              <a:gd name="connsiteX66" fmla="*/ 166099 w 3639866"/>
              <a:gd name="connsiteY66" fmla="*/ 3139440 h 3405385"/>
              <a:gd name="connsiteX67" fmla="*/ 168004 w 3639866"/>
              <a:gd name="connsiteY67" fmla="*/ 3090862 h 3405385"/>
              <a:gd name="connsiteX68" fmla="*/ 330881 w 3639866"/>
              <a:gd name="connsiteY68" fmla="*/ 2943225 h 3405385"/>
              <a:gd name="connsiteX69" fmla="*/ 339930 w 3639866"/>
              <a:gd name="connsiteY69" fmla="*/ 2929890 h 3405385"/>
              <a:gd name="connsiteX70" fmla="*/ 339229 w 3639866"/>
              <a:gd name="connsiteY70" fmla="*/ 2928736 h 3405385"/>
              <a:gd name="connsiteX71" fmla="*/ 610374 w 3639866"/>
              <a:gd name="connsiteY71" fmla="*/ 2681760 h 3405385"/>
              <a:gd name="connsiteX72" fmla="*/ 618536 w 3639866"/>
              <a:gd name="connsiteY72" fmla="*/ 2682240 h 3405385"/>
              <a:gd name="connsiteX73" fmla="*/ 872854 w 3639866"/>
              <a:gd name="connsiteY73" fmla="*/ 2449830 h 3405385"/>
              <a:gd name="connsiteX74" fmla="*/ 2344466 w 3639866"/>
              <a:gd name="connsiteY74" fmla="*/ 1106805 h 3405385"/>
              <a:gd name="connsiteX75" fmla="*/ 2346371 w 3639866"/>
              <a:gd name="connsiteY75" fmla="*/ 1083945 h 3405385"/>
              <a:gd name="connsiteX76" fmla="*/ 2353991 w 3639866"/>
              <a:gd name="connsiteY76" fmla="*/ 947737 h 3405385"/>
              <a:gd name="connsiteX77" fmla="*/ 2489246 w 3639866"/>
              <a:gd name="connsiteY77" fmla="*/ 941070 h 3405385"/>
              <a:gd name="connsiteX78" fmla="*/ 2499724 w 3639866"/>
              <a:gd name="connsiteY78" fmla="*/ 946785 h 3405385"/>
              <a:gd name="connsiteX79" fmla="*/ 2504486 w 3639866"/>
              <a:gd name="connsiteY79" fmla="*/ 934402 h 3405385"/>
              <a:gd name="connsiteX80" fmla="*/ 2514964 w 3639866"/>
              <a:gd name="connsiteY80" fmla="*/ 855345 h 3405385"/>
              <a:gd name="connsiteX81" fmla="*/ 2534966 w 3639866"/>
              <a:gd name="connsiteY81" fmla="*/ 832485 h 3405385"/>
              <a:gd name="connsiteX82" fmla="*/ 2656886 w 3639866"/>
              <a:gd name="connsiteY82" fmla="*/ 799147 h 3405385"/>
              <a:gd name="connsiteX83" fmla="*/ 2673079 w 3639866"/>
              <a:gd name="connsiteY83" fmla="*/ 793432 h 3405385"/>
              <a:gd name="connsiteX84" fmla="*/ 2605451 w 3639866"/>
              <a:gd name="connsiteY84" fmla="*/ 782955 h 3405385"/>
              <a:gd name="connsiteX85" fmla="*/ 2296841 w 3639866"/>
              <a:gd name="connsiteY85" fmla="*/ 446722 h 3405385"/>
              <a:gd name="connsiteX86" fmla="*/ 2617834 w 3639866"/>
              <a:gd name="connsiteY86" fmla="*/ 4762 h 3405385"/>
              <a:gd name="connsiteX87" fmla="*/ 2638789 w 3639866"/>
              <a:gd name="connsiteY87" fmla="*/ 0 h 3405385"/>
              <a:gd name="connsiteX88" fmla="*/ 2734039 w 3639866"/>
              <a:gd name="connsiteY88" fmla="*/ 0 h 3405385"/>
              <a:gd name="connsiteX89" fmla="*/ 2742611 w 3639866"/>
              <a:gd name="connsiteY89" fmla="*/ 1905 h 3405385"/>
              <a:gd name="connsiteX90" fmla="*/ 3005501 w 3639866"/>
              <a:gd name="connsiteY90" fmla="*/ 160972 h 3405385"/>
              <a:gd name="connsiteX91" fmla="*/ 3027409 w 3639866"/>
              <a:gd name="connsiteY91" fmla="*/ 160972 h 3405385"/>
              <a:gd name="connsiteX92" fmla="*/ 3553412 w 3639866"/>
              <a:gd name="connsiteY9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618536 w 3639866"/>
              <a:gd name="connsiteY71" fmla="*/ 2682240 h 3405385"/>
              <a:gd name="connsiteX72" fmla="*/ 872854 w 3639866"/>
              <a:gd name="connsiteY72" fmla="*/ 2449830 h 3405385"/>
              <a:gd name="connsiteX73" fmla="*/ 2344466 w 3639866"/>
              <a:gd name="connsiteY73" fmla="*/ 1106805 h 3405385"/>
              <a:gd name="connsiteX74" fmla="*/ 2346371 w 3639866"/>
              <a:gd name="connsiteY74" fmla="*/ 1083945 h 3405385"/>
              <a:gd name="connsiteX75" fmla="*/ 2353991 w 3639866"/>
              <a:gd name="connsiteY75" fmla="*/ 947737 h 3405385"/>
              <a:gd name="connsiteX76" fmla="*/ 2489246 w 3639866"/>
              <a:gd name="connsiteY76" fmla="*/ 941070 h 3405385"/>
              <a:gd name="connsiteX77" fmla="*/ 2499724 w 3639866"/>
              <a:gd name="connsiteY77" fmla="*/ 946785 h 3405385"/>
              <a:gd name="connsiteX78" fmla="*/ 2504486 w 3639866"/>
              <a:gd name="connsiteY78" fmla="*/ 934402 h 3405385"/>
              <a:gd name="connsiteX79" fmla="*/ 2514964 w 3639866"/>
              <a:gd name="connsiteY79" fmla="*/ 855345 h 3405385"/>
              <a:gd name="connsiteX80" fmla="*/ 2534966 w 3639866"/>
              <a:gd name="connsiteY80" fmla="*/ 832485 h 3405385"/>
              <a:gd name="connsiteX81" fmla="*/ 2656886 w 3639866"/>
              <a:gd name="connsiteY81" fmla="*/ 799147 h 3405385"/>
              <a:gd name="connsiteX82" fmla="*/ 2673079 w 3639866"/>
              <a:gd name="connsiteY82" fmla="*/ 793432 h 3405385"/>
              <a:gd name="connsiteX83" fmla="*/ 2605451 w 3639866"/>
              <a:gd name="connsiteY83" fmla="*/ 782955 h 3405385"/>
              <a:gd name="connsiteX84" fmla="*/ 2296841 w 3639866"/>
              <a:gd name="connsiteY84" fmla="*/ 446722 h 3405385"/>
              <a:gd name="connsiteX85" fmla="*/ 2617834 w 3639866"/>
              <a:gd name="connsiteY85" fmla="*/ 4762 h 3405385"/>
              <a:gd name="connsiteX86" fmla="*/ 2638789 w 3639866"/>
              <a:gd name="connsiteY86" fmla="*/ 0 h 3405385"/>
              <a:gd name="connsiteX87" fmla="*/ 2734039 w 3639866"/>
              <a:gd name="connsiteY87" fmla="*/ 0 h 3405385"/>
              <a:gd name="connsiteX88" fmla="*/ 2742611 w 3639866"/>
              <a:gd name="connsiteY88" fmla="*/ 1905 h 3405385"/>
              <a:gd name="connsiteX89" fmla="*/ 3005501 w 3639866"/>
              <a:gd name="connsiteY89" fmla="*/ 160972 h 3405385"/>
              <a:gd name="connsiteX90" fmla="*/ 3027409 w 3639866"/>
              <a:gd name="connsiteY90" fmla="*/ 160972 h 3405385"/>
              <a:gd name="connsiteX91" fmla="*/ 3553412 w 3639866"/>
              <a:gd name="connsiteY9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618536 w 3639866"/>
              <a:gd name="connsiteY71" fmla="*/ 2682240 h 3405385"/>
              <a:gd name="connsiteX72" fmla="*/ 2344466 w 3639866"/>
              <a:gd name="connsiteY72" fmla="*/ 1106805 h 3405385"/>
              <a:gd name="connsiteX73" fmla="*/ 2346371 w 3639866"/>
              <a:gd name="connsiteY73" fmla="*/ 1083945 h 3405385"/>
              <a:gd name="connsiteX74" fmla="*/ 2353991 w 3639866"/>
              <a:gd name="connsiteY74" fmla="*/ 947737 h 3405385"/>
              <a:gd name="connsiteX75" fmla="*/ 2489246 w 3639866"/>
              <a:gd name="connsiteY75" fmla="*/ 941070 h 3405385"/>
              <a:gd name="connsiteX76" fmla="*/ 2499724 w 3639866"/>
              <a:gd name="connsiteY76" fmla="*/ 946785 h 3405385"/>
              <a:gd name="connsiteX77" fmla="*/ 2504486 w 3639866"/>
              <a:gd name="connsiteY77" fmla="*/ 934402 h 3405385"/>
              <a:gd name="connsiteX78" fmla="*/ 2514964 w 3639866"/>
              <a:gd name="connsiteY78" fmla="*/ 855345 h 3405385"/>
              <a:gd name="connsiteX79" fmla="*/ 2534966 w 3639866"/>
              <a:gd name="connsiteY79" fmla="*/ 832485 h 3405385"/>
              <a:gd name="connsiteX80" fmla="*/ 2656886 w 3639866"/>
              <a:gd name="connsiteY80" fmla="*/ 799147 h 3405385"/>
              <a:gd name="connsiteX81" fmla="*/ 2673079 w 3639866"/>
              <a:gd name="connsiteY81" fmla="*/ 793432 h 3405385"/>
              <a:gd name="connsiteX82" fmla="*/ 2605451 w 3639866"/>
              <a:gd name="connsiteY82" fmla="*/ 782955 h 3405385"/>
              <a:gd name="connsiteX83" fmla="*/ 2296841 w 3639866"/>
              <a:gd name="connsiteY83" fmla="*/ 446722 h 3405385"/>
              <a:gd name="connsiteX84" fmla="*/ 2617834 w 3639866"/>
              <a:gd name="connsiteY84" fmla="*/ 4762 h 3405385"/>
              <a:gd name="connsiteX85" fmla="*/ 2638789 w 3639866"/>
              <a:gd name="connsiteY85" fmla="*/ 0 h 3405385"/>
              <a:gd name="connsiteX86" fmla="*/ 2734039 w 3639866"/>
              <a:gd name="connsiteY86" fmla="*/ 0 h 3405385"/>
              <a:gd name="connsiteX87" fmla="*/ 2742611 w 3639866"/>
              <a:gd name="connsiteY87" fmla="*/ 1905 h 3405385"/>
              <a:gd name="connsiteX88" fmla="*/ 3005501 w 3639866"/>
              <a:gd name="connsiteY88" fmla="*/ 160972 h 3405385"/>
              <a:gd name="connsiteX89" fmla="*/ 3027409 w 3639866"/>
              <a:gd name="connsiteY89" fmla="*/ 160972 h 3405385"/>
              <a:gd name="connsiteX90" fmla="*/ 3553412 w 3639866"/>
              <a:gd name="connsiteY9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610374 w 3639866"/>
              <a:gd name="connsiteY70" fmla="*/ 2681760 h 3405385"/>
              <a:gd name="connsiteX71" fmla="*/ 2344466 w 3639866"/>
              <a:gd name="connsiteY71" fmla="*/ 1106805 h 3405385"/>
              <a:gd name="connsiteX72" fmla="*/ 2346371 w 3639866"/>
              <a:gd name="connsiteY72" fmla="*/ 1083945 h 3405385"/>
              <a:gd name="connsiteX73" fmla="*/ 2353991 w 3639866"/>
              <a:gd name="connsiteY73" fmla="*/ 947737 h 3405385"/>
              <a:gd name="connsiteX74" fmla="*/ 2489246 w 3639866"/>
              <a:gd name="connsiteY74" fmla="*/ 941070 h 3405385"/>
              <a:gd name="connsiteX75" fmla="*/ 2499724 w 3639866"/>
              <a:gd name="connsiteY75" fmla="*/ 946785 h 3405385"/>
              <a:gd name="connsiteX76" fmla="*/ 2504486 w 3639866"/>
              <a:gd name="connsiteY76" fmla="*/ 934402 h 3405385"/>
              <a:gd name="connsiteX77" fmla="*/ 2514964 w 3639866"/>
              <a:gd name="connsiteY77" fmla="*/ 855345 h 3405385"/>
              <a:gd name="connsiteX78" fmla="*/ 2534966 w 3639866"/>
              <a:gd name="connsiteY78" fmla="*/ 832485 h 3405385"/>
              <a:gd name="connsiteX79" fmla="*/ 2656886 w 3639866"/>
              <a:gd name="connsiteY79" fmla="*/ 799147 h 3405385"/>
              <a:gd name="connsiteX80" fmla="*/ 2673079 w 3639866"/>
              <a:gd name="connsiteY80" fmla="*/ 793432 h 3405385"/>
              <a:gd name="connsiteX81" fmla="*/ 2605451 w 3639866"/>
              <a:gd name="connsiteY81" fmla="*/ 782955 h 3405385"/>
              <a:gd name="connsiteX82" fmla="*/ 2296841 w 3639866"/>
              <a:gd name="connsiteY82" fmla="*/ 446722 h 3405385"/>
              <a:gd name="connsiteX83" fmla="*/ 2617834 w 3639866"/>
              <a:gd name="connsiteY83" fmla="*/ 4762 h 3405385"/>
              <a:gd name="connsiteX84" fmla="*/ 2638789 w 3639866"/>
              <a:gd name="connsiteY84" fmla="*/ 0 h 3405385"/>
              <a:gd name="connsiteX85" fmla="*/ 2734039 w 3639866"/>
              <a:gd name="connsiteY85" fmla="*/ 0 h 3405385"/>
              <a:gd name="connsiteX86" fmla="*/ 2742611 w 3639866"/>
              <a:gd name="connsiteY86" fmla="*/ 1905 h 3405385"/>
              <a:gd name="connsiteX87" fmla="*/ 3005501 w 3639866"/>
              <a:gd name="connsiteY87" fmla="*/ 160972 h 3405385"/>
              <a:gd name="connsiteX88" fmla="*/ 3027409 w 3639866"/>
              <a:gd name="connsiteY88" fmla="*/ 160972 h 3405385"/>
              <a:gd name="connsiteX89" fmla="*/ 3553412 w 3639866"/>
              <a:gd name="connsiteY89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339229 w 3639866"/>
              <a:gd name="connsiteY69" fmla="*/ 2928736 h 3405385"/>
              <a:gd name="connsiteX70" fmla="*/ 2344466 w 3639866"/>
              <a:gd name="connsiteY70" fmla="*/ 1106805 h 3405385"/>
              <a:gd name="connsiteX71" fmla="*/ 2346371 w 3639866"/>
              <a:gd name="connsiteY71" fmla="*/ 1083945 h 3405385"/>
              <a:gd name="connsiteX72" fmla="*/ 2353991 w 3639866"/>
              <a:gd name="connsiteY72" fmla="*/ 947737 h 3405385"/>
              <a:gd name="connsiteX73" fmla="*/ 2489246 w 3639866"/>
              <a:gd name="connsiteY73" fmla="*/ 941070 h 3405385"/>
              <a:gd name="connsiteX74" fmla="*/ 2499724 w 3639866"/>
              <a:gd name="connsiteY74" fmla="*/ 946785 h 3405385"/>
              <a:gd name="connsiteX75" fmla="*/ 2504486 w 3639866"/>
              <a:gd name="connsiteY75" fmla="*/ 934402 h 3405385"/>
              <a:gd name="connsiteX76" fmla="*/ 2514964 w 3639866"/>
              <a:gd name="connsiteY76" fmla="*/ 855345 h 3405385"/>
              <a:gd name="connsiteX77" fmla="*/ 2534966 w 3639866"/>
              <a:gd name="connsiteY77" fmla="*/ 832485 h 3405385"/>
              <a:gd name="connsiteX78" fmla="*/ 2656886 w 3639866"/>
              <a:gd name="connsiteY78" fmla="*/ 799147 h 3405385"/>
              <a:gd name="connsiteX79" fmla="*/ 2673079 w 3639866"/>
              <a:gd name="connsiteY79" fmla="*/ 793432 h 3405385"/>
              <a:gd name="connsiteX80" fmla="*/ 2605451 w 3639866"/>
              <a:gd name="connsiteY80" fmla="*/ 782955 h 3405385"/>
              <a:gd name="connsiteX81" fmla="*/ 2296841 w 3639866"/>
              <a:gd name="connsiteY81" fmla="*/ 446722 h 3405385"/>
              <a:gd name="connsiteX82" fmla="*/ 2617834 w 3639866"/>
              <a:gd name="connsiteY82" fmla="*/ 4762 h 3405385"/>
              <a:gd name="connsiteX83" fmla="*/ 2638789 w 3639866"/>
              <a:gd name="connsiteY83" fmla="*/ 0 h 3405385"/>
              <a:gd name="connsiteX84" fmla="*/ 2734039 w 3639866"/>
              <a:gd name="connsiteY84" fmla="*/ 0 h 3405385"/>
              <a:gd name="connsiteX85" fmla="*/ 2742611 w 3639866"/>
              <a:gd name="connsiteY85" fmla="*/ 1905 h 3405385"/>
              <a:gd name="connsiteX86" fmla="*/ 3005501 w 3639866"/>
              <a:gd name="connsiteY86" fmla="*/ 160972 h 3405385"/>
              <a:gd name="connsiteX87" fmla="*/ 3027409 w 3639866"/>
              <a:gd name="connsiteY87" fmla="*/ 160972 h 3405385"/>
              <a:gd name="connsiteX88" fmla="*/ 3553412 w 3639866"/>
              <a:gd name="connsiteY88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339930 w 3639866"/>
              <a:gd name="connsiteY68" fmla="*/ 2929890 h 3405385"/>
              <a:gd name="connsiteX69" fmla="*/ 2344466 w 3639866"/>
              <a:gd name="connsiteY69" fmla="*/ 1106805 h 3405385"/>
              <a:gd name="connsiteX70" fmla="*/ 2346371 w 3639866"/>
              <a:gd name="connsiteY70" fmla="*/ 1083945 h 3405385"/>
              <a:gd name="connsiteX71" fmla="*/ 2353991 w 3639866"/>
              <a:gd name="connsiteY71" fmla="*/ 947737 h 3405385"/>
              <a:gd name="connsiteX72" fmla="*/ 2489246 w 3639866"/>
              <a:gd name="connsiteY72" fmla="*/ 941070 h 3405385"/>
              <a:gd name="connsiteX73" fmla="*/ 2499724 w 3639866"/>
              <a:gd name="connsiteY73" fmla="*/ 946785 h 3405385"/>
              <a:gd name="connsiteX74" fmla="*/ 2504486 w 3639866"/>
              <a:gd name="connsiteY74" fmla="*/ 934402 h 3405385"/>
              <a:gd name="connsiteX75" fmla="*/ 2514964 w 3639866"/>
              <a:gd name="connsiteY75" fmla="*/ 855345 h 3405385"/>
              <a:gd name="connsiteX76" fmla="*/ 2534966 w 3639866"/>
              <a:gd name="connsiteY76" fmla="*/ 832485 h 3405385"/>
              <a:gd name="connsiteX77" fmla="*/ 2656886 w 3639866"/>
              <a:gd name="connsiteY77" fmla="*/ 799147 h 3405385"/>
              <a:gd name="connsiteX78" fmla="*/ 2673079 w 3639866"/>
              <a:gd name="connsiteY78" fmla="*/ 793432 h 3405385"/>
              <a:gd name="connsiteX79" fmla="*/ 2605451 w 3639866"/>
              <a:gd name="connsiteY79" fmla="*/ 782955 h 3405385"/>
              <a:gd name="connsiteX80" fmla="*/ 2296841 w 3639866"/>
              <a:gd name="connsiteY80" fmla="*/ 446722 h 3405385"/>
              <a:gd name="connsiteX81" fmla="*/ 2617834 w 3639866"/>
              <a:gd name="connsiteY81" fmla="*/ 4762 h 3405385"/>
              <a:gd name="connsiteX82" fmla="*/ 2638789 w 3639866"/>
              <a:gd name="connsiteY82" fmla="*/ 0 h 3405385"/>
              <a:gd name="connsiteX83" fmla="*/ 2734039 w 3639866"/>
              <a:gd name="connsiteY83" fmla="*/ 0 h 3405385"/>
              <a:gd name="connsiteX84" fmla="*/ 2742611 w 3639866"/>
              <a:gd name="connsiteY84" fmla="*/ 1905 h 3405385"/>
              <a:gd name="connsiteX85" fmla="*/ 3005501 w 3639866"/>
              <a:gd name="connsiteY85" fmla="*/ 160972 h 3405385"/>
              <a:gd name="connsiteX86" fmla="*/ 3027409 w 3639866"/>
              <a:gd name="connsiteY86" fmla="*/ 160972 h 3405385"/>
              <a:gd name="connsiteX87" fmla="*/ 3553412 w 3639866"/>
              <a:gd name="connsiteY87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330881 w 3639866"/>
              <a:gd name="connsiteY67" fmla="*/ 2943225 h 3405385"/>
              <a:gd name="connsiteX68" fmla="*/ 2344466 w 3639866"/>
              <a:gd name="connsiteY68" fmla="*/ 1106805 h 3405385"/>
              <a:gd name="connsiteX69" fmla="*/ 2346371 w 3639866"/>
              <a:gd name="connsiteY69" fmla="*/ 1083945 h 3405385"/>
              <a:gd name="connsiteX70" fmla="*/ 2353991 w 3639866"/>
              <a:gd name="connsiteY70" fmla="*/ 947737 h 3405385"/>
              <a:gd name="connsiteX71" fmla="*/ 2489246 w 3639866"/>
              <a:gd name="connsiteY71" fmla="*/ 941070 h 3405385"/>
              <a:gd name="connsiteX72" fmla="*/ 2499724 w 3639866"/>
              <a:gd name="connsiteY72" fmla="*/ 946785 h 3405385"/>
              <a:gd name="connsiteX73" fmla="*/ 2504486 w 3639866"/>
              <a:gd name="connsiteY73" fmla="*/ 934402 h 3405385"/>
              <a:gd name="connsiteX74" fmla="*/ 2514964 w 3639866"/>
              <a:gd name="connsiteY74" fmla="*/ 855345 h 3405385"/>
              <a:gd name="connsiteX75" fmla="*/ 2534966 w 3639866"/>
              <a:gd name="connsiteY75" fmla="*/ 832485 h 3405385"/>
              <a:gd name="connsiteX76" fmla="*/ 2656886 w 3639866"/>
              <a:gd name="connsiteY76" fmla="*/ 799147 h 3405385"/>
              <a:gd name="connsiteX77" fmla="*/ 2673079 w 3639866"/>
              <a:gd name="connsiteY77" fmla="*/ 793432 h 3405385"/>
              <a:gd name="connsiteX78" fmla="*/ 2605451 w 3639866"/>
              <a:gd name="connsiteY78" fmla="*/ 782955 h 3405385"/>
              <a:gd name="connsiteX79" fmla="*/ 2296841 w 3639866"/>
              <a:gd name="connsiteY79" fmla="*/ 446722 h 3405385"/>
              <a:gd name="connsiteX80" fmla="*/ 2617834 w 3639866"/>
              <a:gd name="connsiteY80" fmla="*/ 4762 h 3405385"/>
              <a:gd name="connsiteX81" fmla="*/ 2638789 w 3639866"/>
              <a:gd name="connsiteY81" fmla="*/ 0 h 3405385"/>
              <a:gd name="connsiteX82" fmla="*/ 2734039 w 3639866"/>
              <a:gd name="connsiteY82" fmla="*/ 0 h 3405385"/>
              <a:gd name="connsiteX83" fmla="*/ 2742611 w 3639866"/>
              <a:gd name="connsiteY83" fmla="*/ 1905 h 3405385"/>
              <a:gd name="connsiteX84" fmla="*/ 3005501 w 3639866"/>
              <a:gd name="connsiteY84" fmla="*/ 160972 h 3405385"/>
              <a:gd name="connsiteX85" fmla="*/ 3027409 w 3639866"/>
              <a:gd name="connsiteY85" fmla="*/ 160972 h 3405385"/>
              <a:gd name="connsiteX86" fmla="*/ 3553412 w 3639866"/>
              <a:gd name="connsiteY86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526144 w 3639866"/>
              <a:gd name="connsiteY56" fmla="*/ 3060382 h 3405385"/>
              <a:gd name="connsiteX57" fmla="*/ 308021 w 3639866"/>
              <a:gd name="connsiteY57" fmla="*/ 3262312 h 3405385"/>
              <a:gd name="connsiteX58" fmla="*/ 278494 w 3639866"/>
              <a:gd name="connsiteY58" fmla="*/ 3261360 h 3405385"/>
              <a:gd name="connsiteX59" fmla="*/ 258491 w 3639866"/>
              <a:gd name="connsiteY59" fmla="*/ 3247072 h 3405385"/>
              <a:gd name="connsiteX60" fmla="*/ 249919 w 3639866"/>
              <a:gd name="connsiteY60" fmla="*/ 3274695 h 3405385"/>
              <a:gd name="connsiteX61" fmla="*/ 145144 w 3639866"/>
              <a:gd name="connsiteY61" fmla="*/ 3404235 h 3405385"/>
              <a:gd name="connsiteX62" fmla="*/ 3221 w 3639866"/>
              <a:gd name="connsiteY62" fmla="*/ 3307080 h 3405385"/>
              <a:gd name="connsiteX63" fmla="*/ 148001 w 3639866"/>
              <a:gd name="connsiteY63" fmla="*/ 3157537 h 3405385"/>
              <a:gd name="connsiteX64" fmla="*/ 163241 w 3639866"/>
              <a:gd name="connsiteY64" fmla="*/ 3157537 h 3405385"/>
              <a:gd name="connsiteX65" fmla="*/ 166099 w 3639866"/>
              <a:gd name="connsiteY65" fmla="*/ 3139440 h 3405385"/>
              <a:gd name="connsiteX66" fmla="*/ 168004 w 3639866"/>
              <a:gd name="connsiteY66" fmla="*/ 3090862 h 3405385"/>
              <a:gd name="connsiteX67" fmla="*/ 2344466 w 3639866"/>
              <a:gd name="connsiteY67" fmla="*/ 1106805 h 3405385"/>
              <a:gd name="connsiteX68" fmla="*/ 2346371 w 3639866"/>
              <a:gd name="connsiteY68" fmla="*/ 1083945 h 3405385"/>
              <a:gd name="connsiteX69" fmla="*/ 2353991 w 3639866"/>
              <a:gd name="connsiteY69" fmla="*/ 947737 h 3405385"/>
              <a:gd name="connsiteX70" fmla="*/ 2489246 w 3639866"/>
              <a:gd name="connsiteY70" fmla="*/ 941070 h 3405385"/>
              <a:gd name="connsiteX71" fmla="*/ 2499724 w 3639866"/>
              <a:gd name="connsiteY71" fmla="*/ 946785 h 3405385"/>
              <a:gd name="connsiteX72" fmla="*/ 2504486 w 3639866"/>
              <a:gd name="connsiteY72" fmla="*/ 934402 h 3405385"/>
              <a:gd name="connsiteX73" fmla="*/ 2514964 w 3639866"/>
              <a:gd name="connsiteY73" fmla="*/ 855345 h 3405385"/>
              <a:gd name="connsiteX74" fmla="*/ 2534966 w 3639866"/>
              <a:gd name="connsiteY74" fmla="*/ 832485 h 3405385"/>
              <a:gd name="connsiteX75" fmla="*/ 2656886 w 3639866"/>
              <a:gd name="connsiteY75" fmla="*/ 799147 h 3405385"/>
              <a:gd name="connsiteX76" fmla="*/ 2673079 w 3639866"/>
              <a:gd name="connsiteY76" fmla="*/ 793432 h 3405385"/>
              <a:gd name="connsiteX77" fmla="*/ 2605451 w 3639866"/>
              <a:gd name="connsiteY77" fmla="*/ 782955 h 3405385"/>
              <a:gd name="connsiteX78" fmla="*/ 2296841 w 3639866"/>
              <a:gd name="connsiteY78" fmla="*/ 446722 h 3405385"/>
              <a:gd name="connsiteX79" fmla="*/ 2617834 w 3639866"/>
              <a:gd name="connsiteY79" fmla="*/ 4762 h 3405385"/>
              <a:gd name="connsiteX80" fmla="*/ 2638789 w 3639866"/>
              <a:gd name="connsiteY80" fmla="*/ 0 h 3405385"/>
              <a:gd name="connsiteX81" fmla="*/ 2734039 w 3639866"/>
              <a:gd name="connsiteY81" fmla="*/ 0 h 3405385"/>
              <a:gd name="connsiteX82" fmla="*/ 2742611 w 3639866"/>
              <a:gd name="connsiteY82" fmla="*/ 1905 h 3405385"/>
              <a:gd name="connsiteX83" fmla="*/ 3005501 w 3639866"/>
              <a:gd name="connsiteY83" fmla="*/ 160972 h 3405385"/>
              <a:gd name="connsiteX84" fmla="*/ 3027409 w 3639866"/>
              <a:gd name="connsiteY84" fmla="*/ 160972 h 3405385"/>
              <a:gd name="connsiteX85" fmla="*/ 3553412 w 3639866"/>
              <a:gd name="connsiteY85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499724 w 3639866"/>
              <a:gd name="connsiteY70" fmla="*/ 946785 h 3405385"/>
              <a:gd name="connsiteX71" fmla="*/ 2504486 w 3639866"/>
              <a:gd name="connsiteY71" fmla="*/ 934402 h 3405385"/>
              <a:gd name="connsiteX72" fmla="*/ 2514964 w 3639866"/>
              <a:gd name="connsiteY72" fmla="*/ 855345 h 3405385"/>
              <a:gd name="connsiteX73" fmla="*/ 2534966 w 3639866"/>
              <a:gd name="connsiteY73" fmla="*/ 832485 h 3405385"/>
              <a:gd name="connsiteX74" fmla="*/ 2656886 w 3639866"/>
              <a:gd name="connsiteY74" fmla="*/ 799147 h 3405385"/>
              <a:gd name="connsiteX75" fmla="*/ 2673079 w 3639866"/>
              <a:gd name="connsiteY75" fmla="*/ 793432 h 3405385"/>
              <a:gd name="connsiteX76" fmla="*/ 2605451 w 3639866"/>
              <a:gd name="connsiteY76" fmla="*/ 782955 h 3405385"/>
              <a:gd name="connsiteX77" fmla="*/ 2296841 w 3639866"/>
              <a:gd name="connsiteY77" fmla="*/ 446722 h 3405385"/>
              <a:gd name="connsiteX78" fmla="*/ 2617834 w 3639866"/>
              <a:gd name="connsiteY78" fmla="*/ 4762 h 3405385"/>
              <a:gd name="connsiteX79" fmla="*/ 2638789 w 3639866"/>
              <a:gd name="connsiteY79" fmla="*/ 0 h 3405385"/>
              <a:gd name="connsiteX80" fmla="*/ 2734039 w 3639866"/>
              <a:gd name="connsiteY80" fmla="*/ 0 h 3405385"/>
              <a:gd name="connsiteX81" fmla="*/ 2742611 w 3639866"/>
              <a:gd name="connsiteY81" fmla="*/ 1905 h 3405385"/>
              <a:gd name="connsiteX82" fmla="*/ 3005501 w 3639866"/>
              <a:gd name="connsiteY82" fmla="*/ 160972 h 3405385"/>
              <a:gd name="connsiteX83" fmla="*/ 3027409 w 3639866"/>
              <a:gd name="connsiteY83" fmla="*/ 160972 h 3405385"/>
              <a:gd name="connsiteX84" fmla="*/ 3553412 w 3639866"/>
              <a:gd name="connsiteY84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73079 w 3639866"/>
              <a:gd name="connsiteY74" fmla="*/ 79343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27534 w 3639866"/>
              <a:gd name="connsiteY74" fmla="*/ 902559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886 w 3639866"/>
              <a:gd name="connsiteY73" fmla="*/ 799147 h 3405385"/>
              <a:gd name="connsiteX74" fmla="*/ 2698231 w 3639866"/>
              <a:gd name="connsiteY74" fmla="*/ 796291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764 w 3639866"/>
              <a:gd name="connsiteY73" fmla="*/ 837912 h 3405385"/>
              <a:gd name="connsiteX74" fmla="*/ 2698231 w 3639866"/>
              <a:gd name="connsiteY74" fmla="*/ 796291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6764 w 3639866"/>
              <a:gd name="connsiteY73" fmla="*/ 837912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9465 w 3639866"/>
              <a:gd name="connsiteY73" fmla="*/ 816126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24526 w 3639866"/>
              <a:gd name="connsiteY47" fmla="*/ 961072 h 3405385"/>
              <a:gd name="connsiteX48" fmla="*/ 2807381 w 3639866"/>
              <a:gd name="connsiteY48" fmla="*/ 996315 h 3405385"/>
              <a:gd name="connsiteX49" fmla="*/ 2772139 w 3639866"/>
              <a:gd name="connsiteY49" fmla="*/ 1093470 h 3405385"/>
              <a:gd name="connsiteX50" fmla="*/ 2751184 w 3639866"/>
              <a:gd name="connsiteY50" fmla="*/ 1108710 h 3405385"/>
              <a:gd name="connsiteX51" fmla="*/ 2653076 w 3639866"/>
              <a:gd name="connsiteY51" fmla="*/ 1113472 h 3405385"/>
              <a:gd name="connsiteX52" fmla="*/ 2676889 w 3639866"/>
              <a:gd name="connsiteY52" fmla="*/ 1163002 h 3405385"/>
              <a:gd name="connsiteX53" fmla="*/ 2628311 w 3639866"/>
              <a:gd name="connsiteY53" fmla="*/ 1270635 h 3405385"/>
              <a:gd name="connsiteX54" fmla="*/ 2511154 w 3639866"/>
              <a:gd name="connsiteY54" fmla="*/ 1259205 h 3405385"/>
              <a:gd name="connsiteX55" fmla="*/ 2480674 w 3639866"/>
              <a:gd name="connsiteY55" fmla="*/ 1259205 h 3405385"/>
              <a:gd name="connsiteX56" fmla="*/ 308021 w 3639866"/>
              <a:gd name="connsiteY56" fmla="*/ 3262312 h 3405385"/>
              <a:gd name="connsiteX57" fmla="*/ 278494 w 3639866"/>
              <a:gd name="connsiteY57" fmla="*/ 3261360 h 3405385"/>
              <a:gd name="connsiteX58" fmla="*/ 258491 w 3639866"/>
              <a:gd name="connsiteY58" fmla="*/ 3247072 h 3405385"/>
              <a:gd name="connsiteX59" fmla="*/ 249919 w 3639866"/>
              <a:gd name="connsiteY59" fmla="*/ 3274695 h 3405385"/>
              <a:gd name="connsiteX60" fmla="*/ 145144 w 3639866"/>
              <a:gd name="connsiteY60" fmla="*/ 3404235 h 3405385"/>
              <a:gd name="connsiteX61" fmla="*/ 3221 w 3639866"/>
              <a:gd name="connsiteY61" fmla="*/ 3307080 h 3405385"/>
              <a:gd name="connsiteX62" fmla="*/ 148001 w 3639866"/>
              <a:gd name="connsiteY62" fmla="*/ 3157537 h 3405385"/>
              <a:gd name="connsiteX63" fmla="*/ 163241 w 3639866"/>
              <a:gd name="connsiteY63" fmla="*/ 3157537 h 3405385"/>
              <a:gd name="connsiteX64" fmla="*/ 166099 w 3639866"/>
              <a:gd name="connsiteY64" fmla="*/ 3139440 h 3405385"/>
              <a:gd name="connsiteX65" fmla="*/ 168004 w 3639866"/>
              <a:gd name="connsiteY65" fmla="*/ 3090862 h 3405385"/>
              <a:gd name="connsiteX66" fmla="*/ 2344466 w 3639866"/>
              <a:gd name="connsiteY66" fmla="*/ 1106805 h 3405385"/>
              <a:gd name="connsiteX67" fmla="*/ 2346371 w 3639866"/>
              <a:gd name="connsiteY67" fmla="*/ 1083945 h 3405385"/>
              <a:gd name="connsiteX68" fmla="*/ 2353991 w 3639866"/>
              <a:gd name="connsiteY68" fmla="*/ 947737 h 3405385"/>
              <a:gd name="connsiteX69" fmla="*/ 2489246 w 3639866"/>
              <a:gd name="connsiteY69" fmla="*/ 941070 h 3405385"/>
              <a:gd name="connsiteX70" fmla="*/ 2504486 w 3639866"/>
              <a:gd name="connsiteY70" fmla="*/ 934402 h 3405385"/>
              <a:gd name="connsiteX71" fmla="*/ 2514964 w 3639866"/>
              <a:gd name="connsiteY71" fmla="*/ 855345 h 3405385"/>
              <a:gd name="connsiteX72" fmla="*/ 2534966 w 3639866"/>
              <a:gd name="connsiteY72" fmla="*/ 832485 h 3405385"/>
              <a:gd name="connsiteX73" fmla="*/ 2659465 w 3639866"/>
              <a:gd name="connsiteY73" fmla="*/ 816126 h 3405385"/>
              <a:gd name="connsiteX74" fmla="*/ 2656923 w 3639866"/>
              <a:gd name="connsiteY74" fmla="*/ 814592 h 3405385"/>
              <a:gd name="connsiteX75" fmla="*/ 2605451 w 3639866"/>
              <a:gd name="connsiteY75" fmla="*/ 782955 h 3405385"/>
              <a:gd name="connsiteX76" fmla="*/ 2296841 w 3639866"/>
              <a:gd name="connsiteY76" fmla="*/ 446722 h 3405385"/>
              <a:gd name="connsiteX77" fmla="*/ 2617834 w 3639866"/>
              <a:gd name="connsiteY77" fmla="*/ 4762 h 3405385"/>
              <a:gd name="connsiteX78" fmla="*/ 2638789 w 3639866"/>
              <a:gd name="connsiteY78" fmla="*/ 0 h 3405385"/>
              <a:gd name="connsiteX79" fmla="*/ 2734039 w 3639866"/>
              <a:gd name="connsiteY79" fmla="*/ 0 h 3405385"/>
              <a:gd name="connsiteX80" fmla="*/ 2742611 w 3639866"/>
              <a:gd name="connsiteY80" fmla="*/ 1905 h 3405385"/>
              <a:gd name="connsiteX81" fmla="*/ 3005501 w 3639866"/>
              <a:gd name="connsiteY81" fmla="*/ 160972 h 3405385"/>
              <a:gd name="connsiteX82" fmla="*/ 3027409 w 3639866"/>
              <a:gd name="connsiteY82" fmla="*/ 160972 h 3405385"/>
              <a:gd name="connsiteX83" fmla="*/ 3553412 w 3639866"/>
              <a:gd name="connsiteY83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25479 w 3639866"/>
              <a:gd name="connsiteY46" fmla="*/ 963930 h 3405385"/>
              <a:gd name="connsiteX47" fmla="*/ 2807381 w 3639866"/>
              <a:gd name="connsiteY47" fmla="*/ 996315 h 3405385"/>
              <a:gd name="connsiteX48" fmla="*/ 2772139 w 3639866"/>
              <a:gd name="connsiteY48" fmla="*/ 1093470 h 3405385"/>
              <a:gd name="connsiteX49" fmla="*/ 2751184 w 3639866"/>
              <a:gd name="connsiteY49" fmla="*/ 1108710 h 3405385"/>
              <a:gd name="connsiteX50" fmla="*/ 2653076 w 3639866"/>
              <a:gd name="connsiteY50" fmla="*/ 1113472 h 3405385"/>
              <a:gd name="connsiteX51" fmla="*/ 2676889 w 3639866"/>
              <a:gd name="connsiteY51" fmla="*/ 1163002 h 3405385"/>
              <a:gd name="connsiteX52" fmla="*/ 2628311 w 3639866"/>
              <a:gd name="connsiteY52" fmla="*/ 1270635 h 3405385"/>
              <a:gd name="connsiteX53" fmla="*/ 2511154 w 3639866"/>
              <a:gd name="connsiteY53" fmla="*/ 1259205 h 3405385"/>
              <a:gd name="connsiteX54" fmla="*/ 2480674 w 3639866"/>
              <a:gd name="connsiteY54" fmla="*/ 1259205 h 3405385"/>
              <a:gd name="connsiteX55" fmla="*/ 308021 w 3639866"/>
              <a:gd name="connsiteY55" fmla="*/ 3262312 h 3405385"/>
              <a:gd name="connsiteX56" fmla="*/ 278494 w 3639866"/>
              <a:gd name="connsiteY56" fmla="*/ 3261360 h 3405385"/>
              <a:gd name="connsiteX57" fmla="*/ 258491 w 3639866"/>
              <a:gd name="connsiteY57" fmla="*/ 3247072 h 3405385"/>
              <a:gd name="connsiteX58" fmla="*/ 249919 w 3639866"/>
              <a:gd name="connsiteY58" fmla="*/ 3274695 h 3405385"/>
              <a:gd name="connsiteX59" fmla="*/ 145144 w 3639866"/>
              <a:gd name="connsiteY59" fmla="*/ 3404235 h 3405385"/>
              <a:gd name="connsiteX60" fmla="*/ 3221 w 3639866"/>
              <a:gd name="connsiteY60" fmla="*/ 3307080 h 3405385"/>
              <a:gd name="connsiteX61" fmla="*/ 148001 w 3639866"/>
              <a:gd name="connsiteY61" fmla="*/ 3157537 h 3405385"/>
              <a:gd name="connsiteX62" fmla="*/ 163241 w 3639866"/>
              <a:gd name="connsiteY62" fmla="*/ 3157537 h 3405385"/>
              <a:gd name="connsiteX63" fmla="*/ 166099 w 3639866"/>
              <a:gd name="connsiteY63" fmla="*/ 3139440 h 3405385"/>
              <a:gd name="connsiteX64" fmla="*/ 168004 w 3639866"/>
              <a:gd name="connsiteY64" fmla="*/ 3090862 h 3405385"/>
              <a:gd name="connsiteX65" fmla="*/ 2344466 w 3639866"/>
              <a:gd name="connsiteY65" fmla="*/ 1106805 h 3405385"/>
              <a:gd name="connsiteX66" fmla="*/ 2346371 w 3639866"/>
              <a:gd name="connsiteY66" fmla="*/ 1083945 h 3405385"/>
              <a:gd name="connsiteX67" fmla="*/ 2353991 w 3639866"/>
              <a:gd name="connsiteY67" fmla="*/ 947737 h 3405385"/>
              <a:gd name="connsiteX68" fmla="*/ 2489246 w 3639866"/>
              <a:gd name="connsiteY68" fmla="*/ 941070 h 3405385"/>
              <a:gd name="connsiteX69" fmla="*/ 2504486 w 3639866"/>
              <a:gd name="connsiteY69" fmla="*/ 934402 h 3405385"/>
              <a:gd name="connsiteX70" fmla="*/ 2514964 w 3639866"/>
              <a:gd name="connsiteY70" fmla="*/ 855345 h 3405385"/>
              <a:gd name="connsiteX71" fmla="*/ 2534966 w 3639866"/>
              <a:gd name="connsiteY71" fmla="*/ 832485 h 3405385"/>
              <a:gd name="connsiteX72" fmla="*/ 2659465 w 3639866"/>
              <a:gd name="connsiteY72" fmla="*/ 816126 h 3405385"/>
              <a:gd name="connsiteX73" fmla="*/ 2656923 w 3639866"/>
              <a:gd name="connsiteY73" fmla="*/ 814592 h 3405385"/>
              <a:gd name="connsiteX74" fmla="*/ 2605451 w 3639866"/>
              <a:gd name="connsiteY74" fmla="*/ 782955 h 3405385"/>
              <a:gd name="connsiteX75" fmla="*/ 2296841 w 3639866"/>
              <a:gd name="connsiteY75" fmla="*/ 446722 h 3405385"/>
              <a:gd name="connsiteX76" fmla="*/ 2617834 w 3639866"/>
              <a:gd name="connsiteY76" fmla="*/ 4762 h 3405385"/>
              <a:gd name="connsiteX77" fmla="*/ 2638789 w 3639866"/>
              <a:gd name="connsiteY77" fmla="*/ 0 h 3405385"/>
              <a:gd name="connsiteX78" fmla="*/ 2734039 w 3639866"/>
              <a:gd name="connsiteY78" fmla="*/ 0 h 3405385"/>
              <a:gd name="connsiteX79" fmla="*/ 2742611 w 3639866"/>
              <a:gd name="connsiteY79" fmla="*/ 1905 h 3405385"/>
              <a:gd name="connsiteX80" fmla="*/ 3005501 w 3639866"/>
              <a:gd name="connsiteY80" fmla="*/ 160972 h 3405385"/>
              <a:gd name="connsiteX81" fmla="*/ 3027409 w 3639866"/>
              <a:gd name="connsiteY81" fmla="*/ 160972 h 3405385"/>
              <a:gd name="connsiteX82" fmla="*/ 3553412 w 3639866"/>
              <a:gd name="connsiteY8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05451 w 3639866"/>
              <a:gd name="connsiteY73" fmla="*/ 782955 h 3405385"/>
              <a:gd name="connsiteX74" fmla="*/ 2296841 w 3639866"/>
              <a:gd name="connsiteY74" fmla="*/ 446722 h 3405385"/>
              <a:gd name="connsiteX75" fmla="*/ 2617834 w 3639866"/>
              <a:gd name="connsiteY75" fmla="*/ 4762 h 3405385"/>
              <a:gd name="connsiteX76" fmla="*/ 2638789 w 3639866"/>
              <a:gd name="connsiteY76" fmla="*/ 0 h 3405385"/>
              <a:gd name="connsiteX77" fmla="*/ 2734039 w 3639866"/>
              <a:gd name="connsiteY77" fmla="*/ 0 h 3405385"/>
              <a:gd name="connsiteX78" fmla="*/ 2742611 w 3639866"/>
              <a:gd name="connsiteY78" fmla="*/ 1905 h 3405385"/>
              <a:gd name="connsiteX79" fmla="*/ 3005501 w 3639866"/>
              <a:gd name="connsiteY79" fmla="*/ 160972 h 3405385"/>
              <a:gd name="connsiteX80" fmla="*/ 3027409 w 3639866"/>
              <a:gd name="connsiteY80" fmla="*/ 160972 h 3405385"/>
              <a:gd name="connsiteX81" fmla="*/ 3553412 w 3639866"/>
              <a:gd name="connsiteY8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65563 w 3639866"/>
              <a:gd name="connsiteY73" fmla="*/ 816498 h 3405385"/>
              <a:gd name="connsiteX74" fmla="*/ 2605451 w 3639866"/>
              <a:gd name="connsiteY74" fmla="*/ 782955 h 3405385"/>
              <a:gd name="connsiteX75" fmla="*/ 2296841 w 3639866"/>
              <a:gd name="connsiteY75" fmla="*/ 446722 h 3405385"/>
              <a:gd name="connsiteX76" fmla="*/ 2617834 w 3639866"/>
              <a:gd name="connsiteY76" fmla="*/ 4762 h 3405385"/>
              <a:gd name="connsiteX77" fmla="*/ 2638789 w 3639866"/>
              <a:gd name="connsiteY77" fmla="*/ 0 h 3405385"/>
              <a:gd name="connsiteX78" fmla="*/ 2734039 w 3639866"/>
              <a:gd name="connsiteY78" fmla="*/ 0 h 3405385"/>
              <a:gd name="connsiteX79" fmla="*/ 2742611 w 3639866"/>
              <a:gd name="connsiteY79" fmla="*/ 1905 h 3405385"/>
              <a:gd name="connsiteX80" fmla="*/ 3005501 w 3639866"/>
              <a:gd name="connsiteY80" fmla="*/ 160972 h 3405385"/>
              <a:gd name="connsiteX81" fmla="*/ 3027409 w 3639866"/>
              <a:gd name="connsiteY81" fmla="*/ 160972 h 3405385"/>
              <a:gd name="connsiteX82" fmla="*/ 3553412 w 3639866"/>
              <a:gd name="connsiteY82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56923 w 3639866"/>
              <a:gd name="connsiteY72" fmla="*/ 814592 h 3405385"/>
              <a:gd name="connsiteX73" fmla="*/ 2605451 w 3639866"/>
              <a:gd name="connsiteY73" fmla="*/ 782955 h 3405385"/>
              <a:gd name="connsiteX74" fmla="*/ 2296841 w 3639866"/>
              <a:gd name="connsiteY74" fmla="*/ 446722 h 3405385"/>
              <a:gd name="connsiteX75" fmla="*/ 2617834 w 3639866"/>
              <a:gd name="connsiteY75" fmla="*/ 4762 h 3405385"/>
              <a:gd name="connsiteX76" fmla="*/ 2638789 w 3639866"/>
              <a:gd name="connsiteY76" fmla="*/ 0 h 3405385"/>
              <a:gd name="connsiteX77" fmla="*/ 2734039 w 3639866"/>
              <a:gd name="connsiteY77" fmla="*/ 0 h 3405385"/>
              <a:gd name="connsiteX78" fmla="*/ 2742611 w 3639866"/>
              <a:gd name="connsiteY78" fmla="*/ 1905 h 3405385"/>
              <a:gd name="connsiteX79" fmla="*/ 3005501 w 3639866"/>
              <a:gd name="connsiteY79" fmla="*/ 160972 h 3405385"/>
              <a:gd name="connsiteX80" fmla="*/ 3027409 w 3639866"/>
              <a:gd name="connsiteY80" fmla="*/ 160972 h 3405385"/>
              <a:gd name="connsiteX81" fmla="*/ 3553412 w 3639866"/>
              <a:gd name="connsiteY81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59465 w 3639866"/>
              <a:gd name="connsiteY71" fmla="*/ 816126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  <a:gd name="connsiteX0" fmla="*/ 3439678 w 3639866"/>
              <a:gd name="connsiteY0" fmla="*/ 236637 h 3405385"/>
              <a:gd name="connsiteX1" fmla="*/ 3240769 w 3639866"/>
              <a:gd name="connsiteY1" fmla="*/ 185737 h 3405385"/>
              <a:gd name="connsiteX2" fmla="*/ 3115039 w 3639866"/>
              <a:gd name="connsiteY2" fmla="*/ 388620 h 3405385"/>
              <a:gd name="connsiteX3" fmla="*/ 3099799 w 3639866"/>
              <a:gd name="connsiteY3" fmla="*/ 406717 h 3405385"/>
              <a:gd name="connsiteX4" fmla="*/ 2967401 w 3639866"/>
              <a:gd name="connsiteY4" fmla="*/ 409575 h 3405385"/>
              <a:gd name="connsiteX5" fmla="*/ 2935016 w 3639866"/>
              <a:gd name="connsiteY5" fmla="*/ 378142 h 3405385"/>
              <a:gd name="connsiteX6" fmla="*/ 2653076 w 3639866"/>
              <a:gd name="connsiteY6" fmla="*/ 145732 h 3405385"/>
              <a:gd name="connsiteX7" fmla="*/ 2443526 w 3639866"/>
              <a:gd name="connsiteY7" fmla="*/ 430530 h 3405385"/>
              <a:gd name="connsiteX8" fmla="*/ 2681651 w 3639866"/>
              <a:gd name="connsiteY8" fmla="*/ 638175 h 3405385"/>
              <a:gd name="connsiteX9" fmla="*/ 2821669 w 3639866"/>
              <a:gd name="connsiteY9" fmla="*/ 599122 h 3405385"/>
              <a:gd name="connsiteX10" fmla="*/ 2850244 w 3639866"/>
              <a:gd name="connsiteY10" fmla="*/ 603885 h 3405385"/>
              <a:gd name="connsiteX11" fmla="*/ 2872151 w 3639866"/>
              <a:gd name="connsiteY11" fmla="*/ 627697 h 3405385"/>
              <a:gd name="connsiteX12" fmla="*/ 2883581 w 3639866"/>
              <a:gd name="connsiteY12" fmla="*/ 632460 h 3405385"/>
              <a:gd name="connsiteX13" fmla="*/ 2891201 w 3639866"/>
              <a:gd name="connsiteY13" fmla="*/ 620077 h 3405385"/>
              <a:gd name="connsiteX14" fmla="*/ 2889296 w 3639866"/>
              <a:gd name="connsiteY14" fmla="*/ 607695 h 3405385"/>
              <a:gd name="connsiteX15" fmla="*/ 2994071 w 3639866"/>
              <a:gd name="connsiteY15" fmla="*/ 506730 h 3405385"/>
              <a:gd name="connsiteX16" fmla="*/ 3132184 w 3639866"/>
              <a:gd name="connsiteY16" fmla="*/ 662940 h 3405385"/>
              <a:gd name="connsiteX17" fmla="*/ 3070271 w 3639866"/>
              <a:gd name="connsiteY17" fmla="*/ 750570 h 3405385"/>
              <a:gd name="connsiteX18" fmla="*/ 3018836 w 3639866"/>
              <a:gd name="connsiteY18" fmla="*/ 751522 h 3405385"/>
              <a:gd name="connsiteX19" fmla="*/ 2995976 w 3639866"/>
              <a:gd name="connsiteY19" fmla="*/ 757237 h 3405385"/>
              <a:gd name="connsiteX20" fmla="*/ 3005501 w 3639866"/>
              <a:gd name="connsiteY20" fmla="*/ 774382 h 3405385"/>
              <a:gd name="connsiteX21" fmla="*/ 3021694 w 3639866"/>
              <a:gd name="connsiteY21" fmla="*/ 791527 h 3405385"/>
              <a:gd name="connsiteX22" fmla="*/ 3023599 w 3639866"/>
              <a:gd name="connsiteY22" fmla="*/ 823912 h 3405385"/>
              <a:gd name="connsiteX23" fmla="*/ 2974069 w 3639866"/>
              <a:gd name="connsiteY23" fmla="*/ 956310 h 3405385"/>
              <a:gd name="connsiteX24" fmla="*/ 3220766 w 3639866"/>
              <a:gd name="connsiteY24" fmla="*/ 1220152 h 3405385"/>
              <a:gd name="connsiteX25" fmla="*/ 3258866 w 3639866"/>
              <a:gd name="connsiteY25" fmla="*/ 1217295 h 3405385"/>
              <a:gd name="connsiteX26" fmla="*/ 3456034 w 3639866"/>
              <a:gd name="connsiteY26" fmla="*/ 1047750 h 3405385"/>
              <a:gd name="connsiteX27" fmla="*/ 3392216 w 3639866"/>
              <a:gd name="connsiteY27" fmla="*/ 793432 h 3405385"/>
              <a:gd name="connsiteX28" fmla="*/ 3240769 w 3639866"/>
              <a:gd name="connsiteY28" fmla="*/ 725805 h 3405385"/>
              <a:gd name="connsiteX29" fmla="*/ 3223624 w 3639866"/>
              <a:gd name="connsiteY29" fmla="*/ 702945 h 3405385"/>
              <a:gd name="connsiteX30" fmla="*/ 3238864 w 3639866"/>
              <a:gd name="connsiteY30" fmla="*/ 568642 h 3405385"/>
              <a:gd name="connsiteX31" fmla="*/ 3266486 w 3639866"/>
              <a:gd name="connsiteY31" fmla="*/ 547687 h 3405385"/>
              <a:gd name="connsiteX32" fmla="*/ 3369356 w 3639866"/>
              <a:gd name="connsiteY32" fmla="*/ 538162 h 3405385"/>
              <a:gd name="connsiteX33" fmla="*/ 3477941 w 3639866"/>
              <a:gd name="connsiteY33" fmla="*/ 299085 h 3405385"/>
              <a:gd name="connsiteX34" fmla="*/ 3439678 w 3639866"/>
              <a:gd name="connsiteY34" fmla="*/ 236637 h 3405385"/>
              <a:gd name="connsiteX35" fmla="*/ 3553412 w 3639866"/>
              <a:gd name="connsiteY35" fmla="*/ 136464 h 3405385"/>
              <a:gd name="connsiteX36" fmla="*/ 3604624 w 3639866"/>
              <a:gd name="connsiteY36" fmla="*/ 211455 h 3405385"/>
              <a:gd name="connsiteX37" fmla="*/ 3638914 w 3639866"/>
              <a:gd name="connsiteY37" fmla="*/ 318135 h 3405385"/>
              <a:gd name="connsiteX38" fmla="*/ 3639866 w 3639866"/>
              <a:gd name="connsiteY38" fmla="*/ 412432 h 3405385"/>
              <a:gd name="connsiteX39" fmla="*/ 3592241 w 3639866"/>
              <a:gd name="connsiteY39" fmla="*/ 540067 h 3405385"/>
              <a:gd name="connsiteX40" fmla="*/ 3478894 w 3639866"/>
              <a:gd name="connsiteY40" fmla="*/ 653415 h 3405385"/>
              <a:gd name="connsiteX41" fmla="*/ 3476989 w 3639866"/>
              <a:gd name="connsiteY41" fmla="*/ 674370 h 3405385"/>
              <a:gd name="connsiteX42" fmla="*/ 3613196 w 3639866"/>
              <a:gd name="connsiteY42" fmla="*/ 943927 h 3405385"/>
              <a:gd name="connsiteX43" fmla="*/ 3353164 w 3639866"/>
              <a:gd name="connsiteY43" fmla="*/ 1343977 h 3405385"/>
              <a:gd name="connsiteX44" fmla="*/ 2974069 w 3639866"/>
              <a:gd name="connsiteY44" fmla="*/ 1281112 h 3405385"/>
              <a:gd name="connsiteX45" fmla="*/ 2825479 w 3639866"/>
              <a:gd name="connsiteY45" fmla="*/ 973455 h 3405385"/>
              <a:gd name="connsiteX46" fmla="*/ 2807381 w 3639866"/>
              <a:gd name="connsiteY46" fmla="*/ 996315 h 3405385"/>
              <a:gd name="connsiteX47" fmla="*/ 2772139 w 3639866"/>
              <a:gd name="connsiteY47" fmla="*/ 1093470 h 3405385"/>
              <a:gd name="connsiteX48" fmla="*/ 2751184 w 3639866"/>
              <a:gd name="connsiteY48" fmla="*/ 1108710 h 3405385"/>
              <a:gd name="connsiteX49" fmla="*/ 2653076 w 3639866"/>
              <a:gd name="connsiteY49" fmla="*/ 1113472 h 3405385"/>
              <a:gd name="connsiteX50" fmla="*/ 2676889 w 3639866"/>
              <a:gd name="connsiteY50" fmla="*/ 1163002 h 3405385"/>
              <a:gd name="connsiteX51" fmla="*/ 2628311 w 3639866"/>
              <a:gd name="connsiteY51" fmla="*/ 1270635 h 3405385"/>
              <a:gd name="connsiteX52" fmla="*/ 2511154 w 3639866"/>
              <a:gd name="connsiteY52" fmla="*/ 1259205 h 3405385"/>
              <a:gd name="connsiteX53" fmla="*/ 2480674 w 3639866"/>
              <a:gd name="connsiteY53" fmla="*/ 1259205 h 3405385"/>
              <a:gd name="connsiteX54" fmla="*/ 308021 w 3639866"/>
              <a:gd name="connsiteY54" fmla="*/ 3262312 h 3405385"/>
              <a:gd name="connsiteX55" fmla="*/ 278494 w 3639866"/>
              <a:gd name="connsiteY55" fmla="*/ 3261360 h 3405385"/>
              <a:gd name="connsiteX56" fmla="*/ 258491 w 3639866"/>
              <a:gd name="connsiteY56" fmla="*/ 3247072 h 3405385"/>
              <a:gd name="connsiteX57" fmla="*/ 249919 w 3639866"/>
              <a:gd name="connsiteY57" fmla="*/ 3274695 h 3405385"/>
              <a:gd name="connsiteX58" fmla="*/ 145144 w 3639866"/>
              <a:gd name="connsiteY58" fmla="*/ 3404235 h 3405385"/>
              <a:gd name="connsiteX59" fmla="*/ 3221 w 3639866"/>
              <a:gd name="connsiteY59" fmla="*/ 3307080 h 3405385"/>
              <a:gd name="connsiteX60" fmla="*/ 148001 w 3639866"/>
              <a:gd name="connsiteY60" fmla="*/ 3157537 h 3405385"/>
              <a:gd name="connsiteX61" fmla="*/ 163241 w 3639866"/>
              <a:gd name="connsiteY61" fmla="*/ 3157537 h 3405385"/>
              <a:gd name="connsiteX62" fmla="*/ 166099 w 3639866"/>
              <a:gd name="connsiteY62" fmla="*/ 3139440 h 3405385"/>
              <a:gd name="connsiteX63" fmla="*/ 168004 w 3639866"/>
              <a:gd name="connsiteY63" fmla="*/ 3090862 h 3405385"/>
              <a:gd name="connsiteX64" fmla="*/ 2344466 w 3639866"/>
              <a:gd name="connsiteY64" fmla="*/ 1106805 h 3405385"/>
              <a:gd name="connsiteX65" fmla="*/ 2346371 w 3639866"/>
              <a:gd name="connsiteY65" fmla="*/ 1083945 h 3405385"/>
              <a:gd name="connsiteX66" fmla="*/ 2353991 w 3639866"/>
              <a:gd name="connsiteY66" fmla="*/ 947737 h 3405385"/>
              <a:gd name="connsiteX67" fmla="*/ 2489246 w 3639866"/>
              <a:gd name="connsiteY67" fmla="*/ 941070 h 3405385"/>
              <a:gd name="connsiteX68" fmla="*/ 2504486 w 3639866"/>
              <a:gd name="connsiteY68" fmla="*/ 934402 h 3405385"/>
              <a:gd name="connsiteX69" fmla="*/ 2514964 w 3639866"/>
              <a:gd name="connsiteY69" fmla="*/ 855345 h 3405385"/>
              <a:gd name="connsiteX70" fmla="*/ 2534966 w 3639866"/>
              <a:gd name="connsiteY70" fmla="*/ 832485 h 3405385"/>
              <a:gd name="connsiteX71" fmla="*/ 2663142 w 3639866"/>
              <a:gd name="connsiteY71" fmla="*/ 809555 h 3405385"/>
              <a:gd name="connsiteX72" fmla="*/ 2605451 w 3639866"/>
              <a:gd name="connsiteY72" fmla="*/ 782955 h 3405385"/>
              <a:gd name="connsiteX73" fmla="*/ 2296841 w 3639866"/>
              <a:gd name="connsiteY73" fmla="*/ 446722 h 3405385"/>
              <a:gd name="connsiteX74" fmla="*/ 2617834 w 3639866"/>
              <a:gd name="connsiteY74" fmla="*/ 4762 h 3405385"/>
              <a:gd name="connsiteX75" fmla="*/ 2638789 w 3639866"/>
              <a:gd name="connsiteY75" fmla="*/ 0 h 3405385"/>
              <a:gd name="connsiteX76" fmla="*/ 2734039 w 3639866"/>
              <a:gd name="connsiteY76" fmla="*/ 0 h 3405385"/>
              <a:gd name="connsiteX77" fmla="*/ 2742611 w 3639866"/>
              <a:gd name="connsiteY77" fmla="*/ 1905 h 3405385"/>
              <a:gd name="connsiteX78" fmla="*/ 3005501 w 3639866"/>
              <a:gd name="connsiteY78" fmla="*/ 160972 h 3405385"/>
              <a:gd name="connsiteX79" fmla="*/ 3027409 w 3639866"/>
              <a:gd name="connsiteY79" fmla="*/ 160972 h 3405385"/>
              <a:gd name="connsiteX80" fmla="*/ 3553412 w 3639866"/>
              <a:gd name="connsiteY80" fmla="*/ 136464 h 340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639866" h="3405385">
                <a:moveTo>
                  <a:pt x="3439678" y="236637"/>
                </a:moveTo>
                <a:cubicBezTo>
                  <a:pt x="3390788" y="183773"/>
                  <a:pt x="3313635" y="161448"/>
                  <a:pt x="3240769" y="185737"/>
                </a:cubicBezTo>
                <a:cubicBezTo>
                  <a:pt x="3167426" y="210502"/>
                  <a:pt x="3104561" y="283845"/>
                  <a:pt x="3115039" y="388620"/>
                </a:cubicBezTo>
                <a:cubicBezTo>
                  <a:pt x="3115991" y="401955"/>
                  <a:pt x="3113134" y="405765"/>
                  <a:pt x="3099799" y="406717"/>
                </a:cubicBezTo>
                <a:cubicBezTo>
                  <a:pt x="3055984" y="408622"/>
                  <a:pt x="3011216" y="408622"/>
                  <a:pt x="2967401" y="409575"/>
                </a:cubicBezTo>
                <a:cubicBezTo>
                  <a:pt x="2935016" y="410527"/>
                  <a:pt x="2935969" y="410527"/>
                  <a:pt x="2935016" y="378142"/>
                </a:cubicBezTo>
                <a:cubicBezTo>
                  <a:pt x="2931206" y="243840"/>
                  <a:pt x="2810239" y="122872"/>
                  <a:pt x="2653076" y="145732"/>
                </a:cubicBezTo>
                <a:cubicBezTo>
                  <a:pt x="2512106" y="165735"/>
                  <a:pt x="2423524" y="290512"/>
                  <a:pt x="2443526" y="430530"/>
                </a:cubicBezTo>
                <a:cubicBezTo>
                  <a:pt x="2460671" y="546735"/>
                  <a:pt x="2564494" y="637222"/>
                  <a:pt x="2681651" y="638175"/>
                </a:cubicBezTo>
                <a:cubicBezTo>
                  <a:pt x="2732134" y="639127"/>
                  <a:pt x="2778806" y="626745"/>
                  <a:pt x="2821669" y="599122"/>
                </a:cubicBezTo>
                <a:cubicBezTo>
                  <a:pt x="2834051" y="591502"/>
                  <a:pt x="2841671" y="592455"/>
                  <a:pt x="2850244" y="603885"/>
                </a:cubicBezTo>
                <a:cubicBezTo>
                  <a:pt x="2856911" y="612457"/>
                  <a:pt x="2864531" y="620077"/>
                  <a:pt x="2872151" y="627697"/>
                </a:cubicBezTo>
                <a:cubicBezTo>
                  <a:pt x="2875009" y="630555"/>
                  <a:pt x="2877866" y="635317"/>
                  <a:pt x="2883581" y="632460"/>
                </a:cubicBezTo>
                <a:cubicBezTo>
                  <a:pt x="2888344" y="629602"/>
                  <a:pt x="2892154" y="625792"/>
                  <a:pt x="2891201" y="620077"/>
                </a:cubicBezTo>
                <a:cubicBezTo>
                  <a:pt x="2891201" y="616267"/>
                  <a:pt x="2890249" y="611505"/>
                  <a:pt x="2889296" y="607695"/>
                </a:cubicBezTo>
                <a:cubicBezTo>
                  <a:pt x="2879771" y="544830"/>
                  <a:pt x="2931206" y="495300"/>
                  <a:pt x="2994071" y="506730"/>
                </a:cubicBezTo>
                <a:cubicBezTo>
                  <a:pt x="3070271" y="520065"/>
                  <a:pt x="3128374" y="585787"/>
                  <a:pt x="3132184" y="662940"/>
                </a:cubicBezTo>
                <a:cubicBezTo>
                  <a:pt x="3134089" y="702945"/>
                  <a:pt x="3109324" y="739140"/>
                  <a:pt x="3070271" y="750570"/>
                </a:cubicBezTo>
                <a:cubicBezTo>
                  <a:pt x="3053126" y="755332"/>
                  <a:pt x="3035981" y="756285"/>
                  <a:pt x="3018836" y="751522"/>
                </a:cubicBezTo>
                <a:cubicBezTo>
                  <a:pt x="3010264" y="749617"/>
                  <a:pt x="3000739" y="747712"/>
                  <a:pt x="2995976" y="757237"/>
                </a:cubicBezTo>
                <a:cubicBezTo>
                  <a:pt x="2991214" y="766762"/>
                  <a:pt x="3001691" y="768667"/>
                  <a:pt x="3005501" y="774382"/>
                </a:cubicBezTo>
                <a:cubicBezTo>
                  <a:pt x="3010264" y="780097"/>
                  <a:pt x="3015026" y="785812"/>
                  <a:pt x="3021694" y="791527"/>
                </a:cubicBezTo>
                <a:cubicBezTo>
                  <a:pt x="3034076" y="802005"/>
                  <a:pt x="3034076" y="810577"/>
                  <a:pt x="3023599" y="823912"/>
                </a:cubicBezTo>
                <a:cubicBezTo>
                  <a:pt x="2993119" y="862012"/>
                  <a:pt x="2976926" y="907732"/>
                  <a:pt x="2974069" y="956310"/>
                </a:cubicBezTo>
                <a:cubicBezTo>
                  <a:pt x="2963591" y="1101090"/>
                  <a:pt x="3075986" y="1220152"/>
                  <a:pt x="3220766" y="1220152"/>
                </a:cubicBezTo>
                <a:cubicBezTo>
                  <a:pt x="3233149" y="1219200"/>
                  <a:pt x="3246484" y="1220152"/>
                  <a:pt x="3258866" y="1217295"/>
                </a:cubicBezTo>
                <a:cubicBezTo>
                  <a:pt x="3356974" y="1199197"/>
                  <a:pt x="3426506" y="1143000"/>
                  <a:pt x="3456034" y="1047750"/>
                </a:cubicBezTo>
                <a:cubicBezTo>
                  <a:pt x="3486514" y="951547"/>
                  <a:pt x="3463654" y="864870"/>
                  <a:pt x="3392216" y="793432"/>
                </a:cubicBezTo>
                <a:cubicBezTo>
                  <a:pt x="3351259" y="752475"/>
                  <a:pt x="3298871" y="730567"/>
                  <a:pt x="3240769" y="725805"/>
                </a:cubicBezTo>
                <a:cubicBezTo>
                  <a:pt x="3224576" y="724852"/>
                  <a:pt x="3221719" y="717232"/>
                  <a:pt x="3223624" y="702945"/>
                </a:cubicBezTo>
                <a:cubicBezTo>
                  <a:pt x="3229339" y="658177"/>
                  <a:pt x="3234101" y="613410"/>
                  <a:pt x="3238864" y="568642"/>
                </a:cubicBezTo>
                <a:cubicBezTo>
                  <a:pt x="3241721" y="544830"/>
                  <a:pt x="3242674" y="543877"/>
                  <a:pt x="3266486" y="547687"/>
                </a:cubicBezTo>
                <a:cubicBezTo>
                  <a:pt x="3301729" y="553402"/>
                  <a:pt x="3336019" y="551497"/>
                  <a:pt x="3369356" y="538162"/>
                </a:cubicBezTo>
                <a:cubicBezTo>
                  <a:pt x="3464606" y="501015"/>
                  <a:pt x="3512231" y="394335"/>
                  <a:pt x="3477941" y="299085"/>
                </a:cubicBezTo>
                <a:cubicBezTo>
                  <a:pt x="3469130" y="275272"/>
                  <a:pt x="3455974" y="254258"/>
                  <a:pt x="3439678" y="236637"/>
                </a:cubicBezTo>
                <a:close/>
                <a:moveTo>
                  <a:pt x="3553412" y="136464"/>
                </a:moveTo>
                <a:cubicBezTo>
                  <a:pt x="3573147" y="158338"/>
                  <a:pt x="3590456" y="183356"/>
                  <a:pt x="3604624" y="211455"/>
                </a:cubicBezTo>
                <a:cubicBezTo>
                  <a:pt x="3621769" y="245745"/>
                  <a:pt x="3630341" y="281940"/>
                  <a:pt x="3638914" y="318135"/>
                </a:cubicBezTo>
                <a:cubicBezTo>
                  <a:pt x="3639866" y="349567"/>
                  <a:pt x="3639866" y="381000"/>
                  <a:pt x="3639866" y="412432"/>
                </a:cubicBezTo>
                <a:cubicBezTo>
                  <a:pt x="3629389" y="457200"/>
                  <a:pt x="3617006" y="501015"/>
                  <a:pt x="3592241" y="540067"/>
                </a:cubicBezTo>
                <a:cubicBezTo>
                  <a:pt x="3563666" y="586740"/>
                  <a:pt x="3526519" y="624840"/>
                  <a:pt x="3478894" y="653415"/>
                </a:cubicBezTo>
                <a:cubicBezTo>
                  <a:pt x="3463654" y="662940"/>
                  <a:pt x="3463654" y="662940"/>
                  <a:pt x="3476989" y="674370"/>
                </a:cubicBezTo>
                <a:cubicBezTo>
                  <a:pt x="3557951" y="745807"/>
                  <a:pt x="3603671" y="835342"/>
                  <a:pt x="3613196" y="943927"/>
                </a:cubicBezTo>
                <a:cubicBezTo>
                  <a:pt x="3627484" y="1120140"/>
                  <a:pt x="3521756" y="1285875"/>
                  <a:pt x="3353164" y="1343977"/>
                </a:cubicBezTo>
                <a:cubicBezTo>
                  <a:pt x="3216956" y="1391602"/>
                  <a:pt x="3088369" y="1370647"/>
                  <a:pt x="2974069" y="1281112"/>
                </a:cubicBezTo>
                <a:cubicBezTo>
                  <a:pt x="2875009" y="1203007"/>
                  <a:pt x="2827384" y="1098232"/>
                  <a:pt x="2825479" y="973455"/>
                </a:cubicBezTo>
                <a:cubicBezTo>
                  <a:pt x="2797698" y="925989"/>
                  <a:pt x="2816271" y="976313"/>
                  <a:pt x="2807381" y="996315"/>
                </a:cubicBezTo>
                <a:cubicBezTo>
                  <a:pt x="2794999" y="1028700"/>
                  <a:pt x="2783569" y="1061085"/>
                  <a:pt x="2772139" y="1093470"/>
                </a:cubicBezTo>
                <a:cubicBezTo>
                  <a:pt x="2768329" y="1104900"/>
                  <a:pt x="2762614" y="1108710"/>
                  <a:pt x="2751184" y="1108710"/>
                </a:cubicBezTo>
                <a:cubicBezTo>
                  <a:pt x="2719751" y="1109662"/>
                  <a:pt x="2687366" y="1111567"/>
                  <a:pt x="2653076" y="1113472"/>
                </a:cubicBezTo>
                <a:cubicBezTo>
                  <a:pt x="2664506" y="1130617"/>
                  <a:pt x="2673079" y="1145857"/>
                  <a:pt x="2676889" y="1163002"/>
                </a:cubicBezTo>
                <a:cubicBezTo>
                  <a:pt x="2685461" y="1203960"/>
                  <a:pt x="2665459" y="1248727"/>
                  <a:pt x="2628311" y="1270635"/>
                </a:cubicBezTo>
                <a:cubicBezTo>
                  <a:pt x="2590211" y="1292542"/>
                  <a:pt x="2540681" y="1288732"/>
                  <a:pt x="2511154" y="1259205"/>
                </a:cubicBezTo>
                <a:cubicBezTo>
                  <a:pt x="2498771" y="1246822"/>
                  <a:pt x="2492104" y="1248727"/>
                  <a:pt x="2480674" y="1259205"/>
                </a:cubicBezTo>
                <a:lnTo>
                  <a:pt x="308021" y="3262312"/>
                </a:lnTo>
                <a:cubicBezTo>
                  <a:pt x="291829" y="3276600"/>
                  <a:pt x="292781" y="3276600"/>
                  <a:pt x="278494" y="3261360"/>
                </a:cubicBezTo>
                <a:cubicBezTo>
                  <a:pt x="272779" y="3255645"/>
                  <a:pt x="268969" y="3242310"/>
                  <a:pt x="258491" y="3247072"/>
                </a:cubicBezTo>
                <a:cubicBezTo>
                  <a:pt x="247061" y="3251835"/>
                  <a:pt x="249919" y="3264217"/>
                  <a:pt x="249919" y="3274695"/>
                </a:cubicBezTo>
                <a:cubicBezTo>
                  <a:pt x="251824" y="3339465"/>
                  <a:pt x="205151" y="3395662"/>
                  <a:pt x="145144" y="3404235"/>
                </a:cubicBezTo>
                <a:cubicBezTo>
                  <a:pt x="77516" y="3412807"/>
                  <a:pt x="17509" y="3372802"/>
                  <a:pt x="3221" y="3307080"/>
                </a:cubicBezTo>
                <a:cubicBezTo>
                  <a:pt x="-16781" y="3220402"/>
                  <a:pt x="59419" y="3143250"/>
                  <a:pt x="148001" y="3157537"/>
                </a:cubicBezTo>
                <a:cubicBezTo>
                  <a:pt x="152764" y="3158490"/>
                  <a:pt x="157526" y="3160395"/>
                  <a:pt x="163241" y="3157537"/>
                </a:cubicBezTo>
                <a:cubicBezTo>
                  <a:pt x="169909" y="3152775"/>
                  <a:pt x="174671" y="3148965"/>
                  <a:pt x="166099" y="3139440"/>
                </a:cubicBezTo>
                <a:cubicBezTo>
                  <a:pt x="143239" y="3114675"/>
                  <a:pt x="143239" y="3113722"/>
                  <a:pt x="168004" y="3090862"/>
                </a:cubicBezTo>
                <a:lnTo>
                  <a:pt x="2344466" y="1106805"/>
                </a:lnTo>
                <a:cubicBezTo>
                  <a:pt x="2376024" y="1078078"/>
                  <a:pt x="2353991" y="1093470"/>
                  <a:pt x="2346371" y="1083945"/>
                </a:cubicBezTo>
                <a:cubicBezTo>
                  <a:pt x="2313034" y="1042035"/>
                  <a:pt x="2316844" y="984885"/>
                  <a:pt x="2353991" y="947737"/>
                </a:cubicBezTo>
                <a:cubicBezTo>
                  <a:pt x="2390186" y="911542"/>
                  <a:pt x="2447336" y="908685"/>
                  <a:pt x="2489246" y="941070"/>
                </a:cubicBezTo>
                <a:cubicBezTo>
                  <a:pt x="2514328" y="938848"/>
                  <a:pt x="2500200" y="948690"/>
                  <a:pt x="2504486" y="934402"/>
                </a:cubicBezTo>
                <a:cubicBezTo>
                  <a:pt x="2508296" y="907732"/>
                  <a:pt x="2512106" y="882015"/>
                  <a:pt x="2514964" y="855345"/>
                </a:cubicBezTo>
                <a:cubicBezTo>
                  <a:pt x="2515916" y="842010"/>
                  <a:pt x="2510270" y="840117"/>
                  <a:pt x="2534966" y="832485"/>
                </a:cubicBezTo>
                <a:cubicBezTo>
                  <a:pt x="2559662" y="824853"/>
                  <a:pt x="2625839" y="801103"/>
                  <a:pt x="2663142" y="809555"/>
                </a:cubicBezTo>
                <a:cubicBezTo>
                  <a:pt x="2636754" y="787723"/>
                  <a:pt x="2637399" y="795239"/>
                  <a:pt x="2605451" y="782955"/>
                </a:cubicBezTo>
                <a:cubicBezTo>
                  <a:pt x="2448238" y="722506"/>
                  <a:pt x="2319701" y="609600"/>
                  <a:pt x="2296841" y="446722"/>
                </a:cubicBezTo>
                <a:cubicBezTo>
                  <a:pt x="2267314" y="238125"/>
                  <a:pt x="2410189" y="40957"/>
                  <a:pt x="2617834" y="4762"/>
                </a:cubicBezTo>
                <a:cubicBezTo>
                  <a:pt x="2624501" y="3810"/>
                  <a:pt x="2632121" y="1905"/>
                  <a:pt x="2638789" y="0"/>
                </a:cubicBezTo>
                <a:lnTo>
                  <a:pt x="2734039" y="0"/>
                </a:lnTo>
                <a:cubicBezTo>
                  <a:pt x="2736896" y="952"/>
                  <a:pt x="2739754" y="1905"/>
                  <a:pt x="2742611" y="1905"/>
                </a:cubicBezTo>
                <a:cubicBezTo>
                  <a:pt x="2851196" y="20002"/>
                  <a:pt x="2939779" y="72390"/>
                  <a:pt x="3005501" y="160972"/>
                </a:cubicBezTo>
                <a:cubicBezTo>
                  <a:pt x="3016931" y="176212"/>
                  <a:pt x="3016931" y="176212"/>
                  <a:pt x="3027409" y="160972"/>
                </a:cubicBezTo>
                <a:cubicBezTo>
                  <a:pt x="3158258" y="-15717"/>
                  <a:pt x="3415269" y="-16654"/>
                  <a:pt x="3553412" y="13646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013DDF-C834-4AF8-BB2C-744D13589AFA}"/>
              </a:ext>
            </a:extLst>
          </p:cNvPr>
          <p:cNvSpPr txBox="1"/>
          <p:nvPr/>
        </p:nvSpPr>
        <p:spPr>
          <a:xfrm>
            <a:off x="7778990" y="1551689"/>
            <a:ext cx="355576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cs typeface="Arial" pitchFamily="34" charset="0"/>
              </a:rPr>
              <a:t>for your Presentation</a:t>
            </a:r>
            <a:endParaRPr lang="ko-KR" altLang="en-US" sz="2800" dirty="0">
              <a:cs typeface="Arial" pitchFamily="34" charset="0"/>
            </a:endParaRPr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4BF3C702-E536-4D73-B04E-FC2C8F1D4E4C}"/>
              </a:ext>
            </a:extLst>
          </p:cNvPr>
          <p:cNvSpPr/>
          <p:nvPr/>
        </p:nvSpPr>
        <p:spPr>
          <a:xfrm rot="7954253">
            <a:off x="1703819" y="5117677"/>
            <a:ext cx="1067422" cy="1044426"/>
          </a:xfrm>
          <a:custGeom>
            <a:avLst/>
            <a:gdLst>
              <a:gd name="connsiteX0" fmla="*/ 1062161 w 1067422"/>
              <a:gd name="connsiteY0" fmla="*/ 410889 h 1044426"/>
              <a:gd name="connsiteX1" fmla="*/ 1061209 w 1067422"/>
              <a:gd name="connsiteY1" fmla="*/ 430892 h 1044426"/>
              <a:gd name="connsiteX2" fmla="*/ 882139 w 1067422"/>
              <a:gd name="connsiteY2" fmla="*/ 595674 h 1044426"/>
              <a:gd name="connsiteX3" fmla="*/ 868804 w 1067422"/>
              <a:gd name="connsiteY3" fmla="*/ 608057 h 1044426"/>
              <a:gd name="connsiteX4" fmla="*/ 868804 w 1067422"/>
              <a:gd name="connsiteY4" fmla="*/ 623297 h 1044426"/>
              <a:gd name="connsiteX5" fmla="*/ 908809 w 1067422"/>
              <a:gd name="connsiteY5" fmla="*/ 666159 h 1044426"/>
              <a:gd name="connsiteX6" fmla="*/ 916839 w 1067422"/>
              <a:gd name="connsiteY6" fmla="*/ 666632 h 1044426"/>
              <a:gd name="connsiteX7" fmla="*/ 645694 w 1067422"/>
              <a:gd name="connsiteY7" fmla="*/ 913608 h 1044426"/>
              <a:gd name="connsiteX8" fmla="*/ 638299 w 1067422"/>
              <a:gd name="connsiteY8" fmla="*/ 901427 h 1044426"/>
              <a:gd name="connsiteX9" fmla="*/ 607819 w 1067422"/>
              <a:gd name="connsiteY9" fmla="*/ 868089 h 1044426"/>
              <a:gd name="connsiteX10" fmla="*/ 583054 w 1067422"/>
              <a:gd name="connsiteY10" fmla="*/ 867137 h 1044426"/>
              <a:gd name="connsiteX11" fmla="*/ 458276 w 1067422"/>
              <a:gd name="connsiteY11" fmla="*/ 981437 h 1044426"/>
              <a:gd name="connsiteX12" fmla="*/ 394459 w 1067422"/>
              <a:gd name="connsiteY12" fmla="*/ 1039539 h 1044426"/>
              <a:gd name="connsiteX13" fmla="*/ 375409 w 1067422"/>
              <a:gd name="connsiteY13" fmla="*/ 1038587 h 1044426"/>
              <a:gd name="connsiteX14" fmla="*/ 295399 w 1067422"/>
              <a:gd name="connsiteY14" fmla="*/ 950957 h 1044426"/>
              <a:gd name="connsiteX15" fmla="*/ 292541 w 1067422"/>
              <a:gd name="connsiteY15" fmla="*/ 930954 h 1044426"/>
              <a:gd name="connsiteX16" fmla="*/ 320164 w 1067422"/>
              <a:gd name="connsiteY16" fmla="*/ 881424 h 1044426"/>
              <a:gd name="connsiteX17" fmla="*/ 318259 w 1067422"/>
              <a:gd name="connsiteY17" fmla="*/ 862374 h 1044426"/>
              <a:gd name="connsiteX18" fmla="*/ 253489 w 1067422"/>
              <a:gd name="connsiteY18" fmla="*/ 846182 h 1044426"/>
              <a:gd name="connsiteX19" fmla="*/ 184909 w 1067422"/>
              <a:gd name="connsiteY19" fmla="*/ 831894 h 1044426"/>
              <a:gd name="connsiteX20" fmla="*/ 7744 w 1067422"/>
              <a:gd name="connsiteY20" fmla="*/ 639489 h 1044426"/>
              <a:gd name="connsiteX21" fmla="*/ 8696 w 1067422"/>
              <a:gd name="connsiteY21" fmla="*/ 609009 h 1044426"/>
              <a:gd name="connsiteX22" fmla="*/ 167764 w 1067422"/>
              <a:gd name="connsiteY22" fmla="*/ 463277 h 1044426"/>
              <a:gd name="connsiteX23" fmla="*/ 191576 w 1067422"/>
              <a:gd name="connsiteY23" fmla="*/ 464229 h 1044426"/>
              <a:gd name="connsiteX24" fmla="*/ 328736 w 1067422"/>
              <a:gd name="connsiteY24" fmla="*/ 614724 h 1044426"/>
              <a:gd name="connsiteX25" fmla="*/ 347786 w 1067422"/>
              <a:gd name="connsiteY25" fmla="*/ 615677 h 1044426"/>
              <a:gd name="connsiteX26" fmla="*/ 411604 w 1067422"/>
              <a:gd name="connsiteY26" fmla="*/ 557574 h 1044426"/>
              <a:gd name="connsiteX27" fmla="*/ 412556 w 1067422"/>
              <a:gd name="connsiteY27" fmla="*/ 541382 h 1044426"/>
              <a:gd name="connsiteX28" fmla="*/ 273491 w 1067422"/>
              <a:gd name="connsiteY28" fmla="*/ 390887 h 1044426"/>
              <a:gd name="connsiteX29" fmla="*/ 273491 w 1067422"/>
              <a:gd name="connsiteY29" fmla="*/ 366122 h 1044426"/>
              <a:gd name="connsiteX30" fmla="*/ 401126 w 1067422"/>
              <a:gd name="connsiteY30" fmla="*/ 249917 h 1044426"/>
              <a:gd name="connsiteX31" fmla="*/ 422081 w 1067422"/>
              <a:gd name="connsiteY31" fmla="*/ 250869 h 1044426"/>
              <a:gd name="connsiteX32" fmla="*/ 560194 w 1067422"/>
              <a:gd name="connsiteY32" fmla="*/ 402317 h 1044426"/>
              <a:gd name="connsiteX33" fmla="*/ 580196 w 1067422"/>
              <a:gd name="connsiteY33" fmla="*/ 403269 h 1044426"/>
              <a:gd name="connsiteX34" fmla="*/ 644014 w 1067422"/>
              <a:gd name="connsiteY34" fmla="*/ 345167 h 1044426"/>
              <a:gd name="connsiteX35" fmla="*/ 644014 w 1067422"/>
              <a:gd name="connsiteY35" fmla="*/ 328974 h 1044426"/>
              <a:gd name="connsiteX36" fmla="*/ 504949 w 1067422"/>
              <a:gd name="connsiteY36" fmla="*/ 178479 h 1044426"/>
              <a:gd name="connsiteX37" fmla="*/ 505901 w 1067422"/>
              <a:gd name="connsiteY37" fmla="*/ 154667 h 1044426"/>
              <a:gd name="connsiteX38" fmla="*/ 666874 w 1067422"/>
              <a:gd name="connsiteY38" fmla="*/ 7029 h 1044426"/>
              <a:gd name="connsiteX39" fmla="*/ 691639 w 1067422"/>
              <a:gd name="connsiteY39" fmla="*/ 7982 h 1044426"/>
              <a:gd name="connsiteX40" fmla="*/ 888806 w 1067422"/>
              <a:gd name="connsiteY40" fmla="*/ 222294 h 1044426"/>
              <a:gd name="connsiteX41" fmla="*/ 892616 w 1067422"/>
              <a:gd name="connsiteY41" fmla="*/ 252774 h 1044426"/>
              <a:gd name="connsiteX42" fmla="*/ 867851 w 1067422"/>
              <a:gd name="connsiteY42" fmla="*/ 295637 h 1044426"/>
              <a:gd name="connsiteX43" fmla="*/ 869756 w 1067422"/>
              <a:gd name="connsiteY43" fmla="*/ 317544 h 1044426"/>
              <a:gd name="connsiteX44" fmla="*/ 934526 w 1067422"/>
              <a:gd name="connsiteY44" fmla="*/ 331832 h 1044426"/>
              <a:gd name="connsiteX45" fmla="*/ 1002154 w 1067422"/>
              <a:gd name="connsiteY45" fmla="*/ 346119 h 1044426"/>
              <a:gd name="connsiteX46" fmla="*/ 1062161 w 1067422"/>
              <a:gd name="connsiteY46" fmla="*/ 410889 h 104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67422" h="1044426">
                <a:moveTo>
                  <a:pt x="1062161" y="410889"/>
                </a:moveTo>
                <a:cubicBezTo>
                  <a:pt x="1069781" y="418509"/>
                  <a:pt x="1068829" y="423272"/>
                  <a:pt x="1061209" y="430892"/>
                </a:cubicBezTo>
                <a:cubicBezTo>
                  <a:pt x="1001201" y="485184"/>
                  <a:pt x="941194" y="540429"/>
                  <a:pt x="882139" y="595674"/>
                </a:cubicBezTo>
                <a:cubicBezTo>
                  <a:pt x="877376" y="599484"/>
                  <a:pt x="873566" y="604247"/>
                  <a:pt x="868804" y="608057"/>
                </a:cubicBezTo>
                <a:cubicBezTo>
                  <a:pt x="862136" y="612819"/>
                  <a:pt x="863089" y="617582"/>
                  <a:pt x="868804" y="623297"/>
                </a:cubicBezTo>
                <a:cubicBezTo>
                  <a:pt x="882139" y="637584"/>
                  <a:pt x="895474" y="651872"/>
                  <a:pt x="908809" y="666159"/>
                </a:cubicBezTo>
                <a:lnTo>
                  <a:pt x="916839" y="666632"/>
                </a:lnTo>
                <a:lnTo>
                  <a:pt x="645694" y="913608"/>
                </a:lnTo>
                <a:lnTo>
                  <a:pt x="638299" y="901427"/>
                </a:lnTo>
                <a:cubicBezTo>
                  <a:pt x="626869" y="891902"/>
                  <a:pt x="617344" y="880472"/>
                  <a:pt x="607819" y="868089"/>
                </a:cubicBezTo>
                <a:cubicBezTo>
                  <a:pt x="599246" y="856659"/>
                  <a:pt x="592579" y="858564"/>
                  <a:pt x="583054" y="867137"/>
                </a:cubicBezTo>
                <a:cubicBezTo>
                  <a:pt x="542096" y="905237"/>
                  <a:pt x="500186" y="943337"/>
                  <a:pt x="458276" y="981437"/>
                </a:cubicBezTo>
                <a:cubicBezTo>
                  <a:pt x="437321" y="1000487"/>
                  <a:pt x="415414" y="1019537"/>
                  <a:pt x="394459" y="1039539"/>
                </a:cubicBezTo>
                <a:cubicBezTo>
                  <a:pt x="386839" y="1046207"/>
                  <a:pt x="382076" y="1046207"/>
                  <a:pt x="375409" y="1038587"/>
                </a:cubicBezTo>
                <a:cubicBezTo>
                  <a:pt x="348739" y="1009059"/>
                  <a:pt x="322069" y="979532"/>
                  <a:pt x="295399" y="950957"/>
                </a:cubicBezTo>
                <a:cubicBezTo>
                  <a:pt x="288731" y="944289"/>
                  <a:pt x="288731" y="938574"/>
                  <a:pt x="292541" y="930954"/>
                </a:cubicBezTo>
                <a:cubicBezTo>
                  <a:pt x="302066" y="914762"/>
                  <a:pt x="310639" y="897617"/>
                  <a:pt x="320164" y="881424"/>
                </a:cubicBezTo>
                <a:cubicBezTo>
                  <a:pt x="323974" y="873804"/>
                  <a:pt x="323974" y="869042"/>
                  <a:pt x="318259" y="862374"/>
                </a:cubicBezTo>
                <a:cubicBezTo>
                  <a:pt x="292541" y="829037"/>
                  <a:pt x="292541" y="829037"/>
                  <a:pt x="253489" y="846182"/>
                </a:cubicBezTo>
                <a:cubicBezTo>
                  <a:pt x="214436" y="863327"/>
                  <a:pt x="214436" y="863327"/>
                  <a:pt x="184909" y="831894"/>
                </a:cubicBezTo>
                <a:cubicBezTo>
                  <a:pt x="125854" y="768077"/>
                  <a:pt x="66799" y="703307"/>
                  <a:pt x="7744" y="639489"/>
                </a:cubicBezTo>
                <a:cubicBezTo>
                  <a:pt x="-2734" y="628059"/>
                  <a:pt x="-2734" y="619487"/>
                  <a:pt x="8696" y="609009"/>
                </a:cubicBezTo>
                <a:cubicBezTo>
                  <a:pt x="62036" y="560432"/>
                  <a:pt x="114424" y="511854"/>
                  <a:pt x="167764" y="463277"/>
                </a:cubicBezTo>
                <a:cubicBezTo>
                  <a:pt x="177289" y="454704"/>
                  <a:pt x="183004" y="454704"/>
                  <a:pt x="191576" y="464229"/>
                </a:cubicBezTo>
                <a:cubicBezTo>
                  <a:pt x="237296" y="514712"/>
                  <a:pt x="283016" y="564242"/>
                  <a:pt x="328736" y="614724"/>
                </a:cubicBezTo>
                <a:cubicBezTo>
                  <a:pt x="336356" y="622344"/>
                  <a:pt x="340166" y="623297"/>
                  <a:pt x="347786" y="615677"/>
                </a:cubicBezTo>
                <a:cubicBezTo>
                  <a:pt x="368741" y="595674"/>
                  <a:pt x="389696" y="576624"/>
                  <a:pt x="411604" y="557574"/>
                </a:cubicBezTo>
                <a:cubicBezTo>
                  <a:pt x="418271" y="551859"/>
                  <a:pt x="418271" y="548049"/>
                  <a:pt x="412556" y="541382"/>
                </a:cubicBezTo>
                <a:cubicBezTo>
                  <a:pt x="365884" y="490899"/>
                  <a:pt x="320164" y="440417"/>
                  <a:pt x="273491" y="390887"/>
                </a:cubicBezTo>
                <a:cubicBezTo>
                  <a:pt x="264919" y="381362"/>
                  <a:pt x="263014" y="375647"/>
                  <a:pt x="273491" y="366122"/>
                </a:cubicBezTo>
                <a:cubicBezTo>
                  <a:pt x="316354" y="328022"/>
                  <a:pt x="359216" y="288969"/>
                  <a:pt x="401126" y="249917"/>
                </a:cubicBezTo>
                <a:cubicBezTo>
                  <a:pt x="409699" y="241344"/>
                  <a:pt x="414461" y="243249"/>
                  <a:pt x="422081" y="250869"/>
                </a:cubicBezTo>
                <a:cubicBezTo>
                  <a:pt x="467801" y="301352"/>
                  <a:pt x="514474" y="351834"/>
                  <a:pt x="560194" y="402317"/>
                </a:cubicBezTo>
                <a:cubicBezTo>
                  <a:pt x="567814" y="410889"/>
                  <a:pt x="572576" y="409937"/>
                  <a:pt x="580196" y="403269"/>
                </a:cubicBezTo>
                <a:cubicBezTo>
                  <a:pt x="601151" y="383267"/>
                  <a:pt x="622106" y="364217"/>
                  <a:pt x="644014" y="345167"/>
                </a:cubicBezTo>
                <a:cubicBezTo>
                  <a:pt x="650681" y="339452"/>
                  <a:pt x="649729" y="335642"/>
                  <a:pt x="644014" y="328974"/>
                </a:cubicBezTo>
                <a:cubicBezTo>
                  <a:pt x="597341" y="278492"/>
                  <a:pt x="551621" y="228009"/>
                  <a:pt x="504949" y="178479"/>
                </a:cubicBezTo>
                <a:cubicBezTo>
                  <a:pt x="495424" y="168954"/>
                  <a:pt x="495424" y="163239"/>
                  <a:pt x="505901" y="154667"/>
                </a:cubicBezTo>
                <a:cubicBezTo>
                  <a:pt x="560194" y="106089"/>
                  <a:pt x="613534" y="56559"/>
                  <a:pt x="666874" y="7029"/>
                </a:cubicBezTo>
                <a:cubicBezTo>
                  <a:pt x="676399" y="-2496"/>
                  <a:pt x="682114" y="-2496"/>
                  <a:pt x="691639" y="7982"/>
                </a:cubicBezTo>
                <a:cubicBezTo>
                  <a:pt x="757361" y="79419"/>
                  <a:pt x="823084" y="150857"/>
                  <a:pt x="888806" y="222294"/>
                </a:cubicBezTo>
                <a:cubicBezTo>
                  <a:pt x="898331" y="232772"/>
                  <a:pt x="900236" y="240392"/>
                  <a:pt x="892616" y="252774"/>
                </a:cubicBezTo>
                <a:cubicBezTo>
                  <a:pt x="883091" y="266109"/>
                  <a:pt x="876424" y="281349"/>
                  <a:pt x="867851" y="295637"/>
                </a:cubicBezTo>
                <a:cubicBezTo>
                  <a:pt x="863089" y="304209"/>
                  <a:pt x="863089" y="309924"/>
                  <a:pt x="869756" y="317544"/>
                </a:cubicBezTo>
                <a:cubicBezTo>
                  <a:pt x="896426" y="348977"/>
                  <a:pt x="896426" y="348977"/>
                  <a:pt x="934526" y="331832"/>
                </a:cubicBezTo>
                <a:cubicBezTo>
                  <a:pt x="973579" y="314687"/>
                  <a:pt x="973579" y="314687"/>
                  <a:pt x="1002154" y="346119"/>
                </a:cubicBezTo>
                <a:cubicBezTo>
                  <a:pt x="1022156" y="368027"/>
                  <a:pt x="1041206" y="388982"/>
                  <a:pt x="1062161" y="410889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5" name="그룹 6">
            <a:extLst>
              <a:ext uri="{FF2B5EF4-FFF2-40B4-BE49-F238E27FC236}">
                <a16:creationId xmlns:a16="http://schemas.microsoft.com/office/drawing/2014/main" id="{21846101-C90C-45B6-969D-E6CC95324F0D}"/>
              </a:ext>
            </a:extLst>
          </p:cNvPr>
          <p:cNvGrpSpPr/>
          <p:nvPr/>
        </p:nvGrpSpPr>
        <p:grpSpPr>
          <a:xfrm>
            <a:off x="1531649" y="2695153"/>
            <a:ext cx="2183933" cy="1895581"/>
            <a:chOff x="2097778" y="1265900"/>
            <a:chExt cx="2183932" cy="1895581"/>
          </a:xfrm>
        </p:grpSpPr>
        <p:sp>
          <p:nvSpPr>
            <p:cNvPr id="6" name="Rounded Rectangle 14">
              <a:extLst>
                <a:ext uri="{FF2B5EF4-FFF2-40B4-BE49-F238E27FC236}">
                  <a16:creationId xmlns:a16="http://schemas.microsoft.com/office/drawing/2014/main" id="{B26581A6-3351-4748-9393-B0DA72B4DEDF}"/>
                </a:ext>
              </a:extLst>
            </p:cNvPr>
            <p:cNvSpPr/>
            <p:nvPr/>
          </p:nvSpPr>
          <p:spPr>
            <a:xfrm>
              <a:off x="2097778" y="2362580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자유형: 도형 117">
              <a:extLst>
                <a:ext uri="{FF2B5EF4-FFF2-40B4-BE49-F238E27FC236}">
                  <a16:creationId xmlns:a16="http://schemas.microsoft.com/office/drawing/2014/main" id="{3BA8D032-43A0-4B9D-ADC1-0E175BDE178C}"/>
                </a:ext>
              </a:extLst>
            </p:cNvPr>
            <p:cNvSpPr/>
            <p:nvPr/>
          </p:nvSpPr>
          <p:spPr>
            <a:xfrm rot="13500000">
              <a:off x="2297584" y="1177356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627D3FE2-CC42-4033-AB96-A8C542CE73F5}"/>
              </a:ext>
            </a:extLst>
          </p:cNvPr>
          <p:cNvGrpSpPr/>
          <p:nvPr/>
        </p:nvGrpSpPr>
        <p:grpSpPr>
          <a:xfrm>
            <a:off x="1531649" y="3645684"/>
            <a:ext cx="2183933" cy="1895581"/>
            <a:chOff x="3912068" y="2691711"/>
            <a:chExt cx="2183932" cy="1895581"/>
          </a:xfrm>
        </p:grpSpPr>
        <p:sp>
          <p:nvSpPr>
            <p:cNvPr id="9" name="Rounded Rectangle 14">
              <a:extLst>
                <a:ext uri="{FF2B5EF4-FFF2-40B4-BE49-F238E27FC236}">
                  <a16:creationId xmlns:a16="http://schemas.microsoft.com/office/drawing/2014/main" id="{02CE27E6-3F15-4406-BD61-84B9E8A1AB87}"/>
                </a:ext>
              </a:extLst>
            </p:cNvPr>
            <p:cNvSpPr/>
            <p:nvPr/>
          </p:nvSpPr>
          <p:spPr>
            <a:xfrm>
              <a:off x="3912068" y="3788391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자유형: 도형 120">
              <a:extLst>
                <a:ext uri="{FF2B5EF4-FFF2-40B4-BE49-F238E27FC236}">
                  <a16:creationId xmlns:a16="http://schemas.microsoft.com/office/drawing/2014/main" id="{97D33C4B-770A-4769-A565-411080A998F1}"/>
                </a:ext>
              </a:extLst>
            </p:cNvPr>
            <p:cNvSpPr/>
            <p:nvPr/>
          </p:nvSpPr>
          <p:spPr>
            <a:xfrm rot="13500000">
              <a:off x="4111874" y="2603167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1" name="그룹 8">
            <a:extLst>
              <a:ext uri="{FF2B5EF4-FFF2-40B4-BE49-F238E27FC236}">
                <a16:creationId xmlns:a16="http://schemas.microsoft.com/office/drawing/2014/main" id="{37379C8A-566B-4A97-866E-D7DFE821AA4A}"/>
              </a:ext>
            </a:extLst>
          </p:cNvPr>
          <p:cNvGrpSpPr/>
          <p:nvPr/>
        </p:nvGrpSpPr>
        <p:grpSpPr>
          <a:xfrm>
            <a:off x="1531649" y="4534670"/>
            <a:ext cx="2183933" cy="1895581"/>
            <a:chOff x="6720625" y="4117522"/>
            <a:chExt cx="2183932" cy="1895581"/>
          </a:xfrm>
        </p:grpSpPr>
        <p:sp>
          <p:nvSpPr>
            <p:cNvPr id="12" name="Rounded Rectangle 14">
              <a:extLst>
                <a:ext uri="{FF2B5EF4-FFF2-40B4-BE49-F238E27FC236}">
                  <a16:creationId xmlns:a16="http://schemas.microsoft.com/office/drawing/2014/main" id="{17FEB9AA-677A-4F39-9EA0-691A16A77739}"/>
                </a:ext>
              </a:extLst>
            </p:cNvPr>
            <p:cNvSpPr/>
            <p:nvPr/>
          </p:nvSpPr>
          <p:spPr>
            <a:xfrm>
              <a:off x="6720625" y="5214202"/>
              <a:ext cx="138452" cy="283691"/>
            </a:xfrm>
            <a:custGeom>
              <a:avLst/>
              <a:gdLst/>
              <a:ahLst/>
              <a:cxnLst/>
              <a:rect l="l" t="t" r="r" b="b"/>
              <a:pathLst>
                <a:path w="142312" h="291601">
                  <a:moveTo>
                    <a:pt x="142312" y="0"/>
                  </a:moveTo>
                  <a:lnTo>
                    <a:pt x="142312" y="291601"/>
                  </a:lnTo>
                  <a:cubicBezTo>
                    <a:pt x="63311" y="290095"/>
                    <a:pt x="0" y="225341"/>
                    <a:pt x="0" y="145800"/>
                  </a:cubicBezTo>
                  <a:cubicBezTo>
                    <a:pt x="0" y="66260"/>
                    <a:pt x="63311" y="1506"/>
                    <a:pt x="142312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자유형: 도형 123">
              <a:extLst>
                <a:ext uri="{FF2B5EF4-FFF2-40B4-BE49-F238E27FC236}">
                  <a16:creationId xmlns:a16="http://schemas.microsoft.com/office/drawing/2014/main" id="{715BD523-0CEA-45B2-9471-887B9BEDD3E9}"/>
                </a:ext>
              </a:extLst>
            </p:cNvPr>
            <p:cNvSpPr/>
            <p:nvPr/>
          </p:nvSpPr>
          <p:spPr>
            <a:xfrm rot="13500000">
              <a:off x="6920431" y="4028978"/>
              <a:ext cx="1895581" cy="2072670"/>
            </a:xfrm>
            <a:custGeom>
              <a:avLst/>
              <a:gdLst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1555636 w 1895581"/>
                <a:gd name="connsiteY14" fmla="*/ 842725 h 2072670"/>
                <a:gd name="connsiteX15" fmla="*/ 712411 w 1895581"/>
                <a:gd name="connsiteY15" fmla="*/ 1685950 h 2072670"/>
                <a:gd name="connsiteX16" fmla="*/ 712175 w 1895581"/>
                <a:gd name="connsiteY16" fmla="*/ 1685715 h 2072670"/>
                <a:gd name="connsiteX17" fmla="*/ 509099 w 1895581"/>
                <a:gd name="connsiteY17" fmla="*/ 1888790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712175 w 1895581"/>
                <a:gd name="connsiteY15" fmla="*/ 1685715 h 2072670"/>
                <a:gd name="connsiteX16" fmla="*/ 509099 w 1895581"/>
                <a:gd name="connsiteY16" fmla="*/ 1888790 h 2072670"/>
                <a:gd name="connsiteX17" fmla="*/ 682524 w 1895581"/>
                <a:gd name="connsiteY17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392560 w 1895581"/>
                <a:gd name="connsiteY6" fmla="*/ 1366099 h 2072670"/>
                <a:gd name="connsiteX7" fmla="*/ 1249238 w 1895581"/>
                <a:gd name="connsiteY7" fmla="*/ 509421 h 2072670"/>
                <a:gd name="connsiteX8" fmla="*/ 1255435 w 1895581"/>
                <a:gd name="connsiteY8" fmla="*/ 515618 h 2072670"/>
                <a:gd name="connsiteX9" fmla="*/ 1531526 w 1895581"/>
                <a:gd name="connsiteY9" fmla="*/ 239527 h 2072670"/>
                <a:gd name="connsiteX10" fmla="*/ 1531526 w 1895581"/>
                <a:gd name="connsiteY10" fmla="*/ 0 h 2072670"/>
                <a:gd name="connsiteX11" fmla="*/ 1845973 w 1895581"/>
                <a:gd name="connsiteY11" fmla="*/ 314448 h 2072670"/>
                <a:gd name="connsiteX12" fmla="*/ 1845973 w 1895581"/>
                <a:gd name="connsiteY12" fmla="*/ 553975 h 2072670"/>
                <a:gd name="connsiteX13" fmla="*/ 1556430 w 1895581"/>
                <a:gd name="connsiteY13" fmla="*/ 843519 h 2072670"/>
                <a:gd name="connsiteX14" fmla="*/ 712411 w 1895581"/>
                <a:gd name="connsiteY14" fmla="*/ 1685950 h 2072670"/>
                <a:gd name="connsiteX15" fmla="*/ 509099 w 1895581"/>
                <a:gd name="connsiteY15" fmla="*/ 1888790 h 2072670"/>
                <a:gd name="connsiteX16" fmla="*/ 682524 w 1895581"/>
                <a:gd name="connsiteY16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397728 w 1895581"/>
                <a:gd name="connsiteY5" fmla="*/ 1371267 h 2072670"/>
                <a:gd name="connsiteX6" fmla="*/ 1249238 w 1895581"/>
                <a:gd name="connsiteY6" fmla="*/ 509421 h 2072670"/>
                <a:gd name="connsiteX7" fmla="*/ 1255435 w 1895581"/>
                <a:gd name="connsiteY7" fmla="*/ 515618 h 2072670"/>
                <a:gd name="connsiteX8" fmla="*/ 1531526 w 1895581"/>
                <a:gd name="connsiteY8" fmla="*/ 239527 h 2072670"/>
                <a:gd name="connsiteX9" fmla="*/ 1531526 w 1895581"/>
                <a:gd name="connsiteY9" fmla="*/ 0 h 2072670"/>
                <a:gd name="connsiteX10" fmla="*/ 1845973 w 1895581"/>
                <a:gd name="connsiteY10" fmla="*/ 314448 h 2072670"/>
                <a:gd name="connsiteX11" fmla="*/ 1845973 w 1895581"/>
                <a:gd name="connsiteY11" fmla="*/ 553975 h 2072670"/>
                <a:gd name="connsiteX12" fmla="*/ 1556430 w 1895581"/>
                <a:gd name="connsiteY12" fmla="*/ 843519 h 2072670"/>
                <a:gd name="connsiteX13" fmla="*/ 712411 w 1895581"/>
                <a:gd name="connsiteY13" fmla="*/ 1685950 h 2072670"/>
                <a:gd name="connsiteX14" fmla="*/ 509099 w 1895581"/>
                <a:gd name="connsiteY14" fmla="*/ 1888790 h 2072670"/>
                <a:gd name="connsiteX15" fmla="*/ 682524 w 1895581"/>
                <a:gd name="connsiteY15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712411 w 1895581"/>
                <a:gd name="connsiteY12" fmla="*/ 1685950 h 2072670"/>
                <a:gd name="connsiteX13" fmla="*/ 509099 w 1895581"/>
                <a:gd name="connsiteY13" fmla="*/ 1888790 h 2072670"/>
                <a:gd name="connsiteX14" fmla="*/ 682524 w 1895581"/>
                <a:gd name="connsiteY14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1556430 w 1895581"/>
                <a:gd name="connsiteY11" fmla="*/ 843519 h 2072670"/>
                <a:gd name="connsiteX12" fmla="*/ 509099 w 1895581"/>
                <a:gd name="connsiteY12" fmla="*/ 1888790 h 2072670"/>
                <a:gd name="connsiteX13" fmla="*/ 682524 w 1895581"/>
                <a:gd name="connsiteY13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255435 w 1895581"/>
                <a:gd name="connsiteY6" fmla="*/ 515618 h 2072670"/>
                <a:gd name="connsiteX7" fmla="*/ 1531526 w 1895581"/>
                <a:gd name="connsiteY7" fmla="*/ 239527 h 2072670"/>
                <a:gd name="connsiteX8" fmla="*/ 1531526 w 1895581"/>
                <a:gd name="connsiteY8" fmla="*/ 0 h 2072670"/>
                <a:gd name="connsiteX9" fmla="*/ 1845973 w 1895581"/>
                <a:gd name="connsiteY9" fmla="*/ 314448 h 2072670"/>
                <a:gd name="connsiteX10" fmla="*/ 1845973 w 1895581"/>
                <a:gd name="connsiteY10" fmla="*/ 553975 h 2072670"/>
                <a:gd name="connsiteX11" fmla="*/ 509099 w 1895581"/>
                <a:gd name="connsiteY11" fmla="*/ 1888790 h 2072670"/>
                <a:gd name="connsiteX12" fmla="*/ 682524 w 1895581"/>
                <a:gd name="connsiteY12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249238 w 1895581"/>
                <a:gd name="connsiteY5" fmla="*/ 509421 h 2072670"/>
                <a:gd name="connsiteX6" fmla="*/ 1531526 w 1895581"/>
                <a:gd name="connsiteY6" fmla="*/ 239527 h 2072670"/>
                <a:gd name="connsiteX7" fmla="*/ 1531526 w 1895581"/>
                <a:gd name="connsiteY7" fmla="*/ 0 h 2072670"/>
                <a:gd name="connsiteX8" fmla="*/ 1845973 w 1895581"/>
                <a:gd name="connsiteY8" fmla="*/ 314448 h 2072670"/>
                <a:gd name="connsiteX9" fmla="*/ 1845973 w 1895581"/>
                <a:gd name="connsiteY9" fmla="*/ 553975 h 2072670"/>
                <a:gd name="connsiteX10" fmla="*/ 509099 w 1895581"/>
                <a:gd name="connsiteY10" fmla="*/ 1888790 h 2072670"/>
                <a:gd name="connsiteX11" fmla="*/ 682524 w 1895581"/>
                <a:gd name="connsiteY11" fmla="*/ 1996592 h 2072670"/>
                <a:gd name="connsiteX0" fmla="*/ 682524 w 1895581"/>
                <a:gd name="connsiteY0" fmla="*/ 1996592 h 2072670"/>
                <a:gd name="connsiteX1" fmla="*/ 11451 w 1895581"/>
                <a:gd name="connsiteY1" fmla="*/ 2072670 h 2072670"/>
                <a:gd name="connsiteX2" fmla="*/ 0 w 1895581"/>
                <a:gd name="connsiteY2" fmla="*/ 2061220 h 2072670"/>
                <a:gd name="connsiteX3" fmla="*/ 84087 w 1895581"/>
                <a:gd name="connsiteY3" fmla="*/ 1398156 h 2072670"/>
                <a:gd name="connsiteX4" fmla="*/ 196646 w 1895581"/>
                <a:gd name="connsiteY4" fmla="*/ 1572348 h 2072670"/>
                <a:gd name="connsiteX5" fmla="*/ 1531526 w 1895581"/>
                <a:gd name="connsiteY5" fmla="*/ 239527 h 2072670"/>
                <a:gd name="connsiteX6" fmla="*/ 1531526 w 1895581"/>
                <a:gd name="connsiteY6" fmla="*/ 0 h 2072670"/>
                <a:gd name="connsiteX7" fmla="*/ 1845973 w 1895581"/>
                <a:gd name="connsiteY7" fmla="*/ 314448 h 2072670"/>
                <a:gd name="connsiteX8" fmla="*/ 1845973 w 1895581"/>
                <a:gd name="connsiteY8" fmla="*/ 553975 h 2072670"/>
                <a:gd name="connsiteX9" fmla="*/ 509099 w 1895581"/>
                <a:gd name="connsiteY9" fmla="*/ 1888790 h 2072670"/>
                <a:gd name="connsiteX10" fmla="*/ 682524 w 1895581"/>
                <a:gd name="connsiteY10" fmla="*/ 1996592 h 2072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5581" h="2072670">
                  <a:moveTo>
                    <a:pt x="682524" y="1996592"/>
                  </a:moveTo>
                  <a:lnTo>
                    <a:pt x="11451" y="2072670"/>
                  </a:lnTo>
                  <a:lnTo>
                    <a:pt x="0" y="2061220"/>
                  </a:lnTo>
                  <a:lnTo>
                    <a:pt x="84087" y="1398156"/>
                  </a:lnTo>
                  <a:lnTo>
                    <a:pt x="196646" y="1572348"/>
                  </a:lnTo>
                  <a:lnTo>
                    <a:pt x="1531526" y="239527"/>
                  </a:lnTo>
                  <a:cubicBezTo>
                    <a:pt x="1597670" y="173383"/>
                    <a:pt x="1597670" y="66144"/>
                    <a:pt x="1531526" y="0"/>
                  </a:cubicBezTo>
                  <a:lnTo>
                    <a:pt x="1845973" y="314448"/>
                  </a:lnTo>
                  <a:cubicBezTo>
                    <a:pt x="1912117" y="380592"/>
                    <a:pt x="1912117" y="487832"/>
                    <a:pt x="1845973" y="553975"/>
                  </a:cubicBezTo>
                  <a:lnTo>
                    <a:pt x="509099" y="1888790"/>
                  </a:lnTo>
                  <a:lnTo>
                    <a:pt x="682524" y="19965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5400"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C063F12-9778-40F4-8255-F0BB4FFAE3CF}"/>
              </a:ext>
            </a:extLst>
          </p:cNvPr>
          <p:cNvSpPr txBox="1"/>
          <p:nvPr/>
        </p:nvSpPr>
        <p:spPr>
          <a:xfrm>
            <a:off x="2107368" y="3440438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39186B-DAEC-4ABF-A5E6-0BEC28682C4A}"/>
              </a:ext>
            </a:extLst>
          </p:cNvPr>
          <p:cNvSpPr txBox="1"/>
          <p:nvPr/>
        </p:nvSpPr>
        <p:spPr>
          <a:xfrm>
            <a:off x="2109104" y="4393800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50E5C3-1FD3-4555-BD6A-133E0E487D05}"/>
              </a:ext>
            </a:extLst>
          </p:cNvPr>
          <p:cNvSpPr txBox="1"/>
          <p:nvPr/>
        </p:nvSpPr>
        <p:spPr>
          <a:xfrm>
            <a:off x="2110840" y="5290012"/>
            <a:ext cx="1580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F5C6D88B-FAC0-486C-9077-B41AC6B60871}"/>
              </a:ext>
            </a:extLst>
          </p:cNvPr>
          <p:cNvSpPr>
            <a:spLocks noChangeAspect="1"/>
          </p:cNvSpPr>
          <p:nvPr/>
        </p:nvSpPr>
        <p:spPr>
          <a:xfrm>
            <a:off x="1823337" y="5254660"/>
            <a:ext cx="189890" cy="320450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18" name="자유형: 도형 73">
            <a:extLst>
              <a:ext uri="{FF2B5EF4-FFF2-40B4-BE49-F238E27FC236}">
                <a16:creationId xmlns:a16="http://schemas.microsoft.com/office/drawing/2014/main" id="{682E3F47-2833-42BA-8956-35A9B3C75E72}"/>
              </a:ext>
            </a:extLst>
          </p:cNvPr>
          <p:cNvSpPr>
            <a:spLocks noChangeAspect="1"/>
          </p:cNvSpPr>
          <p:nvPr/>
        </p:nvSpPr>
        <p:spPr>
          <a:xfrm>
            <a:off x="1830259" y="3406764"/>
            <a:ext cx="176046" cy="310672"/>
          </a:xfrm>
          <a:custGeom>
            <a:avLst/>
            <a:gdLst>
              <a:gd name="connsiteX0" fmla="*/ 458477 w 915677"/>
              <a:gd name="connsiteY0" fmla="*/ 0 h 1615908"/>
              <a:gd name="connsiteX1" fmla="*/ 915677 w 915677"/>
              <a:gd name="connsiteY1" fmla="*/ 457200 h 1615908"/>
              <a:gd name="connsiteX2" fmla="*/ 714102 w 915677"/>
              <a:gd name="connsiteY2" fmla="*/ 836318 h 1615908"/>
              <a:gd name="connsiteX3" fmla="*/ 664339 w 915677"/>
              <a:gd name="connsiteY3" fmla="*/ 863328 h 1615908"/>
              <a:gd name="connsiteX4" fmla="*/ 914400 w 915677"/>
              <a:gd name="connsiteY4" fmla="*/ 1615908 h 1615908"/>
              <a:gd name="connsiteX5" fmla="*/ 0 w 915677"/>
              <a:gd name="connsiteY5" fmla="*/ 1615908 h 1615908"/>
              <a:gd name="connsiteX6" fmla="*/ 250451 w 915677"/>
              <a:gd name="connsiteY6" fmla="*/ 862153 h 1615908"/>
              <a:gd name="connsiteX7" fmla="*/ 202852 w 915677"/>
              <a:gd name="connsiteY7" fmla="*/ 836318 h 1615908"/>
              <a:gd name="connsiteX8" fmla="*/ 1277 w 915677"/>
              <a:gd name="connsiteY8" fmla="*/ 457200 h 1615908"/>
              <a:gd name="connsiteX9" fmla="*/ 458477 w 915677"/>
              <a:gd name="connsiteY9" fmla="*/ 0 h 161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677" h="1615908">
                <a:moveTo>
                  <a:pt x="458477" y="0"/>
                </a:moveTo>
                <a:cubicBezTo>
                  <a:pt x="710982" y="0"/>
                  <a:pt x="915677" y="204695"/>
                  <a:pt x="915677" y="457200"/>
                </a:cubicBezTo>
                <a:cubicBezTo>
                  <a:pt x="915677" y="615016"/>
                  <a:pt x="835718" y="754156"/>
                  <a:pt x="714102" y="836318"/>
                </a:cubicBezTo>
                <a:lnTo>
                  <a:pt x="664339" y="863328"/>
                </a:lnTo>
                <a:lnTo>
                  <a:pt x="914400" y="1615908"/>
                </a:lnTo>
                <a:lnTo>
                  <a:pt x="0" y="1615908"/>
                </a:lnTo>
                <a:lnTo>
                  <a:pt x="250451" y="862153"/>
                </a:lnTo>
                <a:lnTo>
                  <a:pt x="202852" y="836318"/>
                </a:lnTo>
                <a:cubicBezTo>
                  <a:pt x="81236" y="754156"/>
                  <a:pt x="1277" y="615016"/>
                  <a:pt x="1277" y="457200"/>
                </a:cubicBezTo>
                <a:cubicBezTo>
                  <a:pt x="1277" y="204695"/>
                  <a:pt x="205972" y="0"/>
                  <a:pt x="4584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">
            <a:extLst>
              <a:ext uri="{FF2B5EF4-FFF2-40B4-BE49-F238E27FC236}">
                <a16:creationId xmlns:a16="http://schemas.microsoft.com/office/drawing/2014/main" id="{BDD37439-C626-44E7-822F-37F4CF5F1C45}"/>
              </a:ext>
            </a:extLst>
          </p:cNvPr>
          <p:cNvSpPr>
            <a:spLocks noChangeAspect="1"/>
          </p:cNvSpPr>
          <p:nvPr/>
        </p:nvSpPr>
        <p:spPr>
          <a:xfrm>
            <a:off x="1758058" y="4354399"/>
            <a:ext cx="320451" cy="320450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49A768-E859-4C1B-A814-C8CCDC5B4C52}"/>
              </a:ext>
            </a:extLst>
          </p:cNvPr>
          <p:cNvSpPr/>
          <p:nvPr/>
        </p:nvSpPr>
        <p:spPr>
          <a:xfrm>
            <a:off x="4694038" y="3190486"/>
            <a:ext cx="6559826" cy="80507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4461DF-4C5F-432D-B423-CD2D7B77C250}"/>
              </a:ext>
            </a:extLst>
          </p:cNvPr>
          <p:cNvSpPr/>
          <p:nvPr/>
        </p:nvSpPr>
        <p:spPr>
          <a:xfrm>
            <a:off x="4694038" y="4136806"/>
            <a:ext cx="6559826" cy="80507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E606B5-80C0-47BF-9F2E-4A3F253E71C0}"/>
              </a:ext>
            </a:extLst>
          </p:cNvPr>
          <p:cNvSpPr/>
          <p:nvPr/>
        </p:nvSpPr>
        <p:spPr>
          <a:xfrm>
            <a:off x="4694038" y="5083126"/>
            <a:ext cx="6559826" cy="8050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36F5155-6324-4B79-A955-F836FD32C115}"/>
              </a:ext>
            </a:extLst>
          </p:cNvPr>
          <p:cNvSpPr/>
          <p:nvPr/>
        </p:nvSpPr>
        <p:spPr>
          <a:xfrm>
            <a:off x="10429560" y="3406764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15F0CEB-97E3-45F2-8E9F-865C28260044}"/>
              </a:ext>
            </a:extLst>
          </p:cNvPr>
          <p:cNvSpPr/>
          <p:nvPr/>
        </p:nvSpPr>
        <p:spPr>
          <a:xfrm>
            <a:off x="10435916" y="3337826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FF7FDD8-3FE9-4FE1-8E2B-32EF34FF6A79}"/>
              </a:ext>
            </a:extLst>
          </p:cNvPr>
          <p:cNvSpPr/>
          <p:nvPr/>
        </p:nvSpPr>
        <p:spPr>
          <a:xfrm>
            <a:off x="10429560" y="4353084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79DC3B1-5709-4320-A1C0-28975FF65E25}"/>
              </a:ext>
            </a:extLst>
          </p:cNvPr>
          <p:cNvSpPr/>
          <p:nvPr/>
        </p:nvSpPr>
        <p:spPr>
          <a:xfrm>
            <a:off x="10429560" y="5299404"/>
            <a:ext cx="372516" cy="372514"/>
          </a:xfrm>
          <a:custGeom>
            <a:avLst/>
            <a:gdLst>
              <a:gd name="connsiteX0" fmla="*/ 65159 w 508153"/>
              <a:gd name="connsiteY0" fmla="*/ 59684 h 508153"/>
              <a:gd name="connsiteX1" fmla="*/ 65159 w 508153"/>
              <a:gd name="connsiteY1" fmla="*/ 60435 h 508153"/>
              <a:gd name="connsiteX2" fmla="*/ 60435 w 508153"/>
              <a:gd name="connsiteY2" fmla="*/ 60435 h 508153"/>
              <a:gd name="connsiteX3" fmla="*/ 60435 w 508153"/>
              <a:gd name="connsiteY3" fmla="*/ 447718 h 508153"/>
              <a:gd name="connsiteX4" fmla="*/ 62409 w 508153"/>
              <a:gd name="connsiteY4" fmla="*/ 447718 h 508153"/>
              <a:gd name="connsiteX5" fmla="*/ 62409 w 508153"/>
              <a:gd name="connsiteY5" fmla="*/ 448422 h 508153"/>
              <a:gd name="connsiteX6" fmla="*/ 446072 w 508153"/>
              <a:gd name="connsiteY6" fmla="*/ 448422 h 508153"/>
              <a:gd name="connsiteX7" fmla="*/ 446072 w 508153"/>
              <a:gd name="connsiteY7" fmla="*/ 447718 h 508153"/>
              <a:gd name="connsiteX8" fmla="*/ 447719 w 508153"/>
              <a:gd name="connsiteY8" fmla="*/ 447718 h 508153"/>
              <a:gd name="connsiteX9" fmla="*/ 447719 w 508153"/>
              <a:gd name="connsiteY9" fmla="*/ 93564 h 508153"/>
              <a:gd name="connsiteX10" fmla="*/ 448303 w 508153"/>
              <a:gd name="connsiteY10" fmla="*/ 93564 h 508153"/>
              <a:gd name="connsiteX11" fmla="*/ 448303 w 508153"/>
              <a:gd name="connsiteY11" fmla="*/ 59684 h 508153"/>
              <a:gd name="connsiteX12" fmla="*/ 0 w 508153"/>
              <a:gd name="connsiteY12" fmla="*/ 0 h 508153"/>
              <a:gd name="connsiteX13" fmla="*/ 508153 w 508153"/>
              <a:gd name="connsiteY13" fmla="*/ 0 h 508153"/>
              <a:gd name="connsiteX14" fmla="*/ 508153 w 508153"/>
              <a:gd name="connsiteY14" fmla="*/ 508153 h 508153"/>
              <a:gd name="connsiteX15" fmla="*/ 0 w 508153"/>
              <a:gd name="connsiteY15" fmla="*/ 508153 h 50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8153" h="508153">
                <a:moveTo>
                  <a:pt x="65159" y="59684"/>
                </a:moveTo>
                <a:lnTo>
                  <a:pt x="65159" y="60435"/>
                </a:lnTo>
                <a:lnTo>
                  <a:pt x="60435" y="60435"/>
                </a:lnTo>
                <a:lnTo>
                  <a:pt x="60435" y="447718"/>
                </a:lnTo>
                <a:lnTo>
                  <a:pt x="62409" y="447718"/>
                </a:lnTo>
                <a:lnTo>
                  <a:pt x="62409" y="448422"/>
                </a:lnTo>
                <a:lnTo>
                  <a:pt x="446072" y="448422"/>
                </a:lnTo>
                <a:lnTo>
                  <a:pt x="446072" y="447718"/>
                </a:lnTo>
                <a:lnTo>
                  <a:pt x="447719" y="447718"/>
                </a:lnTo>
                <a:lnTo>
                  <a:pt x="447719" y="93564"/>
                </a:lnTo>
                <a:lnTo>
                  <a:pt x="448303" y="93564"/>
                </a:lnTo>
                <a:lnTo>
                  <a:pt x="448303" y="59684"/>
                </a:lnTo>
                <a:close/>
                <a:moveTo>
                  <a:pt x="0" y="0"/>
                </a:moveTo>
                <a:lnTo>
                  <a:pt x="508153" y="0"/>
                </a:lnTo>
                <a:lnTo>
                  <a:pt x="508153" y="508153"/>
                </a:lnTo>
                <a:lnTo>
                  <a:pt x="0" y="5081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62F5ED6-9F42-4844-AEEE-C72BAD5C937B}"/>
              </a:ext>
            </a:extLst>
          </p:cNvPr>
          <p:cNvSpPr/>
          <p:nvPr/>
        </p:nvSpPr>
        <p:spPr>
          <a:xfrm>
            <a:off x="10435916" y="4298285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ED794F1-53C0-424B-A6FD-EE5D6A617108}"/>
              </a:ext>
            </a:extLst>
          </p:cNvPr>
          <p:cNvSpPr/>
          <p:nvPr/>
        </p:nvSpPr>
        <p:spPr>
          <a:xfrm>
            <a:off x="10450257" y="5242013"/>
            <a:ext cx="385142" cy="372514"/>
          </a:xfrm>
          <a:custGeom>
            <a:avLst/>
            <a:gdLst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383663 w 383663"/>
              <a:gd name="connsiteY4" fmla="*/ 354858 h 354858"/>
              <a:gd name="connsiteX5" fmla="*/ 0 w 383663"/>
              <a:gd name="connsiteY5" fmla="*/ 354858 h 354858"/>
              <a:gd name="connsiteX6" fmla="*/ 0 w 383663"/>
              <a:gd name="connsiteY6" fmla="*/ 354154 h 354858"/>
              <a:gd name="connsiteX7" fmla="*/ 177414 w 383663"/>
              <a:gd name="connsiteY7" fmla="*/ 354154 h 354858"/>
              <a:gd name="connsiteX8" fmla="*/ 5975 w 383663"/>
              <a:gd name="connsiteY8" fmla="*/ 168762 h 354858"/>
              <a:gd name="connsiteX9" fmla="*/ 31730 w 383663"/>
              <a:gd name="connsiteY9" fmla="*/ 92306 h 354858"/>
              <a:gd name="connsiteX10" fmla="*/ 179862 w 383663"/>
              <a:gd name="connsiteY10" fmla="*/ 208180 h 354858"/>
              <a:gd name="connsiteX11" fmla="*/ 287872 w 383663"/>
              <a:gd name="connsiteY11" fmla="*/ 0 h 354858"/>
              <a:gd name="connsiteX0" fmla="*/ 287872 w 383663"/>
              <a:gd name="connsiteY0" fmla="*/ 0 h 354858"/>
              <a:gd name="connsiteX1" fmla="*/ 372135 w 383663"/>
              <a:gd name="connsiteY1" fmla="*/ 0 h 354858"/>
              <a:gd name="connsiteX2" fmla="*/ 185157 w 383663"/>
              <a:gd name="connsiteY2" fmla="*/ 354154 h 354858"/>
              <a:gd name="connsiteX3" fmla="*/ 383663 w 383663"/>
              <a:gd name="connsiteY3" fmla="*/ 354154 h 354858"/>
              <a:gd name="connsiteX4" fmla="*/ 0 w 383663"/>
              <a:gd name="connsiteY4" fmla="*/ 354858 h 354858"/>
              <a:gd name="connsiteX5" fmla="*/ 0 w 383663"/>
              <a:gd name="connsiteY5" fmla="*/ 354154 h 354858"/>
              <a:gd name="connsiteX6" fmla="*/ 177414 w 383663"/>
              <a:gd name="connsiteY6" fmla="*/ 354154 h 354858"/>
              <a:gd name="connsiteX7" fmla="*/ 5975 w 383663"/>
              <a:gd name="connsiteY7" fmla="*/ 168762 h 354858"/>
              <a:gd name="connsiteX8" fmla="*/ 31730 w 383663"/>
              <a:gd name="connsiteY8" fmla="*/ 92306 h 354858"/>
              <a:gd name="connsiteX9" fmla="*/ 179862 w 383663"/>
              <a:gd name="connsiteY9" fmla="*/ 208180 h 354858"/>
              <a:gd name="connsiteX10" fmla="*/ 287872 w 383663"/>
              <a:gd name="connsiteY10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0 w 372135"/>
              <a:gd name="connsiteY4" fmla="*/ 354154 h 354858"/>
              <a:gd name="connsiteX5" fmla="*/ 177414 w 372135"/>
              <a:gd name="connsiteY5" fmla="*/ 354154 h 354858"/>
              <a:gd name="connsiteX6" fmla="*/ 5975 w 372135"/>
              <a:gd name="connsiteY6" fmla="*/ 168762 h 354858"/>
              <a:gd name="connsiteX7" fmla="*/ 31730 w 372135"/>
              <a:gd name="connsiteY7" fmla="*/ 92306 h 354858"/>
              <a:gd name="connsiteX8" fmla="*/ 179862 w 372135"/>
              <a:gd name="connsiteY8" fmla="*/ 208180 h 354858"/>
              <a:gd name="connsiteX9" fmla="*/ 287872 w 372135"/>
              <a:gd name="connsiteY9" fmla="*/ 0 h 354858"/>
              <a:gd name="connsiteX0" fmla="*/ 287872 w 372135"/>
              <a:gd name="connsiteY0" fmla="*/ 0 h 354858"/>
              <a:gd name="connsiteX1" fmla="*/ 372135 w 372135"/>
              <a:gd name="connsiteY1" fmla="*/ 0 h 354858"/>
              <a:gd name="connsiteX2" fmla="*/ 185157 w 372135"/>
              <a:gd name="connsiteY2" fmla="*/ 354154 h 354858"/>
              <a:gd name="connsiteX3" fmla="*/ 0 w 372135"/>
              <a:gd name="connsiteY3" fmla="*/ 354858 h 354858"/>
              <a:gd name="connsiteX4" fmla="*/ 177414 w 372135"/>
              <a:gd name="connsiteY4" fmla="*/ 354154 h 354858"/>
              <a:gd name="connsiteX5" fmla="*/ 5975 w 372135"/>
              <a:gd name="connsiteY5" fmla="*/ 168762 h 354858"/>
              <a:gd name="connsiteX6" fmla="*/ 31730 w 372135"/>
              <a:gd name="connsiteY6" fmla="*/ 92306 h 354858"/>
              <a:gd name="connsiteX7" fmla="*/ 179862 w 372135"/>
              <a:gd name="connsiteY7" fmla="*/ 208180 h 354858"/>
              <a:gd name="connsiteX8" fmla="*/ 287872 w 372135"/>
              <a:gd name="connsiteY8" fmla="*/ 0 h 354858"/>
              <a:gd name="connsiteX0" fmla="*/ 281897 w 366160"/>
              <a:gd name="connsiteY0" fmla="*/ 0 h 354154"/>
              <a:gd name="connsiteX1" fmla="*/ 366160 w 366160"/>
              <a:gd name="connsiteY1" fmla="*/ 0 h 354154"/>
              <a:gd name="connsiteX2" fmla="*/ 179182 w 366160"/>
              <a:gd name="connsiteY2" fmla="*/ 354154 h 354154"/>
              <a:gd name="connsiteX3" fmla="*/ 171439 w 366160"/>
              <a:gd name="connsiteY3" fmla="*/ 354154 h 354154"/>
              <a:gd name="connsiteX4" fmla="*/ 0 w 366160"/>
              <a:gd name="connsiteY4" fmla="*/ 168762 h 354154"/>
              <a:gd name="connsiteX5" fmla="*/ 25755 w 366160"/>
              <a:gd name="connsiteY5" fmla="*/ 92306 h 354154"/>
              <a:gd name="connsiteX6" fmla="*/ 173887 w 366160"/>
              <a:gd name="connsiteY6" fmla="*/ 208180 h 354154"/>
              <a:gd name="connsiteX7" fmla="*/ 281897 w 366160"/>
              <a:gd name="connsiteY7" fmla="*/ 0 h 354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6160" h="354154">
                <a:moveTo>
                  <a:pt x="281897" y="0"/>
                </a:moveTo>
                <a:lnTo>
                  <a:pt x="366160" y="0"/>
                </a:lnTo>
                <a:cubicBezTo>
                  <a:pt x="297282" y="97851"/>
                  <a:pt x="230801" y="237971"/>
                  <a:pt x="179182" y="354154"/>
                </a:cubicBezTo>
                <a:lnTo>
                  <a:pt x="171439" y="354154"/>
                </a:lnTo>
                <a:cubicBezTo>
                  <a:pt x="130348" y="287662"/>
                  <a:pt x="88066" y="176483"/>
                  <a:pt x="0" y="168762"/>
                </a:cubicBezTo>
                <a:lnTo>
                  <a:pt x="25755" y="92306"/>
                </a:lnTo>
                <a:cubicBezTo>
                  <a:pt x="109280" y="119668"/>
                  <a:pt x="132183" y="149667"/>
                  <a:pt x="173887" y="208180"/>
                </a:cubicBezTo>
                <a:cubicBezTo>
                  <a:pt x="212269" y="122778"/>
                  <a:pt x="233856" y="77184"/>
                  <a:pt x="2818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007591-DEFA-4E96-AD36-FA4EE348C62B}"/>
              </a:ext>
            </a:extLst>
          </p:cNvPr>
          <p:cNvSpPr txBox="1"/>
          <p:nvPr/>
        </p:nvSpPr>
        <p:spPr>
          <a:xfrm>
            <a:off x="4595481" y="1520911"/>
            <a:ext cx="3065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3"/>
                </a:solidFill>
              </a:rPr>
              <a:t>SUCCESS </a:t>
            </a:r>
          </a:p>
          <a:p>
            <a:pPr algn="dist"/>
            <a:r>
              <a:rPr lang="en-US" altLang="ko-KR" sz="4400" b="1" dirty="0">
                <a:solidFill>
                  <a:schemeClr val="accent3"/>
                </a:solidFill>
              </a:rPr>
              <a:t>KEY</a:t>
            </a:r>
            <a:endParaRPr lang="ko-KR" altLang="en-US" sz="4400" b="1" dirty="0">
              <a:solidFill>
                <a:schemeClr val="accent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E6E550-1ECB-4876-B23B-AD11DE4C71CD}"/>
              </a:ext>
            </a:extLst>
          </p:cNvPr>
          <p:cNvSpPr txBox="1"/>
          <p:nvPr/>
        </p:nvSpPr>
        <p:spPr>
          <a:xfrm>
            <a:off x="5011797" y="3268297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C0740C-EEB1-40C7-9BA1-46EC37C8E693}"/>
              </a:ext>
            </a:extLst>
          </p:cNvPr>
          <p:cNvSpPr txBox="1"/>
          <p:nvPr/>
        </p:nvSpPr>
        <p:spPr>
          <a:xfrm>
            <a:off x="5011797" y="4209133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031B13-ED88-4F8B-919A-EFC56DBC7AB7}"/>
              </a:ext>
            </a:extLst>
          </p:cNvPr>
          <p:cNvSpPr txBox="1"/>
          <p:nvPr/>
        </p:nvSpPr>
        <p:spPr>
          <a:xfrm>
            <a:off x="5011797" y="5162495"/>
            <a:ext cx="4979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Easy to change colors, photos and Text.</a:t>
            </a:r>
            <a:endParaRPr lang="ko-KR" altLang="en-US" sz="1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CE7B888-7BC3-4995-BCF8-FE3FDAF768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29844AA4-4CD5-436B-8844-6468785445A6}"/>
              </a:ext>
            </a:extLst>
          </p:cNvPr>
          <p:cNvSpPr/>
          <p:nvPr/>
        </p:nvSpPr>
        <p:spPr>
          <a:xfrm>
            <a:off x="8672341" y="5295740"/>
            <a:ext cx="2700000" cy="1008112"/>
          </a:xfrm>
          <a:prstGeom prst="rect">
            <a:avLst/>
          </a:prstGeom>
          <a:noFill/>
          <a:ln w="38100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9CD293-DA08-4257-A34B-C75936EBC6A1}"/>
              </a:ext>
            </a:extLst>
          </p:cNvPr>
          <p:cNvSpPr/>
          <p:nvPr/>
        </p:nvSpPr>
        <p:spPr>
          <a:xfrm>
            <a:off x="4645328" y="5287975"/>
            <a:ext cx="2700000" cy="100811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A59D9A-6556-4146-9D9B-AF82D32937B1}"/>
              </a:ext>
            </a:extLst>
          </p:cNvPr>
          <p:cNvGrpSpPr/>
          <p:nvPr/>
        </p:nvGrpSpPr>
        <p:grpSpPr>
          <a:xfrm>
            <a:off x="4179811" y="3007134"/>
            <a:ext cx="3272433" cy="1834623"/>
            <a:chOff x="3131840" y="2185749"/>
            <a:chExt cx="3096344" cy="183462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C572BF-73C1-4980-B323-C9FA5E089C21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2C7D1E-EDB7-414D-9616-2095E31A2117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CDE31430-FC11-4A59-A84A-86A342D7875F}"/>
              </a:ext>
            </a:extLst>
          </p:cNvPr>
          <p:cNvGrpSpPr/>
          <p:nvPr/>
        </p:nvGrpSpPr>
        <p:grpSpPr>
          <a:xfrm>
            <a:off x="8205192" y="3007134"/>
            <a:ext cx="3272433" cy="1834623"/>
            <a:chOff x="3131840" y="2185749"/>
            <a:chExt cx="3096344" cy="18346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52406A-2956-43B7-99D2-DE65923CF98B}"/>
                </a:ext>
              </a:extLst>
            </p:cNvPr>
            <p:cNvSpPr txBox="1"/>
            <p:nvPr/>
          </p:nvSpPr>
          <p:spPr>
            <a:xfrm>
              <a:off x="3131840" y="2185749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F309E2-22F8-459D-BC1F-DFBD66B5AEB7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E7E7BF2A-3204-467C-BEAA-CCA5755F277F}"/>
              </a:ext>
            </a:extLst>
          </p:cNvPr>
          <p:cNvGrpSpPr/>
          <p:nvPr/>
        </p:nvGrpSpPr>
        <p:grpSpPr>
          <a:xfrm>
            <a:off x="4159622" y="1508026"/>
            <a:ext cx="7403728" cy="1107996"/>
            <a:chOff x="5375474" y="2822446"/>
            <a:chExt cx="3312368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9F35F7-DE1F-43C0-9C84-F1EFF856FB85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8DE64C-1046-4B9D-A7C6-A5680251DE2A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5">
            <a:extLst>
              <a:ext uri="{FF2B5EF4-FFF2-40B4-BE49-F238E27FC236}">
                <a16:creationId xmlns:a16="http://schemas.microsoft.com/office/drawing/2014/main" id="{2A6AFD73-11FD-4EFE-A237-0CBBBAD9E06B}"/>
              </a:ext>
            </a:extLst>
          </p:cNvPr>
          <p:cNvSpPr/>
          <p:nvPr/>
        </p:nvSpPr>
        <p:spPr>
          <a:xfrm>
            <a:off x="4267334" y="5415650"/>
            <a:ext cx="752762" cy="752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9CC9EF24-A5AE-4752-9D64-809D8B5A6662}"/>
              </a:ext>
            </a:extLst>
          </p:cNvPr>
          <p:cNvSpPr/>
          <p:nvPr/>
        </p:nvSpPr>
        <p:spPr>
          <a:xfrm>
            <a:off x="8295110" y="5423416"/>
            <a:ext cx="752762" cy="75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7" name="Group 21">
            <a:extLst>
              <a:ext uri="{FF2B5EF4-FFF2-40B4-BE49-F238E27FC236}">
                <a16:creationId xmlns:a16="http://schemas.microsoft.com/office/drawing/2014/main" id="{0063D0BA-59D4-4C23-A35C-D1D965B320FD}"/>
              </a:ext>
            </a:extLst>
          </p:cNvPr>
          <p:cNvGrpSpPr/>
          <p:nvPr/>
        </p:nvGrpSpPr>
        <p:grpSpPr>
          <a:xfrm>
            <a:off x="5129001" y="5354756"/>
            <a:ext cx="2098288" cy="876790"/>
            <a:chOff x="3131840" y="2220253"/>
            <a:chExt cx="3096344" cy="87679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B251CB9-A96B-47EB-846E-8633CE83526A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08E084-1BF7-4EF2-B6EE-5F0E1A55615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44D4A182-94C8-4B28-95F4-45DAF0862928}"/>
              </a:ext>
            </a:extLst>
          </p:cNvPr>
          <p:cNvGrpSpPr/>
          <p:nvPr/>
        </p:nvGrpSpPr>
        <p:grpSpPr>
          <a:xfrm>
            <a:off x="9181841" y="5354756"/>
            <a:ext cx="2098288" cy="876790"/>
            <a:chOff x="3131840" y="2220253"/>
            <a:chExt cx="3096344" cy="87679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9014B9-F394-4770-9813-5DF7AD7F39F1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555B14-DC6B-440D-87E4-EAA015D871C8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Donut 39">
            <a:extLst>
              <a:ext uri="{FF2B5EF4-FFF2-40B4-BE49-F238E27FC236}">
                <a16:creationId xmlns:a16="http://schemas.microsoft.com/office/drawing/2014/main" id="{9C963664-DEFC-46DA-AD61-F4AF3160B12B}"/>
              </a:ext>
            </a:extLst>
          </p:cNvPr>
          <p:cNvSpPr/>
          <p:nvPr/>
        </p:nvSpPr>
        <p:spPr>
          <a:xfrm>
            <a:off x="8492341" y="56188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id="{CC052062-36EC-4EF1-B92E-3ACDBC11FEAE}"/>
              </a:ext>
            </a:extLst>
          </p:cNvPr>
          <p:cNvSpPr>
            <a:spLocks noChangeAspect="1"/>
          </p:cNvSpPr>
          <p:nvPr/>
        </p:nvSpPr>
        <p:spPr>
          <a:xfrm>
            <a:off x="4470141" y="5629102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3ABAA9BE-0161-4C89-A9E0-BD5620E47A8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5" name="Block Arc 2">
            <a:extLst>
              <a:ext uri="{FF2B5EF4-FFF2-40B4-BE49-F238E27FC236}">
                <a16:creationId xmlns:a16="http://schemas.microsoft.com/office/drawing/2014/main" id="{A22030C7-FA30-4E13-B900-EAD36D5B47B5}"/>
              </a:ext>
            </a:extLst>
          </p:cNvPr>
          <p:cNvSpPr/>
          <p:nvPr/>
        </p:nvSpPr>
        <p:spPr>
          <a:xfrm flipH="1" flipV="1">
            <a:off x="7737044" y="2126585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Block Arc 3">
            <a:extLst>
              <a:ext uri="{FF2B5EF4-FFF2-40B4-BE49-F238E27FC236}">
                <a16:creationId xmlns:a16="http://schemas.microsoft.com/office/drawing/2014/main" id="{222A5128-2761-4C25-BE8A-232AC075C98B}"/>
              </a:ext>
            </a:extLst>
          </p:cNvPr>
          <p:cNvSpPr/>
          <p:nvPr/>
        </p:nvSpPr>
        <p:spPr>
          <a:xfrm rot="10800000" flipH="1" flipV="1">
            <a:off x="6708042" y="2898337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7" name="Block Arc 4">
            <a:extLst>
              <a:ext uri="{FF2B5EF4-FFF2-40B4-BE49-F238E27FC236}">
                <a16:creationId xmlns:a16="http://schemas.microsoft.com/office/drawing/2014/main" id="{A8F9D5DA-C904-4E39-8496-61A246925DF2}"/>
              </a:ext>
            </a:extLst>
          </p:cNvPr>
          <p:cNvSpPr/>
          <p:nvPr/>
        </p:nvSpPr>
        <p:spPr>
          <a:xfrm flipH="1" flipV="1">
            <a:off x="5595953" y="3532674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8" name="Block Arc 5">
            <a:extLst>
              <a:ext uri="{FF2B5EF4-FFF2-40B4-BE49-F238E27FC236}">
                <a16:creationId xmlns:a16="http://schemas.microsoft.com/office/drawing/2014/main" id="{73B84CF8-2673-4B17-99DD-D050A12DC5A4}"/>
              </a:ext>
            </a:extLst>
          </p:cNvPr>
          <p:cNvSpPr/>
          <p:nvPr/>
        </p:nvSpPr>
        <p:spPr>
          <a:xfrm rot="10800000" flipH="1" flipV="1">
            <a:off x="4566951" y="4304426"/>
            <a:ext cx="1543504" cy="1543504"/>
          </a:xfrm>
          <a:prstGeom prst="blockArc">
            <a:avLst>
              <a:gd name="adj1" fmla="val 19218060"/>
              <a:gd name="adj2" fmla="val 9152942"/>
              <a:gd name="adj3" fmla="val 1662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9" name="Rectangle 6">
            <a:extLst>
              <a:ext uri="{FF2B5EF4-FFF2-40B4-BE49-F238E27FC236}">
                <a16:creationId xmlns:a16="http://schemas.microsoft.com/office/drawing/2014/main" id="{124A12C4-D421-4A79-815F-6DD6F4FBB376}"/>
              </a:ext>
            </a:extLst>
          </p:cNvPr>
          <p:cNvSpPr/>
          <p:nvPr/>
        </p:nvSpPr>
        <p:spPr>
          <a:xfrm rot="10800000" flipH="1" flipV="1">
            <a:off x="1615915" y="5314406"/>
            <a:ext cx="3266271" cy="2648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7">
            <a:extLst>
              <a:ext uri="{FF2B5EF4-FFF2-40B4-BE49-F238E27FC236}">
                <a16:creationId xmlns:a16="http://schemas.microsoft.com/office/drawing/2014/main" id="{FCAB88A6-BBAD-42F0-A978-F0B90A5CF9F9}"/>
              </a:ext>
            </a:extLst>
          </p:cNvPr>
          <p:cNvSpPr/>
          <p:nvPr/>
        </p:nvSpPr>
        <p:spPr>
          <a:xfrm rot="10800000" flipH="1" flipV="1">
            <a:off x="8970062" y="2399368"/>
            <a:ext cx="959202" cy="2648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Isosceles Triangle 8">
            <a:extLst>
              <a:ext uri="{FF2B5EF4-FFF2-40B4-BE49-F238E27FC236}">
                <a16:creationId xmlns:a16="http://schemas.microsoft.com/office/drawing/2014/main" id="{3DEA54B8-BB61-4FA8-AA5C-EFA8401BBFB0}"/>
              </a:ext>
            </a:extLst>
          </p:cNvPr>
          <p:cNvSpPr/>
          <p:nvPr/>
        </p:nvSpPr>
        <p:spPr>
          <a:xfrm rot="5400000">
            <a:off x="9892436" y="2357298"/>
            <a:ext cx="404836" cy="34899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Arrow: Chevron 9">
            <a:extLst>
              <a:ext uri="{FF2B5EF4-FFF2-40B4-BE49-F238E27FC236}">
                <a16:creationId xmlns:a16="http://schemas.microsoft.com/office/drawing/2014/main" id="{818EE7F4-4F9E-4BF3-9B1C-455CBABE6FD8}"/>
              </a:ext>
            </a:extLst>
          </p:cNvPr>
          <p:cNvSpPr/>
          <p:nvPr/>
        </p:nvSpPr>
        <p:spPr>
          <a:xfrm>
            <a:off x="996670" y="5180658"/>
            <a:ext cx="819150" cy="532352"/>
          </a:xfrm>
          <a:prstGeom prst="chevron">
            <a:avLst>
              <a:gd name="adj" fmla="val 4622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" name="Oval 10">
            <a:extLst>
              <a:ext uri="{FF2B5EF4-FFF2-40B4-BE49-F238E27FC236}">
                <a16:creationId xmlns:a16="http://schemas.microsoft.com/office/drawing/2014/main" id="{70FD44E5-2950-4970-B5CC-DE418C40466D}"/>
              </a:ext>
            </a:extLst>
          </p:cNvPr>
          <p:cNvSpPr/>
          <p:nvPr/>
        </p:nvSpPr>
        <p:spPr>
          <a:xfrm>
            <a:off x="4998366" y="4722587"/>
            <a:ext cx="724247" cy="7242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1">
            <a:extLst>
              <a:ext uri="{FF2B5EF4-FFF2-40B4-BE49-F238E27FC236}">
                <a16:creationId xmlns:a16="http://schemas.microsoft.com/office/drawing/2014/main" id="{4F20A5C0-4618-4410-872A-11C3A42432B3}"/>
              </a:ext>
            </a:extLst>
          </p:cNvPr>
          <p:cNvSpPr/>
          <p:nvPr/>
        </p:nvSpPr>
        <p:spPr>
          <a:xfrm>
            <a:off x="6047801" y="3986230"/>
            <a:ext cx="724247" cy="724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2">
            <a:extLst>
              <a:ext uri="{FF2B5EF4-FFF2-40B4-BE49-F238E27FC236}">
                <a16:creationId xmlns:a16="http://schemas.microsoft.com/office/drawing/2014/main" id="{64F7AF35-2E19-444A-AB30-F93A9C8CE6A5}"/>
              </a:ext>
            </a:extLst>
          </p:cNvPr>
          <p:cNvSpPr/>
          <p:nvPr/>
        </p:nvSpPr>
        <p:spPr>
          <a:xfrm>
            <a:off x="7097236" y="3249872"/>
            <a:ext cx="724247" cy="724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3">
            <a:extLst>
              <a:ext uri="{FF2B5EF4-FFF2-40B4-BE49-F238E27FC236}">
                <a16:creationId xmlns:a16="http://schemas.microsoft.com/office/drawing/2014/main" id="{50942F2D-FBA4-4662-A74F-014BFD6C3B0E}"/>
              </a:ext>
            </a:extLst>
          </p:cNvPr>
          <p:cNvSpPr/>
          <p:nvPr/>
        </p:nvSpPr>
        <p:spPr>
          <a:xfrm>
            <a:off x="8146672" y="2513514"/>
            <a:ext cx="724247" cy="7242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9">
            <a:extLst>
              <a:ext uri="{FF2B5EF4-FFF2-40B4-BE49-F238E27FC236}">
                <a16:creationId xmlns:a16="http://schemas.microsoft.com/office/drawing/2014/main" id="{AF9F8D4D-4955-4643-AF06-29E0C2C76334}"/>
              </a:ext>
            </a:extLst>
          </p:cNvPr>
          <p:cNvSpPr/>
          <p:nvPr/>
        </p:nvSpPr>
        <p:spPr>
          <a:xfrm>
            <a:off x="8330285" y="2707054"/>
            <a:ext cx="382002" cy="37587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8" name="Rounded Rectangle 32">
            <a:extLst>
              <a:ext uri="{FF2B5EF4-FFF2-40B4-BE49-F238E27FC236}">
                <a16:creationId xmlns:a16="http://schemas.microsoft.com/office/drawing/2014/main" id="{C7449442-C5CB-49BB-8563-C681AD3B2EB5}"/>
              </a:ext>
            </a:extLst>
          </p:cNvPr>
          <p:cNvSpPr/>
          <p:nvPr/>
        </p:nvSpPr>
        <p:spPr>
          <a:xfrm>
            <a:off x="7295068" y="3465895"/>
            <a:ext cx="309974" cy="3099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9" name="Oval 66">
            <a:extLst>
              <a:ext uri="{FF2B5EF4-FFF2-40B4-BE49-F238E27FC236}">
                <a16:creationId xmlns:a16="http://schemas.microsoft.com/office/drawing/2014/main" id="{BDB0D272-57FF-43B4-AD50-BCADF8BBEC15}"/>
              </a:ext>
            </a:extLst>
          </p:cNvPr>
          <p:cNvSpPr/>
          <p:nvPr/>
        </p:nvSpPr>
        <p:spPr>
          <a:xfrm rot="20700000">
            <a:off x="6221834" y="4207981"/>
            <a:ext cx="346043" cy="29641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0" name="Rectangle 9">
            <a:extLst>
              <a:ext uri="{FF2B5EF4-FFF2-40B4-BE49-F238E27FC236}">
                <a16:creationId xmlns:a16="http://schemas.microsoft.com/office/drawing/2014/main" id="{71099FA0-C8C3-4B2D-96BE-1A289C66494A}"/>
              </a:ext>
            </a:extLst>
          </p:cNvPr>
          <p:cNvSpPr/>
          <p:nvPr/>
        </p:nvSpPr>
        <p:spPr>
          <a:xfrm>
            <a:off x="5191132" y="4922342"/>
            <a:ext cx="332579" cy="3113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BC0C0856-6324-4B76-82F1-8E76BB0C579F}"/>
              </a:ext>
            </a:extLst>
          </p:cNvPr>
          <p:cNvSpPr txBox="1"/>
          <p:nvPr/>
        </p:nvSpPr>
        <p:spPr>
          <a:xfrm>
            <a:off x="1674214" y="5612145"/>
            <a:ext cx="303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6CB8569-90F1-4068-9BA5-C8CEB7DDF319}"/>
              </a:ext>
            </a:extLst>
          </p:cNvPr>
          <p:cNvSpPr txBox="1"/>
          <p:nvPr/>
        </p:nvSpPr>
        <p:spPr>
          <a:xfrm>
            <a:off x="3227542" y="4561490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6CB194F6-A1D1-4D1D-8B22-EC3CC3A26C1C}"/>
              </a:ext>
            </a:extLst>
          </p:cNvPr>
          <p:cNvSpPr txBox="1"/>
          <p:nvPr/>
        </p:nvSpPr>
        <p:spPr>
          <a:xfrm>
            <a:off x="6845781" y="4608456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678F67B-7C9A-4318-A992-E5613F85BB61}"/>
              </a:ext>
            </a:extLst>
          </p:cNvPr>
          <p:cNvSpPr txBox="1"/>
          <p:nvPr/>
        </p:nvSpPr>
        <p:spPr>
          <a:xfrm>
            <a:off x="5435079" y="2830940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EFE9AB8D-5141-40C0-BD83-9A161D2A2E2A}"/>
              </a:ext>
            </a:extLst>
          </p:cNvPr>
          <p:cNvSpPr txBox="1"/>
          <p:nvPr/>
        </p:nvSpPr>
        <p:spPr>
          <a:xfrm>
            <a:off x="9053318" y="2877906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1E0F67E-D2BE-4995-B3B2-09B0775CAED2}"/>
              </a:ext>
            </a:extLst>
          </p:cNvPr>
          <p:cNvSpPr txBox="1"/>
          <p:nvPr/>
        </p:nvSpPr>
        <p:spPr>
          <a:xfrm>
            <a:off x="3473541" y="2769384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418A600-D1BD-4CE9-9C3B-B92ACDD2535D}"/>
              </a:ext>
            </a:extLst>
          </p:cNvPr>
          <p:cNvSpPr txBox="1"/>
          <p:nvPr/>
        </p:nvSpPr>
        <p:spPr>
          <a:xfrm>
            <a:off x="1279498" y="4496692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6B6C7D56-7235-42BF-B6E6-3F23554387A9}"/>
              </a:ext>
            </a:extLst>
          </p:cNvPr>
          <p:cNvSpPr txBox="1"/>
          <p:nvPr/>
        </p:nvSpPr>
        <p:spPr>
          <a:xfrm>
            <a:off x="9532710" y="3505965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35EDDCC-7402-4F7E-9A82-D1F103F716FC}"/>
              </a:ext>
            </a:extLst>
          </p:cNvPr>
          <p:cNvSpPr txBox="1"/>
          <p:nvPr/>
        </p:nvSpPr>
        <p:spPr>
          <a:xfrm>
            <a:off x="7338667" y="5233273"/>
            <a:ext cx="201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0" name="Freeform: Shape 46">
            <a:extLst>
              <a:ext uri="{FF2B5EF4-FFF2-40B4-BE49-F238E27FC236}">
                <a16:creationId xmlns:a16="http://schemas.microsoft.com/office/drawing/2014/main" id="{35B3FDCB-D866-49A9-A351-10CD44F1E4E9}"/>
              </a:ext>
            </a:extLst>
          </p:cNvPr>
          <p:cNvSpPr/>
          <p:nvPr/>
        </p:nvSpPr>
        <p:spPr>
          <a:xfrm>
            <a:off x="10269352" y="1683625"/>
            <a:ext cx="1379002" cy="1212121"/>
          </a:xfrm>
          <a:custGeom>
            <a:avLst/>
            <a:gdLst>
              <a:gd name="connsiteX0" fmla="*/ 890534 w 1379002"/>
              <a:gd name="connsiteY0" fmla="*/ 849271 h 1212121"/>
              <a:gd name="connsiteX1" fmla="*/ 890534 w 1379002"/>
              <a:gd name="connsiteY1" fmla="*/ 942246 h 1212121"/>
              <a:gd name="connsiteX2" fmla="*/ 1032851 w 1379002"/>
              <a:gd name="connsiteY2" fmla="*/ 942246 h 1212121"/>
              <a:gd name="connsiteX3" fmla="*/ 1032851 w 1379002"/>
              <a:gd name="connsiteY3" fmla="*/ 849271 h 1212121"/>
              <a:gd name="connsiteX4" fmla="*/ 890534 w 1379002"/>
              <a:gd name="connsiteY4" fmla="*/ 849271 h 1212121"/>
              <a:gd name="connsiteX5" fmla="*/ 171945 w 1379002"/>
              <a:gd name="connsiteY5" fmla="*/ 849271 h 1212121"/>
              <a:gd name="connsiteX6" fmla="*/ 171945 w 1379002"/>
              <a:gd name="connsiteY6" fmla="*/ 942462 h 1212121"/>
              <a:gd name="connsiteX7" fmla="*/ 314370 w 1379002"/>
              <a:gd name="connsiteY7" fmla="*/ 942462 h 1212121"/>
              <a:gd name="connsiteX8" fmla="*/ 314370 w 1379002"/>
              <a:gd name="connsiteY8" fmla="*/ 849271 h 1212121"/>
              <a:gd name="connsiteX9" fmla="*/ 171945 w 1379002"/>
              <a:gd name="connsiteY9" fmla="*/ 849271 h 1212121"/>
              <a:gd name="connsiteX10" fmla="*/ 333439 w 1379002"/>
              <a:gd name="connsiteY10" fmla="*/ 849164 h 1212121"/>
              <a:gd name="connsiteX11" fmla="*/ 333439 w 1379002"/>
              <a:gd name="connsiteY11" fmla="*/ 942462 h 1212121"/>
              <a:gd name="connsiteX12" fmla="*/ 490085 w 1379002"/>
              <a:gd name="connsiteY12" fmla="*/ 942462 h 1212121"/>
              <a:gd name="connsiteX13" fmla="*/ 490085 w 1379002"/>
              <a:gd name="connsiteY13" fmla="*/ 849164 h 1212121"/>
              <a:gd name="connsiteX14" fmla="*/ 333439 w 1379002"/>
              <a:gd name="connsiteY14" fmla="*/ 849164 h 1212121"/>
              <a:gd name="connsiteX15" fmla="*/ 1051812 w 1379002"/>
              <a:gd name="connsiteY15" fmla="*/ 849056 h 1212121"/>
              <a:gd name="connsiteX16" fmla="*/ 1051812 w 1379002"/>
              <a:gd name="connsiteY16" fmla="*/ 942246 h 1212121"/>
              <a:gd name="connsiteX17" fmla="*/ 1208351 w 1379002"/>
              <a:gd name="connsiteY17" fmla="*/ 942246 h 1212121"/>
              <a:gd name="connsiteX18" fmla="*/ 1208351 w 1379002"/>
              <a:gd name="connsiteY18" fmla="*/ 849056 h 1212121"/>
              <a:gd name="connsiteX19" fmla="*/ 1051812 w 1379002"/>
              <a:gd name="connsiteY19" fmla="*/ 849056 h 1212121"/>
              <a:gd name="connsiteX20" fmla="*/ 1051705 w 1379002"/>
              <a:gd name="connsiteY20" fmla="*/ 737227 h 1212121"/>
              <a:gd name="connsiteX21" fmla="*/ 1051705 w 1379002"/>
              <a:gd name="connsiteY21" fmla="*/ 830202 h 1212121"/>
              <a:gd name="connsiteX22" fmla="*/ 1208458 w 1379002"/>
              <a:gd name="connsiteY22" fmla="*/ 830202 h 1212121"/>
              <a:gd name="connsiteX23" fmla="*/ 1208458 w 1379002"/>
              <a:gd name="connsiteY23" fmla="*/ 737227 h 1212121"/>
              <a:gd name="connsiteX24" fmla="*/ 1051705 w 1379002"/>
              <a:gd name="connsiteY24" fmla="*/ 737227 h 1212121"/>
              <a:gd name="connsiteX25" fmla="*/ 333331 w 1379002"/>
              <a:gd name="connsiteY25" fmla="*/ 737227 h 1212121"/>
              <a:gd name="connsiteX26" fmla="*/ 333331 w 1379002"/>
              <a:gd name="connsiteY26" fmla="*/ 830095 h 1212121"/>
              <a:gd name="connsiteX27" fmla="*/ 490192 w 1379002"/>
              <a:gd name="connsiteY27" fmla="*/ 830095 h 1212121"/>
              <a:gd name="connsiteX28" fmla="*/ 490192 w 1379002"/>
              <a:gd name="connsiteY28" fmla="*/ 737227 h 1212121"/>
              <a:gd name="connsiteX29" fmla="*/ 333331 w 1379002"/>
              <a:gd name="connsiteY29" fmla="*/ 737227 h 1212121"/>
              <a:gd name="connsiteX30" fmla="*/ 890534 w 1379002"/>
              <a:gd name="connsiteY30" fmla="*/ 737120 h 1212121"/>
              <a:gd name="connsiteX31" fmla="*/ 890534 w 1379002"/>
              <a:gd name="connsiteY31" fmla="*/ 830202 h 1212121"/>
              <a:gd name="connsiteX32" fmla="*/ 1032528 w 1379002"/>
              <a:gd name="connsiteY32" fmla="*/ 830202 h 1212121"/>
              <a:gd name="connsiteX33" fmla="*/ 1032528 w 1379002"/>
              <a:gd name="connsiteY33" fmla="*/ 737120 h 1212121"/>
              <a:gd name="connsiteX34" fmla="*/ 890534 w 1379002"/>
              <a:gd name="connsiteY34" fmla="*/ 737120 h 1212121"/>
              <a:gd name="connsiteX35" fmla="*/ 172160 w 1379002"/>
              <a:gd name="connsiteY35" fmla="*/ 737120 h 1212121"/>
              <a:gd name="connsiteX36" fmla="*/ 172160 w 1379002"/>
              <a:gd name="connsiteY36" fmla="*/ 830095 h 1212121"/>
              <a:gd name="connsiteX37" fmla="*/ 314370 w 1379002"/>
              <a:gd name="connsiteY37" fmla="*/ 830095 h 1212121"/>
              <a:gd name="connsiteX38" fmla="*/ 314370 w 1379002"/>
              <a:gd name="connsiteY38" fmla="*/ 737120 h 1212121"/>
              <a:gd name="connsiteX39" fmla="*/ 172160 w 1379002"/>
              <a:gd name="connsiteY39" fmla="*/ 737120 h 1212121"/>
              <a:gd name="connsiteX40" fmla="*/ 693380 w 1379002"/>
              <a:gd name="connsiteY40" fmla="*/ 671617 h 1212121"/>
              <a:gd name="connsiteX41" fmla="*/ 1288613 w 1379002"/>
              <a:gd name="connsiteY41" fmla="*/ 671617 h 1212121"/>
              <a:gd name="connsiteX42" fmla="*/ 1299602 w 1379002"/>
              <a:gd name="connsiteY42" fmla="*/ 682606 h 1212121"/>
              <a:gd name="connsiteX43" fmla="*/ 1299278 w 1379002"/>
              <a:gd name="connsiteY43" fmla="*/ 1212014 h 1212121"/>
              <a:gd name="connsiteX44" fmla="*/ 814473 w 1379002"/>
              <a:gd name="connsiteY44" fmla="*/ 1212014 h 1212121"/>
              <a:gd name="connsiteX45" fmla="*/ 814689 w 1379002"/>
              <a:gd name="connsiteY45" fmla="*/ 1208243 h 1212121"/>
              <a:gd name="connsiteX46" fmla="*/ 814689 w 1379002"/>
              <a:gd name="connsiteY46" fmla="*/ 833003 h 1212121"/>
              <a:gd name="connsiteX47" fmla="*/ 814473 w 1379002"/>
              <a:gd name="connsiteY47" fmla="*/ 827940 h 1212121"/>
              <a:gd name="connsiteX48" fmla="*/ 581874 w 1379002"/>
              <a:gd name="connsiteY48" fmla="*/ 827940 h 1212121"/>
              <a:gd name="connsiteX49" fmla="*/ 581874 w 1379002"/>
              <a:gd name="connsiteY49" fmla="*/ 834081 h 1212121"/>
              <a:gd name="connsiteX50" fmla="*/ 581874 w 1379002"/>
              <a:gd name="connsiteY50" fmla="*/ 914882 h 1212121"/>
              <a:gd name="connsiteX51" fmla="*/ 581767 w 1379002"/>
              <a:gd name="connsiteY51" fmla="*/ 1212121 h 1212121"/>
              <a:gd name="connsiteX52" fmla="*/ 75414 w 1379002"/>
              <a:gd name="connsiteY52" fmla="*/ 1212121 h 1212121"/>
              <a:gd name="connsiteX53" fmla="*/ 75199 w 1379002"/>
              <a:gd name="connsiteY53" fmla="*/ 1206735 h 1212121"/>
              <a:gd name="connsiteX54" fmla="*/ 75199 w 1379002"/>
              <a:gd name="connsiteY54" fmla="*/ 677758 h 1212121"/>
              <a:gd name="connsiteX55" fmla="*/ 75522 w 1379002"/>
              <a:gd name="connsiteY55" fmla="*/ 671725 h 1212121"/>
              <a:gd name="connsiteX56" fmla="*/ 83602 w 1379002"/>
              <a:gd name="connsiteY56" fmla="*/ 671725 h 1212121"/>
              <a:gd name="connsiteX57" fmla="*/ 693380 w 1379002"/>
              <a:gd name="connsiteY57" fmla="*/ 671617 h 1212121"/>
              <a:gd name="connsiteX58" fmla="*/ 480281 w 1379002"/>
              <a:gd name="connsiteY58" fmla="*/ 367483 h 1212121"/>
              <a:gd name="connsiteX59" fmla="*/ 480281 w 1379002"/>
              <a:gd name="connsiteY59" fmla="*/ 509476 h 1212121"/>
              <a:gd name="connsiteX60" fmla="*/ 675065 w 1379002"/>
              <a:gd name="connsiteY60" fmla="*/ 509476 h 1212121"/>
              <a:gd name="connsiteX61" fmla="*/ 675065 w 1379002"/>
              <a:gd name="connsiteY61" fmla="*/ 367483 h 1212121"/>
              <a:gd name="connsiteX62" fmla="*/ 480281 w 1379002"/>
              <a:gd name="connsiteY62" fmla="*/ 367483 h 1212121"/>
              <a:gd name="connsiteX63" fmla="*/ 701675 w 1379002"/>
              <a:gd name="connsiteY63" fmla="*/ 367159 h 1212121"/>
              <a:gd name="connsiteX64" fmla="*/ 701675 w 1379002"/>
              <a:gd name="connsiteY64" fmla="*/ 509261 h 1212121"/>
              <a:gd name="connsiteX65" fmla="*/ 896351 w 1379002"/>
              <a:gd name="connsiteY65" fmla="*/ 509261 h 1212121"/>
              <a:gd name="connsiteX66" fmla="*/ 896351 w 1379002"/>
              <a:gd name="connsiteY66" fmla="*/ 367159 h 1212121"/>
              <a:gd name="connsiteX67" fmla="*/ 701675 w 1379002"/>
              <a:gd name="connsiteY67" fmla="*/ 367159 h 1212121"/>
              <a:gd name="connsiteX68" fmla="*/ 960777 w 1379002"/>
              <a:gd name="connsiteY68" fmla="*/ 262764 h 1212121"/>
              <a:gd name="connsiteX69" fmla="*/ 960777 w 1379002"/>
              <a:gd name="connsiteY69" fmla="*/ 541258 h 1212121"/>
              <a:gd name="connsiteX70" fmla="*/ 407883 w 1379002"/>
              <a:gd name="connsiteY70" fmla="*/ 541258 h 1212121"/>
              <a:gd name="connsiteX71" fmla="*/ 407883 w 1379002"/>
              <a:gd name="connsiteY71" fmla="*/ 265350 h 1212121"/>
              <a:gd name="connsiteX72" fmla="*/ 395062 w 1379002"/>
              <a:gd name="connsiteY72" fmla="*/ 284311 h 1212121"/>
              <a:gd name="connsiteX73" fmla="*/ 395278 w 1379002"/>
              <a:gd name="connsiteY73" fmla="*/ 552570 h 1212121"/>
              <a:gd name="connsiteX74" fmla="*/ 395278 w 1379002"/>
              <a:gd name="connsiteY74" fmla="*/ 558711 h 1212121"/>
              <a:gd name="connsiteX75" fmla="*/ 974674 w 1379002"/>
              <a:gd name="connsiteY75" fmla="*/ 558711 h 1212121"/>
              <a:gd name="connsiteX76" fmla="*/ 974998 w 1379002"/>
              <a:gd name="connsiteY76" fmla="*/ 556772 h 1212121"/>
              <a:gd name="connsiteX77" fmla="*/ 974998 w 1379002"/>
              <a:gd name="connsiteY77" fmla="*/ 277201 h 1212121"/>
              <a:gd name="connsiteX78" fmla="*/ 973489 w 1379002"/>
              <a:gd name="connsiteY78" fmla="*/ 272892 h 1212121"/>
              <a:gd name="connsiteX79" fmla="*/ 960777 w 1379002"/>
              <a:gd name="connsiteY79" fmla="*/ 262764 h 1212121"/>
              <a:gd name="connsiteX80" fmla="*/ 701460 w 1379002"/>
              <a:gd name="connsiteY80" fmla="*/ 260071 h 1212121"/>
              <a:gd name="connsiteX81" fmla="*/ 701460 w 1379002"/>
              <a:gd name="connsiteY81" fmla="*/ 352938 h 1212121"/>
              <a:gd name="connsiteX82" fmla="*/ 896028 w 1379002"/>
              <a:gd name="connsiteY82" fmla="*/ 352938 h 1212121"/>
              <a:gd name="connsiteX83" fmla="*/ 896028 w 1379002"/>
              <a:gd name="connsiteY83" fmla="*/ 260071 h 1212121"/>
              <a:gd name="connsiteX84" fmla="*/ 701460 w 1379002"/>
              <a:gd name="connsiteY84" fmla="*/ 260071 h 1212121"/>
              <a:gd name="connsiteX85" fmla="*/ 480281 w 1379002"/>
              <a:gd name="connsiteY85" fmla="*/ 259856 h 1212121"/>
              <a:gd name="connsiteX86" fmla="*/ 480281 w 1379002"/>
              <a:gd name="connsiteY86" fmla="*/ 353046 h 1212121"/>
              <a:gd name="connsiteX87" fmla="*/ 674957 w 1379002"/>
              <a:gd name="connsiteY87" fmla="*/ 353046 h 1212121"/>
              <a:gd name="connsiteX88" fmla="*/ 674957 w 1379002"/>
              <a:gd name="connsiteY88" fmla="*/ 259856 h 1212121"/>
              <a:gd name="connsiteX89" fmla="*/ 480281 w 1379002"/>
              <a:gd name="connsiteY89" fmla="*/ 259856 h 1212121"/>
              <a:gd name="connsiteX90" fmla="*/ 685515 w 1379002"/>
              <a:gd name="connsiteY90" fmla="*/ 16052 h 1212121"/>
              <a:gd name="connsiteX91" fmla="*/ 710940 w 1379002"/>
              <a:gd name="connsiteY91" fmla="*/ 35336 h 1212121"/>
              <a:gd name="connsiteX92" fmla="*/ 984155 w 1379002"/>
              <a:gd name="connsiteY92" fmla="*/ 242403 h 1212121"/>
              <a:gd name="connsiteX93" fmla="*/ 992666 w 1379002"/>
              <a:gd name="connsiteY93" fmla="*/ 265027 h 1212121"/>
              <a:gd name="connsiteX94" fmla="*/ 967779 w 1379002"/>
              <a:gd name="connsiteY94" fmla="*/ 246173 h 1212121"/>
              <a:gd name="connsiteX95" fmla="*/ 692087 w 1379002"/>
              <a:gd name="connsiteY95" fmla="*/ 36091 h 1212121"/>
              <a:gd name="connsiteX96" fmla="*/ 682498 w 1379002"/>
              <a:gd name="connsiteY96" fmla="*/ 35983 h 1212121"/>
              <a:gd name="connsiteX97" fmla="*/ 386659 w 1379002"/>
              <a:gd name="connsiteY97" fmla="*/ 261364 h 1212121"/>
              <a:gd name="connsiteX98" fmla="*/ 381919 w 1379002"/>
              <a:gd name="connsiteY98" fmla="*/ 264919 h 1212121"/>
              <a:gd name="connsiteX99" fmla="*/ 389568 w 1379002"/>
              <a:gd name="connsiteY99" fmla="*/ 243157 h 1212121"/>
              <a:gd name="connsiteX100" fmla="*/ 682821 w 1379002"/>
              <a:gd name="connsiteY100" fmla="*/ 17991 h 1212121"/>
              <a:gd name="connsiteX101" fmla="*/ 685515 w 1379002"/>
              <a:gd name="connsiteY101" fmla="*/ 16052 h 1212121"/>
              <a:gd name="connsiteX102" fmla="*/ 685515 w 1379002"/>
              <a:gd name="connsiteY102" fmla="*/ 2262 h 1212121"/>
              <a:gd name="connsiteX103" fmla="*/ 681744 w 1379002"/>
              <a:gd name="connsiteY103" fmla="*/ 4956 h 1212121"/>
              <a:gd name="connsiteX104" fmla="*/ 525960 w 1379002"/>
              <a:gd name="connsiteY104" fmla="*/ 123787 h 1212121"/>
              <a:gd name="connsiteX105" fmla="*/ 376101 w 1379002"/>
              <a:gd name="connsiteY105" fmla="*/ 237986 h 1212121"/>
              <a:gd name="connsiteX106" fmla="*/ 369853 w 1379002"/>
              <a:gd name="connsiteY106" fmla="*/ 249082 h 1212121"/>
              <a:gd name="connsiteX107" fmla="*/ 370068 w 1379002"/>
              <a:gd name="connsiteY107" fmla="*/ 281941 h 1212121"/>
              <a:gd name="connsiteX108" fmla="*/ 370822 w 1379002"/>
              <a:gd name="connsiteY108" fmla="*/ 288405 h 1212121"/>
              <a:gd name="connsiteX109" fmla="*/ 687454 w 1379002"/>
              <a:gd name="connsiteY109" fmla="*/ 53652 h 1212121"/>
              <a:gd name="connsiteX110" fmla="*/ 1003332 w 1379002"/>
              <a:gd name="connsiteY110" fmla="*/ 291314 h 1212121"/>
              <a:gd name="connsiteX111" fmla="*/ 1003440 w 1379002"/>
              <a:gd name="connsiteY111" fmla="*/ 251452 h 1212121"/>
              <a:gd name="connsiteX112" fmla="*/ 995144 w 1379002"/>
              <a:gd name="connsiteY112" fmla="*/ 234215 h 1212121"/>
              <a:gd name="connsiteX113" fmla="*/ 734103 w 1379002"/>
              <a:gd name="connsiteY113" fmla="*/ 38677 h 1212121"/>
              <a:gd name="connsiteX114" fmla="*/ 685515 w 1379002"/>
              <a:gd name="connsiteY114" fmla="*/ 2262 h 1212121"/>
              <a:gd name="connsiteX115" fmla="*/ 685192 w 1379002"/>
              <a:gd name="connsiteY115" fmla="*/ 0 h 1212121"/>
              <a:gd name="connsiteX116" fmla="*/ 686269 w 1379002"/>
              <a:gd name="connsiteY116" fmla="*/ 0 h 1212121"/>
              <a:gd name="connsiteX117" fmla="*/ 689824 w 1379002"/>
              <a:gd name="connsiteY117" fmla="*/ 3232 h 1212121"/>
              <a:gd name="connsiteX118" fmla="*/ 970473 w 1379002"/>
              <a:gd name="connsiteY118" fmla="*/ 213961 h 1212121"/>
              <a:gd name="connsiteX119" fmla="*/ 987387 w 1379002"/>
              <a:gd name="connsiteY119" fmla="*/ 219563 h 1212121"/>
              <a:gd name="connsiteX120" fmla="*/ 1187234 w 1379002"/>
              <a:gd name="connsiteY120" fmla="*/ 219132 h 1212121"/>
              <a:gd name="connsiteX121" fmla="*/ 1201348 w 1379002"/>
              <a:gd name="connsiteY121" fmla="*/ 228505 h 1212121"/>
              <a:gd name="connsiteX122" fmla="*/ 1374046 w 1379002"/>
              <a:gd name="connsiteY122" fmla="*/ 631540 h 1212121"/>
              <a:gd name="connsiteX123" fmla="*/ 1379002 w 1379002"/>
              <a:gd name="connsiteY123" fmla="*/ 642098 h 1212121"/>
              <a:gd name="connsiteX124" fmla="*/ 1379002 w 1379002"/>
              <a:gd name="connsiteY124" fmla="*/ 643175 h 1212121"/>
              <a:gd name="connsiteX125" fmla="*/ 1372646 w 1379002"/>
              <a:gd name="connsiteY125" fmla="*/ 643714 h 1212121"/>
              <a:gd name="connsiteX126" fmla="*/ 6356 w 1379002"/>
              <a:gd name="connsiteY126" fmla="*/ 643714 h 1212121"/>
              <a:gd name="connsiteX127" fmla="*/ 0 w 1379002"/>
              <a:gd name="connsiteY127" fmla="*/ 643175 h 1212121"/>
              <a:gd name="connsiteX128" fmla="*/ 0 w 1379002"/>
              <a:gd name="connsiteY128" fmla="*/ 642098 h 1212121"/>
              <a:gd name="connsiteX129" fmla="*/ 1831 w 1379002"/>
              <a:gd name="connsiteY129" fmla="*/ 638974 h 1212121"/>
              <a:gd name="connsiteX130" fmla="*/ 177977 w 1379002"/>
              <a:gd name="connsiteY130" fmla="*/ 227643 h 1212121"/>
              <a:gd name="connsiteX131" fmla="*/ 190906 w 1379002"/>
              <a:gd name="connsiteY131" fmla="*/ 219240 h 1212121"/>
              <a:gd name="connsiteX132" fmla="*/ 386875 w 1379002"/>
              <a:gd name="connsiteY132" fmla="*/ 219778 h 1212121"/>
              <a:gd name="connsiteX133" fmla="*/ 405728 w 1379002"/>
              <a:gd name="connsiteY133" fmla="*/ 213422 h 1212121"/>
              <a:gd name="connsiteX134" fmla="*/ 552463 w 1379002"/>
              <a:gd name="connsiteY134" fmla="*/ 101378 h 1212121"/>
              <a:gd name="connsiteX135" fmla="*/ 685192 w 1379002"/>
              <a:gd name="connsiteY135" fmla="*/ 0 h 121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379002" h="1212121">
                <a:moveTo>
                  <a:pt x="890534" y="849271"/>
                </a:moveTo>
                <a:cubicBezTo>
                  <a:pt x="890534" y="880514"/>
                  <a:pt x="890534" y="911326"/>
                  <a:pt x="890534" y="942246"/>
                </a:cubicBezTo>
                <a:cubicBezTo>
                  <a:pt x="938152" y="942246"/>
                  <a:pt x="985340" y="942246"/>
                  <a:pt x="1032851" y="942246"/>
                </a:cubicBezTo>
                <a:cubicBezTo>
                  <a:pt x="1032851" y="911219"/>
                  <a:pt x="1032851" y="880514"/>
                  <a:pt x="1032851" y="849271"/>
                </a:cubicBezTo>
                <a:cubicBezTo>
                  <a:pt x="985232" y="849271"/>
                  <a:pt x="937937" y="849271"/>
                  <a:pt x="890534" y="849271"/>
                </a:cubicBezTo>
                <a:close/>
                <a:moveTo>
                  <a:pt x="171945" y="849271"/>
                </a:moveTo>
                <a:cubicBezTo>
                  <a:pt x="171945" y="880299"/>
                  <a:pt x="171945" y="911003"/>
                  <a:pt x="171945" y="942462"/>
                </a:cubicBezTo>
                <a:cubicBezTo>
                  <a:pt x="219563" y="942462"/>
                  <a:pt x="266859" y="942462"/>
                  <a:pt x="314370" y="942462"/>
                </a:cubicBezTo>
                <a:cubicBezTo>
                  <a:pt x="314370" y="911326"/>
                  <a:pt x="314370" y="880407"/>
                  <a:pt x="314370" y="849271"/>
                </a:cubicBezTo>
                <a:cubicBezTo>
                  <a:pt x="266859" y="849271"/>
                  <a:pt x="219563" y="849271"/>
                  <a:pt x="171945" y="849271"/>
                </a:cubicBezTo>
                <a:close/>
                <a:moveTo>
                  <a:pt x="333439" y="849164"/>
                </a:moveTo>
                <a:cubicBezTo>
                  <a:pt x="333439" y="880299"/>
                  <a:pt x="333439" y="911219"/>
                  <a:pt x="333439" y="942462"/>
                </a:cubicBezTo>
                <a:cubicBezTo>
                  <a:pt x="385798" y="942462"/>
                  <a:pt x="437726" y="942462"/>
                  <a:pt x="490085" y="942462"/>
                </a:cubicBezTo>
                <a:cubicBezTo>
                  <a:pt x="490085" y="911111"/>
                  <a:pt x="490085" y="880191"/>
                  <a:pt x="490085" y="849164"/>
                </a:cubicBezTo>
                <a:cubicBezTo>
                  <a:pt x="437726" y="849164"/>
                  <a:pt x="385798" y="849164"/>
                  <a:pt x="333439" y="849164"/>
                </a:cubicBezTo>
                <a:close/>
                <a:moveTo>
                  <a:pt x="1051812" y="849056"/>
                </a:moveTo>
                <a:cubicBezTo>
                  <a:pt x="1051812" y="880514"/>
                  <a:pt x="1051812" y="911434"/>
                  <a:pt x="1051812" y="942246"/>
                </a:cubicBezTo>
                <a:cubicBezTo>
                  <a:pt x="1104279" y="942246"/>
                  <a:pt x="1156423" y="942246"/>
                  <a:pt x="1208351" y="942246"/>
                </a:cubicBezTo>
                <a:cubicBezTo>
                  <a:pt x="1208351" y="910896"/>
                  <a:pt x="1208351" y="879976"/>
                  <a:pt x="1208351" y="849056"/>
                </a:cubicBezTo>
                <a:cubicBezTo>
                  <a:pt x="1155992" y="849056"/>
                  <a:pt x="1104171" y="849056"/>
                  <a:pt x="1051812" y="849056"/>
                </a:cubicBezTo>
                <a:close/>
                <a:moveTo>
                  <a:pt x="1051705" y="737227"/>
                </a:moveTo>
                <a:cubicBezTo>
                  <a:pt x="1051705" y="768363"/>
                  <a:pt x="1051705" y="799175"/>
                  <a:pt x="1051705" y="830202"/>
                </a:cubicBezTo>
                <a:cubicBezTo>
                  <a:pt x="1103956" y="830202"/>
                  <a:pt x="1155884" y="830202"/>
                  <a:pt x="1208458" y="830202"/>
                </a:cubicBezTo>
                <a:cubicBezTo>
                  <a:pt x="1208458" y="798959"/>
                  <a:pt x="1208458" y="768040"/>
                  <a:pt x="1208458" y="737227"/>
                </a:cubicBezTo>
                <a:cubicBezTo>
                  <a:pt x="1155992" y="737227"/>
                  <a:pt x="1103848" y="737227"/>
                  <a:pt x="1051705" y="737227"/>
                </a:cubicBezTo>
                <a:close/>
                <a:moveTo>
                  <a:pt x="333331" y="737227"/>
                </a:moveTo>
                <a:cubicBezTo>
                  <a:pt x="333331" y="768363"/>
                  <a:pt x="333331" y="799175"/>
                  <a:pt x="333331" y="830095"/>
                </a:cubicBezTo>
                <a:cubicBezTo>
                  <a:pt x="385798" y="830095"/>
                  <a:pt x="437941" y="830095"/>
                  <a:pt x="490192" y="830095"/>
                </a:cubicBezTo>
                <a:cubicBezTo>
                  <a:pt x="490192" y="798959"/>
                  <a:pt x="490192" y="768147"/>
                  <a:pt x="490192" y="737227"/>
                </a:cubicBezTo>
                <a:cubicBezTo>
                  <a:pt x="437726" y="737227"/>
                  <a:pt x="385474" y="737227"/>
                  <a:pt x="333331" y="737227"/>
                </a:cubicBezTo>
                <a:close/>
                <a:moveTo>
                  <a:pt x="890534" y="737120"/>
                </a:moveTo>
                <a:cubicBezTo>
                  <a:pt x="890534" y="768255"/>
                  <a:pt x="890534" y="799067"/>
                  <a:pt x="890534" y="830202"/>
                </a:cubicBezTo>
                <a:cubicBezTo>
                  <a:pt x="938152" y="830202"/>
                  <a:pt x="985340" y="830202"/>
                  <a:pt x="1032528" y="830202"/>
                </a:cubicBezTo>
                <a:cubicBezTo>
                  <a:pt x="1032528" y="798959"/>
                  <a:pt x="1032528" y="768040"/>
                  <a:pt x="1032528" y="737120"/>
                </a:cubicBezTo>
                <a:cubicBezTo>
                  <a:pt x="985017" y="737120"/>
                  <a:pt x="937937" y="737120"/>
                  <a:pt x="890534" y="737120"/>
                </a:cubicBezTo>
                <a:close/>
                <a:moveTo>
                  <a:pt x="172160" y="737120"/>
                </a:moveTo>
                <a:cubicBezTo>
                  <a:pt x="172160" y="768363"/>
                  <a:pt x="172160" y="799175"/>
                  <a:pt x="172160" y="830095"/>
                </a:cubicBezTo>
                <a:cubicBezTo>
                  <a:pt x="219779" y="830095"/>
                  <a:pt x="266966" y="830095"/>
                  <a:pt x="314370" y="830095"/>
                </a:cubicBezTo>
                <a:cubicBezTo>
                  <a:pt x="314370" y="798959"/>
                  <a:pt x="314370" y="768147"/>
                  <a:pt x="314370" y="737120"/>
                </a:cubicBezTo>
                <a:cubicBezTo>
                  <a:pt x="266859" y="737120"/>
                  <a:pt x="219779" y="737120"/>
                  <a:pt x="172160" y="737120"/>
                </a:cubicBezTo>
                <a:close/>
                <a:moveTo>
                  <a:pt x="693380" y="671617"/>
                </a:moveTo>
                <a:cubicBezTo>
                  <a:pt x="891827" y="671617"/>
                  <a:pt x="1090166" y="671617"/>
                  <a:pt x="1288613" y="671617"/>
                </a:cubicBezTo>
                <a:cubicBezTo>
                  <a:pt x="1299602" y="671617"/>
                  <a:pt x="1299602" y="671617"/>
                  <a:pt x="1299602" y="682606"/>
                </a:cubicBezTo>
                <a:cubicBezTo>
                  <a:pt x="1299386" y="859075"/>
                  <a:pt x="1299278" y="1035544"/>
                  <a:pt x="1299278" y="1212014"/>
                </a:cubicBezTo>
                <a:cubicBezTo>
                  <a:pt x="1137677" y="1212014"/>
                  <a:pt x="976075" y="1212014"/>
                  <a:pt x="814473" y="1212014"/>
                </a:cubicBezTo>
                <a:cubicBezTo>
                  <a:pt x="814581" y="1210721"/>
                  <a:pt x="814689" y="1209536"/>
                  <a:pt x="814689" y="1208243"/>
                </a:cubicBezTo>
                <a:cubicBezTo>
                  <a:pt x="814689" y="1083163"/>
                  <a:pt x="814689" y="958083"/>
                  <a:pt x="814689" y="833003"/>
                </a:cubicBezTo>
                <a:cubicBezTo>
                  <a:pt x="814689" y="831387"/>
                  <a:pt x="814473" y="829879"/>
                  <a:pt x="814473" y="827940"/>
                </a:cubicBezTo>
                <a:cubicBezTo>
                  <a:pt x="736904" y="827940"/>
                  <a:pt x="659659" y="827940"/>
                  <a:pt x="581874" y="827940"/>
                </a:cubicBezTo>
                <a:cubicBezTo>
                  <a:pt x="581874" y="830202"/>
                  <a:pt x="581874" y="832142"/>
                  <a:pt x="581874" y="834081"/>
                </a:cubicBezTo>
                <a:cubicBezTo>
                  <a:pt x="581874" y="861014"/>
                  <a:pt x="581874" y="887948"/>
                  <a:pt x="581874" y="914882"/>
                </a:cubicBezTo>
                <a:cubicBezTo>
                  <a:pt x="581874" y="1013998"/>
                  <a:pt x="581874" y="1113005"/>
                  <a:pt x="581767" y="1212121"/>
                </a:cubicBezTo>
                <a:cubicBezTo>
                  <a:pt x="412947" y="1212121"/>
                  <a:pt x="244234" y="1212121"/>
                  <a:pt x="75414" y="1212121"/>
                </a:cubicBezTo>
                <a:cubicBezTo>
                  <a:pt x="75307" y="1210290"/>
                  <a:pt x="75199" y="1208566"/>
                  <a:pt x="75199" y="1206735"/>
                </a:cubicBezTo>
                <a:cubicBezTo>
                  <a:pt x="75199" y="1030373"/>
                  <a:pt x="75199" y="854119"/>
                  <a:pt x="75199" y="677758"/>
                </a:cubicBezTo>
                <a:cubicBezTo>
                  <a:pt x="75199" y="675927"/>
                  <a:pt x="75414" y="673987"/>
                  <a:pt x="75522" y="671725"/>
                </a:cubicBezTo>
                <a:cubicBezTo>
                  <a:pt x="78539" y="671725"/>
                  <a:pt x="81017" y="671725"/>
                  <a:pt x="83602" y="671725"/>
                </a:cubicBezTo>
                <a:cubicBezTo>
                  <a:pt x="286897" y="671725"/>
                  <a:pt x="490085" y="671617"/>
                  <a:pt x="693380" y="671617"/>
                </a:cubicBezTo>
                <a:close/>
                <a:moveTo>
                  <a:pt x="480281" y="367483"/>
                </a:moveTo>
                <a:cubicBezTo>
                  <a:pt x="480281" y="415101"/>
                  <a:pt x="480281" y="462181"/>
                  <a:pt x="480281" y="509476"/>
                </a:cubicBezTo>
                <a:cubicBezTo>
                  <a:pt x="545245" y="509476"/>
                  <a:pt x="609885" y="509476"/>
                  <a:pt x="675065" y="509476"/>
                </a:cubicBezTo>
                <a:cubicBezTo>
                  <a:pt x="675065" y="461858"/>
                  <a:pt x="675065" y="414670"/>
                  <a:pt x="675065" y="367483"/>
                </a:cubicBezTo>
                <a:cubicBezTo>
                  <a:pt x="609885" y="367483"/>
                  <a:pt x="545029" y="367483"/>
                  <a:pt x="480281" y="367483"/>
                </a:cubicBezTo>
                <a:close/>
                <a:moveTo>
                  <a:pt x="701675" y="367159"/>
                </a:moveTo>
                <a:cubicBezTo>
                  <a:pt x="701675" y="414886"/>
                  <a:pt x="701675" y="462073"/>
                  <a:pt x="701675" y="509261"/>
                </a:cubicBezTo>
                <a:cubicBezTo>
                  <a:pt x="766854" y="509261"/>
                  <a:pt x="831495" y="509261"/>
                  <a:pt x="896351" y="509261"/>
                </a:cubicBezTo>
                <a:cubicBezTo>
                  <a:pt x="896351" y="461750"/>
                  <a:pt x="896351" y="414562"/>
                  <a:pt x="896351" y="367159"/>
                </a:cubicBezTo>
                <a:cubicBezTo>
                  <a:pt x="830956" y="367159"/>
                  <a:pt x="766316" y="367159"/>
                  <a:pt x="701675" y="367159"/>
                </a:cubicBezTo>
                <a:close/>
                <a:moveTo>
                  <a:pt x="960777" y="262764"/>
                </a:moveTo>
                <a:cubicBezTo>
                  <a:pt x="960777" y="356709"/>
                  <a:pt x="960777" y="448930"/>
                  <a:pt x="960777" y="541258"/>
                </a:cubicBezTo>
                <a:cubicBezTo>
                  <a:pt x="776443" y="541258"/>
                  <a:pt x="592540" y="541258"/>
                  <a:pt x="407883" y="541258"/>
                </a:cubicBezTo>
                <a:cubicBezTo>
                  <a:pt x="407883" y="449145"/>
                  <a:pt x="407883" y="357355"/>
                  <a:pt x="407883" y="265350"/>
                </a:cubicBezTo>
                <a:cubicBezTo>
                  <a:pt x="398295" y="268582"/>
                  <a:pt x="395062" y="274615"/>
                  <a:pt x="395062" y="284311"/>
                </a:cubicBezTo>
                <a:cubicBezTo>
                  <a:pt x="395386" y="373731"/>
                  <a:pt x="395278" y="463151"/>
                  <a:pt x="395278" y="552570"/>
                </a:cubicBezTo>
                <a:cubicBezTo>
                  <a:pt x="395278" y="554617"/>
                  <a:pt x="395278" y="556772"/>
                  <a:pt x="395278" y="558711"/>
                </a:cubicBezTo>
                <a:cubicBezTo>
                  <a:pt x="588985" y="558711"/>
                  <a:pt x="781830" y="558711"/>
                  <a:pt x="974674" y="558711"/>
                </a:cubicBezTo>
                <a:cubicBezTo>
                  <a:pt x="974782" y="557742"/>
                  <a:pt x="974998" y="557203"/>
                  <a:pt x="974998" y="556772"/>
                </a:cubicBezTo>
                <a:cubicBezTo>
                  <a:pt x="974998" y="463582"/>
                  <a:pt x="974998" y="370391"/>
                  <a:pt x="974998" y="277201"/>
                </a:cubicBezTo>
                <a:cubicBezTo>
                  <a:pt x="974998" y="275800"/>
                  <a:pt x="974459" y="273754"/>
                  <a:pt x="973489" y="272892"/>
                </a:cubicBezTo>
                <a:cubicBezTo>
                  <a:pt x="969934" y="269660"/>
                  <a:pt x="965948" y="266751"/>
                  <a:pt x="960777" y="262764"/>
                </a:cubicBezTo>
                <a:close/>
                <a:moveTo>
                  <a:pt x="701460" y="260071"/>
                </a:moveTo>
                <a:cubicBezTo>
                  <a:pt x="701460" y="291206"/>
                  <a:pt x="701460" y="321911"/>
                  <a:pt x="701460" y="352938"/>
                </a:cubicBezTo>
                <a:cubicBezTo>
                  <a:pt x="766747" y="352938"/>
                  <a:pt x="831388" y="352938"/>
                  <a:pt x="896028" y="352938"/>
                </a:cubicBezTo>
                <a:cubicBezTo>
                  <a:pt x="896028" y="321695"/>
                  <a:pt x="896028" y="290775"/>
                  <a:pt x="896028" y="260071"/>
                </a:cubicBezTo>
                <a:cubicBezTo>
                  <a:pt x="830956" y="260071"/>
                  <a:pt x="766208" y="260071"/>
                  <a:pt x="701460" y="260071"/>
                </a:cubicBezTo>
                <a:close/>
                <a:moveTo>
                  <a:pt x="480281" y="259856"/>
                </a:moveTo>
                <a:cubicBezTo>
                  <a:pt x="480281" y="291314"/>
                  <a:pt x="480281" y="322234"/>
                  <a:pt x="480281" y="353046"/>
                </a:cubicBezTo>
                <a:cubicBezTo>
                  <a:pt x="545460" y="353046"/>
                  <a:pt x="610208" y="353046"/>
                  <a:pt x="674957" y="353046"/>
                </a:cubicBezTo>
                <a:cubicBezTo>
                  <a:pt x="674957" y="321803"/>
                  <a:pt x="674957" y="290883"/>
                  <a:pt x="674957" y="259856"/>
                </a:cubicBezTo>
                <a:cubicBezTo>
                  <a:pt x="609885" y="259856"/>
                  <a:pt x="545352" y="259856"/>
                  <a:pt x="480281" y="259856"/>
                </a:cubicBezTo>
                <a:close/>
                <a:moveTo>
                  <a:pt x="685515" y="16052"/>
                </a:moveTo>
                <a:cubicBezTo>
                  <a:pt x="693918" y="22408"/>
                  <a:pt x="702429" y="28872"/>
                  <a:pt x="710940" y="35336"/>
                </a:cubicBezTo>
                <a:cubicBezTo>
                  <a:pt x="801976" y="104394"/>
                  <a:pt x="892904" y="173560"/>
                  <a:pt x="984155" y="242403"/>
                </a:cubicBezTo>
                <a:cubicBezTo>
                  <a:pt x="992127" y="248436"/>
                  <a:pt x="995036" y="255008"/>
                  <a:pt x="992666" y="265027"/>
                </a:cubicBezTo>
                <a:cubicBezTo>
                  <a:pt x="984262" y="258670"/>
                  <a:pt x="975967" y="252422"/>
                  <a:pt x="967779" y="246173"/>
                </a:cubicBezTo>
                <a:cubicBezTo>
                  <a:pt x="875882" y="176146"/>
                  <a:pt x="783876" y="106226"/>
                  <a:pt x="692087" y="36091"/>
                </a:cubicBezTo>
                <a:cubicBezTo>
                  <a:pt x="688531" y="33397"/>
                  <a:pt x="686269" y="33182"/>
                  <a:pt x="682498" y="35983"/>
                </a:cubicBezTo>
                <a:cubicBezTo>
                  <a:pt x="583921" y="111182"/>
                  <a:pt x="485344" y="186273"/>
                  <a:pt x="386659" y="261364"/>
                </a:cubicBezTo>
                <a:cubicBezTo>
                  <a:pt x="385259" y="262441"/>
                  <a:pt x="383858" y="263518"/>
                  <a:pt x="381919" y="264919"/>
                </a:cubicBezTo>
                <a:cubicBezTo>
                  <a:pt x="380087" y="255654"/>
                  <a:pt x="381596" y="249190"/>
                  <a:pt x="389568" y="243157"/>
                </a:cubicBezTo>
                <a:cubicBezTo>
                  <a:pt x="487499" y="168281"/>
                  <a:pt x="585106" y="93082"/>
                  <a:pt x="682821" y="17991"/>
                </a:cubicBezTo>
                <a:cubicBezTo>
                  <a:pt x="683575" y="17453"/>
                  <a:pt x="684222" y="16914"/>
                  <a:pt x="685515" y="16052"/>
                </a:cubicBezTo>
                <a:close/>
                <a:moveTo>
                  <a:pt x="685515" y="2262"/>
                </a:moveTo>
                <a:cubicBezTo>
                  <a:pt x="684007" y="3340"/>
                  <a:pt x="682822" y="4094"/>
                  <a:pt x="681744" y="4956"/>
                </a:cubicBezTo>
                <a:cubicBezTo>
                  <a:pt x="629816" y="44494"/>
                  <a:pt x="577888" y="84141"/>
                  <a:pt x="525960" y="123787"/>
                </a:cubicBezTo>
                <a:cubicBezTo>
                  <a:pt x="475971" y="161817"/>
                  <a:pt x="426090" y="199955"/>
                  <a:pt x="376101" y="237986"/>
                </a:cubicBezTo>
                <a:cubicBezTo>
                  <a:pt x="372331" y="240894"/>
                  <a:pt x="369637" y="243911"/>
                  <a:pt x="369853" y="249082"/>
                </a:cubicBezTo>
                <a:cubicBezTo>
                  <a:pt x="370068" y="260071"/>
                  <a:pt x="369960" y="270952"/>
                  <a:pt x="370068" y="281941"/>
                </a:cubicBezTo>
                <a:cubicBezTo>
                  <a:pt x="370068" y="283773"/>
                  <a:pt x="370499" y="285604"/>
                  <a:pt x="370822" y="288405"/>
                </a:cubicBezTo>
                <a:cubicBezTo>
                  <a:pt x="478557" y="212022"/>
                  <a:pt x="581551" y="131113"/>
                  <a:pt x="687454" y="53652"/>
                </a:cubicBezTo>
                <a:cubicBezTo>
                  <a:pt x="792280" y="132837"/>
                  <a:pt x="896351" y="212884"/>
                  <a:pt x="1003332" y="291314"/>
                </a:cubicBezTo>
                <a:cubicBezTo>
                  <a:pt x="1003332" y="276878"/>
                  <a:pt x="1002901" y="264165"/>
                  <a:pt x="1003440" y="251452"/>
                </a:cubicBezTo>
                <a:cubicBezTo>
                  <a:pt x="1003763" y="243803"/>
                  <a:pt x="1001285" y="238847"/>
                  <a:pt x="995144" y="234215"/>
                </a:cubicBezTo>
                <a:cubicBezTo>
                  <a:pt x="908094" y="169143"/>
                  <a:pt x="821153" y="103856"/>
                  <a:pt x="734103" y="38677"/>
                </a:cubicBezTo>
                <a:cubicBezTo>
                  <a:pt x="717943" y="26503"/>
                  <a:pt x="701783" y="14436"/>
                  <a:pt x="685515" y="2262"/>
                </a:cubicBezTo>
                <a:close/>
                <a:moveTo>
                  <a:pt x="685192" y="0"/>
                </a:moveTo>
                <a:cubicBezTo>
                  <a:pt x="685515" y="0"/>
                  <a:pt x="685946" y="0"/>
                  <a:pt x="686269" y="0"/>
                </a:cubicBezTo>
                <a:cubicBezTo>
                  <a:pt x="687454" y="1077"/>
                  <a:pt x="688531" y="2262"/>
                  <a:pt x="689824" y="3232"/>
                </a:cubicBezTo>
                <a:cubicBezTo>
                  <a:pt x="783338" y="73475"/>
                  <a:pt x="876959" y="143718"/>
                  <a:pt x="970473" y="213961"/>
                </a:cubicBezTo>
                <a:cubicBezTo>
                  <a:pt x="975644" y="217839"/>
                  <a:pt x="981031" y="219563"/>
                  <a:pt x="987387" y="219563"/>
                </a:cubicBezTo>
                <a:cubicBezTo>
                  <a:pt x="1053967" y="219348"/>
                  <a:pt x="1120547" y="219455"/>
                  <a:pt x="1187234" y="219132"/>
                </a:cubicBezTo>
                <a:cubicBezTo>
                  <a:pt x="1194668" y="219132"/>
                  <a:pt x="1198439" y="221718"/>
                  <a:pt x="1201348" y="228505"/>
                </a:cubicBezTo>
                <a:cubicBezTo>
                  <a:pt x="1258770" y="362958"/>
                  <a:pt x="1316408" y="497195"/>
                  <a:pt x="1374046" y="631540"/>
                </a:cubicBezTo>
                <a:cubicBezTo>
                  <a:pt x="1375554" y="635095"/>
                  <a:pt x="1377386" y="638542"/>
                  <a:pt x="1379002" y="642098"/>
                </a:cubicBezTo>
                <a:cubicBezTo>
                  <a:pt x="1379002" y="642421"/>
                  <a:pt x="1379002" y="642852"/>
                  <a:pt x="1379002" y="643175"/>
                </a:cubicBezTo>
                <a:cubicBezTo>
                  <a:pt x="1376847" y="643391"/>
                  <a:pt x="1374800" y="643714"/>
                  <a:pt x="1372646" y="643714"/>
                </a:cubicBezTo>
                <a:cubicBezTo>
                  <a:pt x="917252" y="643714"/>
                  <a:pt x="461858" y="643714"/>
                  <a:pt x="6356" y="643714"/>
                </a:cubicBezTo>
                <a:cubicBezTo>
                  <a:pt x="4202" y="643714"/>
                  <a:pt x="2155" y="643391"/>
                  <a:pt x="0" y="643175"/>
                </a:cubicBezTo>
                <a:cubicBezTo>
                  <a:pt x="0" y="642852"/>
                  <a:pt x="0" y="642421"/>
                  <a:pt x="0" y="642098"/>
                </a:cubicBezTo>
                <a:cubicBezTo>
                  <a:pt x="646" y="641020"/>
                  <a:pt x="1401" y="640051"/>
                  <a:pt x="1831" y="638974"/>
                </a:cubicBezTo>
                <a:cubicBezTo>
                  <a:pt x="60655" y="501827"/>
                  <a:pt x="119370" y="364789"/>
                  <a:pt x="177977" y="227643"/>
                </a:cubicBezTo>
                <a:cubicBezTo>
                  <a:pt x="180671" y="221394"/>
                  <a:pt x="184118" y="219132"/>
                  <a:pt x="190906" y="219240"/>
                </a:cubicBezTo>
                <a:cubicBezTo>
                  <a:pt x="256193" y="219563"/>
                  <a:pt x="321588" y="219563"/>
                  <a:pt x="386875" y="219778"/>
                </a:cubicBezTo>
                <a:cubicBezTo>
                  <a:pt x="394093" y="219778"/>
                  <a:pt x="400018" y="217732"/>
                  <a:pt x="405728" y="213422"/>
                </a:cubicBezTo>
                <a:cubicBezTo>
                  <a:pt x="454532" y="176038"/>
                  <a:pt x="503551" y="138762"/>
                  <a:pt x="552463" y="101378"/>
                </a:cubicBezTo>
                <a:cubicBezTo>
                  <a:pt x="596742" y="67550"/>
                  <a:pt x="641020" y="33721"/>
                  <a:pt x="685192" y="0"/>
                </a:cubicBezTo>
                <a:close/>
              </a:path>
            </a:pathLst>
          </a:custGeom>
          <a:solidFill>
            <a:schemeClr val="accent1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61AD326D-CB2A-4DB6-B8A0-7B171D8FE8CD}"/>
              </a:ext>
            </a:extLst>
          </p:cNvPr>
          <p:cNvGrpSpPr/>
          <p:nvPr/>
        </p:nvGrpSpPr>
        <p:grpSpPr>
          <a:xfrm>
            <a:off x="1419698" y="3198735"/>
            <a:ext cx="4689974" cy="657567"/>
            <a:chOff x="2551705" y="4319146"/>
            <a:chExt cx="3683695" cy="65756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65969D-A8F5-4F0B-AB78-07A19478B633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78CB16-F063-4115-9AAC-05A8F77F57EA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8E25ED04-2378-4802-8C64-37E1BD5D9F08}"/>
              </a:ext>
            </a:extLst>
          </p:cNvPr>
          <p:cNvGrpSpPr/>
          <p:nvPr/>
        </p:nvGrpSpPr>
        <p:grpSpPr>
          <a:xfrm>
            <a:off x="1419698" y="3932446"/>
            <a:ext cx="4689974" cy="666620"/>
            <a:chOff x="2551705" y="4296700"/>
            <a:chExt cx="3552136" cy="6666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9BE88E3-9DF1-4B49-B432-F3055F238FA9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715A04-46C2-4355-8A49-2FB6ED63A54C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A023C5B0-76EA-4FBC-A064-742E45E0C723}"/>
              </a:ext>
            </a:extLst>
          </p:cNvPr>
          <p:cNvGrpSpPr/>
          <p:nvPr/>
        </p:nvGrpSpPr>
        <p:grpSpPr>
          <a:xfrm>
            <a:off x="1419698" y="4675202"/>
            <a:ext cx="4689978" cy="675673"/>
            <a:chOff x="2551704" y="4319146"/>
            <a:chExt cx="2894333" cy="6756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A25A6B-6A90-49AD-9ED3-8AD7D2D9C900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A72692D-0176-4F0F-9C71-E4D9D674C957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40CC1215-7583-4621-AE52-99E324ACEE47}"/>
              </a:ext>
            </a:extLst>
          </p:cNvPr>
          <p:cNvGrpSpPr/>
          <p:nvPr/>
        </p:nvGrpSpPr>
        <p:grpSpPr>
          <a:xfrm>
            <a:off x="1419700" y="5427016"/>
            <a:ext cx="4676301" cy="675673"/>
            <a:chOff x="2729835" y="4319146"/>
            <a:chExt cx="2208570" cy="6756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5C7D39-7848-4271-AD28-6503B137C654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D11F3E-0622-48B7-8CE6-F339A2704CA2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E762F9E7-7059-4EDA-A22C-8053D7ACCFF1}"/>
              </a:ext>
            </a:extLst>
          </p:cNvPr>
          <p:cNvGrpSpPr/>
          <p:nvPr/>
        </p:nvGrpSpPr>
        <p:grpSpPr>
          <a:xfrm>
            <a:off x="929247" y="1589079"/>
            <a:ext cx="5778327" cy="1292662"/>
            <a:chOff x="2551704" y="4283314"/>
            <a:chExt cx="2360407" cy="129266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9BB651-4977-4BDF-A842-B099614F0BA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08BD01-5497-4519-A4D9-0BB2F9D60162}"/>
                </a:ext>
              </a:extLst>
            </p:cNvPr>
            <p:cNvSpPr txBox="1"/>
            <p:nvPr/>
          </p:nvSpPr>
          <p:spPr>
            <a:xfrm>
              <a:off x="2551704" y="4283314"/>
              <a:ext cx="2360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6">
            <a:extLst>
              <a:ext uri="{FF2B5EF4-FFF2-40B4-BE49-F238E27FC236}">
                <a16:creationId xmlns:a16="http://schemas.microsoft.com/office/drawing/2014/main" id="{B38DDC73-50DD-4F07-8777-5D1C63AD012A}"/>
              </a:ext>
            </a:extLst>
          </p:cNvPr>
          <p:cNvSpPr/>
          <p:nvPr/>
        </p:nvSpPr>
        <p:spPr>
          <a:xfrm>
            <a:off x="942555" y="3347498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488C52E4-6FD4-4D3C-8137-4B3272592A86}"/>
              </a:ext>
            </a:extLst>
          </p:cNvPr>
          <p:cNvSpPr/>
          <p:nvPr/>
        </p:nvSpPr>
        <p:spPr>
          <a:xfrm>
            <a:off x="942555" y="4093276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1B81C5F3-B91F-49CD-96F5-7B4E02814EB1}"/>
              </a:ext>
            </a:extLst>
          </p:cNvPr>
          <p:cNvSpPr/>
          <p:nvPr/>
        </p:nvSpPr>
        <p:spPr>
          <a:xfrm>
            <a:off x="942555" y="4839054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1" name="Rectangle 19">
            <a:extLst>
              <a:ext uri="{FF2B5EF4-FFF2-40B4-BE49-F238E27FC236}">
                <a16:creationId xmlns:a16="http://schemas.microsoft.com/office/drawing/2014/main" id="{02183F2F-00C1-44B7-A911-A3E9939BBB6C}"/>
              </a:ext>
            </a:extLst>
          </p:cNvPr>
          <p:cNvSpPr/>
          <p:nvPr/>
        </p:nvSpPr>
        <p:spPr>
          <a:xfrm>
            <a:off x="942555" y="5584831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grpSp>
        <p:nvGrpSpPr>
          <p:cNvPr id="22" name="Group 1000">
            <a:extLst>
              <a:ext uri="{FF2B5EF4-FFF2-40B4-BE49-F238E27FC236}">
                <a16:creationId xmlns:a16="http://schemas.microsoft.com/office/drawing/2014/main" id="{C9229004-1DFD-4BBD-A75B-1ACB74DFE77D}"/>
              </a:ext>
            </a:extLst>
          </p:cNvPr>
          <p:cNvGrpSpPr/>
          <p:nvPr/>
        </p:nvGrpSpPr>
        <p:grpSpPr>
          <a:xfrm>
            <a:off x="7509164" y="1591120"/>
            <a:ext cx="4288239" cy="5092561"/>
            <a:chOff x="297118" y="2963562"/>
            <a:chExt cx="3110558" cy="3843200"/>
          </a:xfrm>
        </p:grpSpPr>
        <p:sp>
          <p:nvSpPr>
            <p:cNvPr id="23" name="Freeform: Shape 1001">
              <a:extLst>
                <a:ext uri="{FF2B5EF4-FFF2-40B4-BE49-F238E27FC236}">
                  <a16:creationId xmlns:a16="http://schemas.microsoft.com/office/drawing/2014/main" id="{CDFF71F1-DD60-4352-B309-6E3D175007B1}"/>
                </a:ext>
              </a:extLst>
            </p:cNvPr>
            <p:cNvSpPr/>
            <p:nvPr/>
          </p:nvSpPr>
          <p:spPr>
            <a:xfrm>
              <a:off x="1708913" y="4354288"/>
              <a:ext cx="639967" cy="1992657"/>
            </a:xfrm>
            <a:custGeom>
              <a:avLst/>
              <a:gdLst>
                <a:gd name="connsiteX0" fmla="*/ 652858 w 1141640"/>
                <a:gd name="connsiteY0" fmla="*/ 2827390 h 3554741"/>
                <a:gd name="connsiteX1" fmla="*/ 563337 w 1141640"/>
                <a:gd name="connsiteY1" fmla="*/ 2926276 h 3554741"/>
                <a:gd name="connsiteX2" fmla="*/ 261402 w 1141640"/>
                <a:gd name="connsiteY2" fmla="*/ 3273375 h 3554741"/>
                <a:gd name="connsiteX3" fmla="*/ 35476 w 1141640"/>
                <a:gd name="connsiteY3" fmla="*/ 3534238 h 3554741"/>
                <a:gd name="connsiteX4" fmla="*/ 8399 w 1141640"/>
                <a:gd name="connsiteY4" fmla="*/ 3554585 h 3554741"/>
                <a:gd name="connsiteX5" fmla="*/ 432 w 1141640"/>
                <a:gd name="connsiteY5" fmla="*/ 3502370 h 3554741"/>
                <a:gd name="connsiteX6" fmla="*/ 325 w 1141640"/>
                <a:gd name="connsiteY6" fmla="*/ 2238000 h 3554741"/>
                <a:gd name="connsiteX7" fmla="*/ 432 w 1141640"/>
                <a:gd name="connsiteY7" fmla="*/ 895576 h 3554741"/>
                <a:gd name="connsiteX8" fmla="*/ 6892 w 1141640"/>
                <a:gd name="connsiteY8" fmla="*/ 840131 h 3554741"/>
                <a:gd name="connsiteX9" fmla="*/ 107609 w 1141640"/>
                <a:gd name="connsiteY9" fmla="*/ 760462 h 3554741"/>
                <a:gd name="connsiteX10" fmla="*/ 487329 w 1141640"/>
                <a:gd name="connsiteY10" fmla="*/ 475053 h 3554741"/>
                <a:gd name="connsiteX11" fmla="*/ 895310 w 1141640"/>
                <a:gd name="connsiteY11" fmla="*/ 169188 h 3554741"/>
                <a:gd name="connsiteX12" fmla="*/ 1088184 w 1141640"/>
                <a:gd name="connsiteY12" fmla="*/ 23792 h 3554741"/>
                <a:gd name="connsiteX13" fmla="*/ 1119406 w 1141640"/>
                <a:gd name="connsiteY13" fmla="*/ 2906 h 3554741"/>
                <a:gd name="connsiteX14" fmla="*/ 1139269 w 1141640"/>
                <a:gd name="connsiteY14" fmla="*/ 11411 h 3554741"/>
                <a:gd name="connsiteX15" fmla="*/ 1141369 w 1141640"/>
                <a:gd name="connsiteY15" fmla="*/ 38219 h 3554741"/>
                <a:gd name="connsiteX16" fmla="*/ 1140292 w 1141640"/>
                <a:gd name="connsiteY16" fmla="*/ 594664 h 3554741"/>
                <a:gd name="connsiteX17" fmla="*/ 1106325 w 1141640"/>
                <a:gd name="connsiteY17" fmla="*/ 681493 h 3554741"/>
                <a:gd name="connsiteX18" fmla="*/ 987844 w 1141640"/>
                <a:gd name="connsiteY18" fmla="*/ 931266 h 3554741"/>
                <a:gd name="connsiteX19" fmla="*/ 980201 w 1141640"/>
                <a:gd name="connsiteY19" fmla="*/ 959366 h 3554741"/>
                <a:gd name="connsiteX20" fmla="*/ 980201 w 1141640"/>
                <a:gd name="connsiteY20" fmla="*/ 1738508 h 3554741"/>
                <a:gd name="connsiteX21" fmla="*/ 978747 w 1141640"/>
                <a:gd name="connsiteY21" fmla="*/ 1786740 h 3554741"/>
                <a:gd name="connsiteX22" fmla="*/ 957053 w 1141640"/>
                <a:gd name="connsiteY22" fmla="*/ 1819576 h 3554741"/>
                <a:gd name="connsiteX23" fmla="*/ 780382 w 1141640"/>
                <a:gd name="connsiteY23" fmla="*/ 1995925 h 3554741"/>
                <a:gd name="connsiteX24" fmla="*/ 671214 w 1141640"/>
                <a:gd name="connsiteY24" fmla="*/ 2110422 h 3554741"/>
                <a:gd name="connsiteX25" fmla="*/ 662547 w 1141640"/>
                <a:gd name="connsiteY25" fmla="*/ 2134431 h 3554741"/>
                <a:gd name="connsiteX26" fmla="*/ 662816 w 1141640"/>
                <a:gd name="connsiteY26" fmla="*/ 2789978 h 3554741"/>
                <a:gd name="connsiteX27" fmla="*/ 652858 w 1141640"/>
                <a:gd name="connsiteY27" fmla="*/ 2827390 h 355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1640" h="3554741">
                  <a:moveTo>
                    <a:pt x="652858" y="2827390"/>
                  </a:moveTo>
                  <a:cubicBezTo>
                    <a:pt x="618568" y="2856351"/>
                    <a:pt x="592675" y="2892902"/>
                    <a:pt x="563337" y="2926276"/>
                  </a:cubicBezTo>
                  <a:cubicBezTo>
                    <a:pt x="462136" y="3041474"/>
                    <a:pt x="361850" y="3157533"/>
                    <a:pt x="261402" y="3273375"/>
                  </a:cubicBezTo>
                  <a:cubicBezTo>
                    <a:pt x="186040" y="3360258"/>
                    <a:pt x="111108" y="3447517"/>
                    <a:pt x="35476" y="3534238"/>
                  </a:cubicBezTo>
                  <a:cubicBezTo>
                    <a:pt x="28209" y="3542581"/>
                    <a:pt x="23741" y="3556362"/>
                    <a:pt x="8399" y="3554585"/>
                  </a:cubicBezTo>
                  <a:cubicBezTo>
                    <a:pt x="-2798" y="3538490"/>
                    <a:pt x="432" y="3520027"/>
                    <a:pt x="432" y="3502370"/>
                  </a:cubicBezTo>
                  <a:cubicBezTo>
                    <a:pt x="271" y="3080931"/>
                    <a:pt x="325" y="2659439"/>
                    <a:pt x="325" y="2238000"/>
                  </a:cubicBezTo>
                  <a:cubicBezTo>
                    <a:pt x="325" y="1790508"/>
                    <a:pt x="271" y="1343069"/>
                    <a:pt x="432" y="895576"/>
                  </a:cubicBezTo>
                  <a:cubicBezTo>
                    <a:pt x="432" y="876897"/>
                    <a:pt x="-2098" y="857788"/>
                    <a:pt x="6892" y="840131"/>
                  </a:cubicBezTo>
                  <a:cubicBezTo>
                    <a:pt x="36714" y="808909"/>
                    <a:pt x="73480" y="786247"/>
                    <a:pt x="107609" y="760462"/>
                  </a:cubicBezTo>
                  <a:cubicBezTo>
                    <a:pt x="234003" y="665074"/>
                    <a:pt x="360558" y="569956"/>
                    <a:pt x="487329" y="475053"/>
                  </a:cubicBezTo>
                  <a:cubicBezTo>
                    <a:pt x="623412" y="373206"/>
                    <a:pt x="759173" y="270928"/>
                    <a:pt x="895310" y="169188"/>
                  </a:cubicBezTo>
                  <a:cubicBezTo>
                    <a:pt x="959799" y="121010"/>
                    <a:pt x="1024395" y="72939"/>
                    <a:pt x="1088184" y="23792"/>
                  </a:cubicBezTo>
                  <a:cubicBezTo>
                    <a:pt x="1098143" y="16148"/>
                    <a:pt x="1108371" y="8935"/>
                    <a:pt x="1119406" y="2906"/>
                  </a:cubicBezTo>
                  <a:cubicBezTo>
                    <a:pt x="1129580" y="-2639"/>
                    <a:pt x="1136416" y="-485"/>
                    <a:pt x="1139269" y="11411"/>
                  </a:cubicBezTo>
                  <a:cubicBezTo>
                    <a:pt x="1141315" y="20293"/>
                    <a:pt x="1141369" y="29283"/>
                    <a:pt x="1141369" y="38219"/>
                  </a:cubicBezTo>
                  <a:cubicBezTo>
                    <a:pt x="1140777" y="223719"/>
                    <a:pt x="1142930" y="409218"/>
                    <a:pt x="1140292" y="594664"/>
                  </a:cubicBezTo>
                  <a:cubicBezTo>
                    <a:pt x="1136955" y="626640"/>
                    <a:pt x="1120429" y="654039"/>
                    <a:pt x="1106325" y="681493"/>
                  </a:cubicBezTo>
                  <a:cubicBezTo>
                    <a:pt x="1064176" y="763530"/>
                    <a:pt x="1028648" y="848636"/>
                    <a:pt x="987844" y="931266"/>
                  </a:cubicBezTo>
                  <a:cubicBezTo>
                    <a:pt x="983484" y="940094"/>
                    <a:pt x="979070" y="948976"/>
                    <a:pt x="980201" y="959366"/>
                  </a:cubicBezTo>
                  <a:cubicBezTo>
                    <a:pt x="980093" y="1219151"/>
                    <a:pt x="980308" y="1478830"/>
                    <a:pt x="980201" y="1738508"/>
                  </a:cubicBezTo>
                  <a:cubicBezTo>
                    <a:pt x="980201" y="1754603"/>
                    <a:pt x="981008" y="1770752"/>
                    <a:pt x="978747" y="1786740"/>
                  </a:cubicBezTo>
                  <a:cubicBezTo>
                    <a:pt x="976701" y="1801059"/>
                    <a:pt x="966474" y="1810102"/>
                    <a:pt x="957053" y="1819576"/>
                  </a:cubicBezTo>
                  <a:cubicBezTo>
                    <a:pt x="898270" y="1878467"/>
                    <a:pt x="840187" y="1938057"/>
                    <a:pt x="780382" y="1995925"/>
                  </a:cubicBezTo>
                  <a:cubicBezTo>
                    <a:pt x="742431" y="2032691"/>
                    <a:pt x="710295" y="2074840"/>
                    <a:pt x="671214" y="2110422"/>
                  </a:cubicBezTo>
                  <a:cubicBezTo>
                    <a:pt x="663785" y="2117151"/>
                    <a:pt x="661309" y="2124903"/>
                    <a:pt x="662547" y="2134431"/>
                  </a:cubicBezTo>
                  <a:cubicBezTo>
                    <a:pt x="663516" y="2352982"/>
                    <a:pt x="662924" y="2571480"/>
                    <a:pt x="662816" y="2789978"/>
                  </a:cubicBezTo>
                  <a:cubicBezTo>
                    <a:pt x="662762" y="2803059"/>
                    <a:pt x="665131" y="2817324"/>
                    <a:pt x="652858" y="2827390"/>
                  </a:cubicBezTo>
                  <a:close/>
                </a:path>
              </a:pathLst>
            </a:custGeom>
            <a:solidFill>
              <a:srgbClr val="8655A3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002">
              <a:extLst>
                <a:ext uri="{FF2B5EF4-FFF2-40B4-BE49-F238E27FC236}">
                  <a16:creationId xmlns:a16="http://schemas.microsoft.com/office/drawing/2014/main" id="{AE2FAB2B-C1A1-49D0-84F9-60EC064AE1E4}"/>
                </a:ext>
              </a:extLst>
            </p:cNvPr>
            <p:cNvSpPr/>
            <p:nvPr/>
          </p:nvSpPr>
          <p:spPr>
            <a:xfrm>
              <a:off x="1019482" y="3607087"/>
              <a:ext cx="554929" cy="2425163"/>
            </a:xfrm>
            <a:custGeom>
              <a:avLst/>
              <a:gdLst>
                <a:gd name="connsiteX0" fmla="*/ 192838 w 989942"/>
                <a:gd name="connsiteY0" fmla="*/ 4145855 h 4326294"/>
                <a:gd name="connsiteX1" fmla="*/ 11645 w 989942"/>
                <a:gd name="connsiteY1" fmla="*/ 4326295 h 4326294"/>
                <a:gd name="connsiteX2" fmla="*/ 556 w 989942"/>
                <a:gd name="connsiteY2" fmla="*/ 4304762 h 4326294"/>
                <a:gd name="connsiteX3" fmla="*/ 179 w 989942"/>
                <a:gd name="connsiteY3" fmla="*/ 4272518 h 4326294"/>
                <a:gd name="connsiteX4" fmla="*/ 179 w 989942"/>
                <a:gd name="connsiteY4" fmla="*/ 419980 h 4326294"/>
                <a:gd name="connsiteX5" fmla="*/ 54709 w 989942"/>
                <a:gd name="connsiteY5" fmla="*/ 341603 h 4326294"/>
                <a:gd name="connsiteX6" fmla="*/ 932361 w 989942"/>
                <a:gd name="connsiteY6" fmla="*/ 10707 h 4326294"/>
                <a:gd name="connsiteX7" fmla="*/ 965575 w 989942"/>
                <a:gd name="connsiteY7" fmla="*/ 48 h 4326294"/>
                <a:gd name="connsiteX8" fmla="*/ 983985 w 989942"/>
                <a:gd name="connsiteY8" fmla="*/ 25618 h 4326294"/>
                <a:gd name="connsiteX9" fmla="*/ 983446 w 989942"/>
                <a:gd name="connsiteY9" fmla="*/ 246161 h 4326294"/>
                <a:gd name="connsiteX10" fmla="*/ 983500 w 989942"/>
                <a:gd name="connsiteY10" fmla="*/ 323569 h 4326294"/>
                <a:gd name="connsiteX11" fmla="*/ 984200 w 989942"/>
                <a:gd name="connsiteY11" fmla="*/ 716155 h 4326294"/>
                <a:gd name="connsiteX12" fmla="*/ 984792 w 989942"/>
                <a:gd name="connsiteY12" fmla="*/ 1054964 h 4326294"/>
                <a:gd name="connsiteX13" fmla="*/ 989637 w 989942"/>
                <a:gd name="connsiteY13" fmla="*/ 1304791 h 4326294"/>
                <a:gd name="connsiteX14" fmla="*/ 988506 w 989942"/>
                <a:gd name="connsiteY14" fmla="*/ 1345002 h 4326294"/>
                <a:gd name="connsiteX15" fmla="*/ 964336 w 989942"/>
                <a:gd name="connsiteY15" fmla="*/ 1374878 h 4326294"/>
                <a:gd name="connsiteX16" fmla="*/ 657180 w 989942"/>
                <a:gd name="connsiteY16" fmla="*/ 1556556 h 4326294"/>
                <a:gd name="connsiteX17" fmla="*/ 475933 w 989942"/>
                <a:gd name="connsiteY17" fmla="*/ 1666101 h 4326294"/>
                <a:gd name="connsiteX18" fmla="*/ 469581 w 989942"/>
                <a:gd name="connsiteY18" fmla="*/ 1734304 h 4326294"/>
                <a:gd name="connsiteX19" fmla="*/ 442773 w 989942"/>
                <a:gd name="connsiteY19" fmla="*/ 1759174 h 4326294"/>
                <a:gd name="connsiteX20" fmla="*/ 223360 w 989942"/>
                <a:gd name="connsiteY20" fmla="*/ 1892243 h 4326294"/>
                <a:gd name="connsiteX21" fmla="*/ 204520 w 989942"/>
                <a:gd name="connsiteY21" fmla="*/ 1918243 h 4326294"/>
                <a:gd name="connsiteX22" fmla="*/ 204358 w 989942"/>
                <a:gd name="connsiteY22" fmla="*/ 4090571 h 4326294"/>
                <a:gd name="connsiteX23" fmla="*/ 192838 w 989942"/>
                <a:gd name="connsiteY23" fmla="*/ 4145855 h 432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89942" h="4326294">
                  <a:moveTo>
                    <a:pt x="192838" y="4145855"/>
                  </a:moveTo>
                  <a:cubicBezTo>
                    <a:pt x="132441" y="4205984"/>
                    <a:pt x="72043" y="4266112"/>
                    <a:pt x="11645" y="4326295"/>
                  </a:cubicBezTo>
                  <a:cubicBezTo>
                    <a:pt x="-575" y="4323549"/>
                    <a:pt x="1310" y="4313160"/>
                    <a:pt x="556" y="4304762"/>
                  </a:cubicBezTo>
                  <a:cubicBezTo>
                    <a:pt x="-413" y="4294050"/>
                    <a:pt x="179" y="4283230"/>
                    <a:pt x="179" y="4272518"/>
                  </a:cubicBezTo>
                  <a:cubicBezTo>
                    <a:pt x="179" y="2988339"/>
                    <a:pt x="179" y="1704159"/>
                    <a:pt x="179" y="419980"/>
                  </a:cubicBezTo>
                  <a:cubicBezTo>
                    <a:pt x="179" y="362220"/>
                    <a:pt x="125" y="362004"/>
                    <a:pt x="54709" y="341603"/>
                  </a:cubicBezTo>
                  <a:cubicBezTo>
                    <a:pt x="347601" y="232165"/>
                    <a:pt x="638931" y="118637"/>
                    <a:pt x="932361" y="10707"/>
                  </a:cubicBezTo>
                  <a:cubicBezTo>
                    <a:pt x="943289" y="6669"/>
                    <a:pt x="954001" y="2040"/>
                    <a:pt x="965575" y="48"/>
                  </a:cubicBezTo>
                  <a:cubicBezTo>
                    <a:pt x="984792" y="-921"/>
                    <a:pt x="984038" y="12860"/>
                    <a:pt x="983985" y="25618"/>
                  </a:cubicBezTo>
                  <a:cubicBezTo>
                    <a:pt x="983554" y="99150"/>
                    <a:pt x="984792" y="172629"/>
                    <a:pt x="983446" y="246161"/>
                  </a:cubicBezTo>
                  <a:cubicBezTo>
                    <a:pt x="984254" y="271946"/>
                    <a:pt x="984200" y="297785"/>
                    <a:pt x="983500" y="323569"/>
                  </a:cubicBezTo>
                  <a:cubicBezTo>
                    <a:pt x="985169" y="454431"/>
                    <a:pt x="983931" y="585293"/>
                    <a:pt x="984200" y="716155"/>
                  </a:cubicBezTo>
                  <a:cubicBezTo>
                    <a:pt x="984415" y="829091"/>
                    <a:pt x="982693" y="942081"/>
                    <a:pt x="984792" y="1054964"/>
                  </a:cubicBezTo>
                  <a:cubicBezTo>
                    <a:pt x="986353" y="1138240"/>
                    <a:pt x="991198" y="1221461"/>
                    <a:pt x="989637" y="1304791"/>
                  </a:cubicBezTo>
                  <a:cubicBezTo>
                    <a:pt x="989368" y="1318249"/>
                    <a:pt x="990067" y="1331706"/>
                    <a:pt x="988506" y="1345002"/>
                  </a:cubicBezTo>
                  <a:cubicBezTo>
                    <a:pt x="987161" y="1360344"/>
                    <a:pt x="976071" y="1367773"/>
                    <a:pt x="964336" y="1374878"/>
                  </a:cubicBezTo>
                  <a:cubicBezTo>
                    <a:pt x="862489" y="1436406"/>
                    <a:pt x="759189" y="1495351"/>
                    <a:pt x="657180" y="1556556"/>
                  </a:cubicBezTo>
                  <a:cubicBezTo>
                    <a:pt x="596621" y="1592892"/>
                    <a:pt x="534070" y="1625836"/>
                    <a:pt x="475933" y="1666101"/>
                  </a:cubicBezTo>
                  <a:cubicBezTo>
                    <a:pt x="467320" y="1688279"/>
                    <a:pt x="475987" y="1712018"/>
                    <a:pt x="469581" y="1734304"/>
                  </a:cubicBezTo>
                  <a:cubicBezTo>
                    <a:pt x="464844" y="1747116"/>
                    <a:pt x="453432" y="1752714"/>
                    <a:pt x="442773" y="1759174"/>
                  </a:cubicBezTo>
                  <a:cubicBezTo>
                    <a:pt x="369456" y="1803261"/>
                    <a:pt x="296031" y="1847133"/>
                    <a:pt x="223360" y="1892243"/>
                  </a:cubicBezTo>
                  <a:cubicBezTo>
                    <a:pt x="213455" y="1898380"/>
                    <a:pt x="202528" y="1903493"/>
                    <a:pt x="204520" y="1918243"/>
                  </a:cubicBezTo>
                  <a:cubicBezTo>
                    <a:pt x="204627" y="2642424"/>
                    <a:pt x="204681" y="3366497"/>
                    <a:pt x="204358" y="4090571"/>
                  </a:cubicBezTo>
                  <a:cubicBezTo>
                    <a:pt x="204250" y="4109250"/>
                    <a:pt x="210818" y="4130352"/>
                    <a:pt x="192838" y="4145855"/>
                  </a:cubicBezTo>
                  <a:close/>
                </a:path>
              </a:pathLst>
            </a:custGeom>
            <a:solidFill>
              <a:srgbClr val="DF214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003">
              <a:extLst>
                <a:ext uri="{FF2B5EF4-FFF2-40B4-BE49-F238E27FC236}">
                  <a16:creationId xmlns:a16="http://schemas.microsoft.com/office/drawing/2014/main" id="{84F74660-2EF5-445A-96F2-358DAB9798E4}"/>
                </a:ext>
              </a:extLst>
            </p:cNvPr>
            <p:cNvSpPr/>
            <p:nvPr/>
          </p:nvSpPr>
          <p:spPr>
            <a:xfrm>
              <a:off x="1781665" y="2963562"/>
              <a:ext cx="1198517" cy="1729022"/>
            </a:xfrm>
            <a:custGeom>
              <a:avLst/>
              <a:gdLst>
                <a:gd name="connsiteX0" fmla="*/ 1003566 w 2138042"/>
                <a:gd name="connsiteY0" fmla="*/ 3084435 h 3084435"/>
                <a:gd name="connsiteX1" fmla="*/ 1002974 w 2138042"/>
                <a:gd name="connsiteY1" fmla="*/ 2543708 h 3084435"/>
                <a:gd name="connsiteX2" fmla="*/ 1002543 w 2138042"/>
                <a:gd name="connsiteY2" fmla="*/ 2481857 h 3084435"/>
                <a:gd name="connsiteX3" fmla="*/ 773333 w 2138042"/>
                <a:gd name="connsiteY3" fmla="*/ 2435993 h 3084435"/>
                <a:gd name="connsiteX4" fmla="*/ 759283 w 2138042"/>
                <a:gd name="connsiteY4" fmla="*/ 2428834 h 3084435"/>
                <a:gd name="connsiteX5" fmla="*/ 749540 w 2138042"/>
                <a:gd name="connsiteY5" fmla="*/ 2368167 h 3084435"/>
                <a:gd name="connsiteX6" fmla="*/ 636119 w 2138042"/>
                <a:gd name="connsiteY6" fmla="*/ 2340013 h 3084435"/>
                <a:gd name="connsiteX7" fmla="*/ 146962 w 2138042"/>
                <a:gd name="connsiteY7" fmla="*/ 2244249 h 3084435"/>
                <a:gd name="connsiteX8" fmla="*/ 48775 w 2138042"/>
                <a:gd name="connsiteY8" fmla="*/ 2262228 h 3084435"/>
                <a:gd name="connsiteX9" fmla="*/ 5926 w 2138042"/>
                <a:gd name="connsiteY9" fmla="*/ 2275901 h 3084435"/>
                <a:gd name="connsiteX10" fmla="*/ 543 w 2138042"/>
                <a:gd name="connsiteY10" fmla="*/ 2241827 h 3084435"/>
                <a:gd name="connsiteX11" fmla="*/ 5 w 2138042"/>
                <a:gd name="connsiteY11" fmla="*/ 1873142 h 3084435"/>
                <a:gd name="connsiteX12" fmla="*/ 36125 w 2138042"/>
                <a:gd name="connsiteY12" fmla="*/ 1810214 h 3084435"/>
                <a:gd name="connsiteX13" fmla="*/ 268995 w 2138042"/>
                <a:gd name="connsiteY13" fmla="*/ 1665356 h 3084435"/>
                <a:gd name="connsiteX14" fmla="*/ 291281 w 2138042"/>
                <a:gd name="connsiteY14" fmla="*/ 1623315 h 3084435"/>
                <a:gd name="connsiteX15" fmla="*/ 290904 w 2138042"/>
                <a:gd name="connsiteY15" fmla="*/ 1313843 h 3084435"/>
                <a:gd name="connsiteX16" fmla="*/ 298333 w 2138042"/>
                <a:gd name="connsiteY16" fmla="*/ 1275032 h 3084435"/>
                <a:gd name="connsiteX17" fmla="*/ 299733 w 2138042"/>
                <a:gd name="connsiteY17" fmla="*/ 1224054 h 3084435"/>
                <a:gd name="connsiteX18" fmla="*/ 299356 w 2138042"/>
                <a:gd name="connsiteY18" fmla="*/ 559679 h 3084435"/>
                <a:gd name="connsiteX19" fmla="*/ 326540 w 2138042"/>
                <a:gd name="connsiteY19" fmla="*/ 520759 h 3084435"/>
                <a:gd name="connsiteX20" fmla="*/ 489377 w 2138042"/>
                <a:gd name="connsiteY20" fmla="*/ 467467 h 3084435"/>
                <a:gd name="connsiteX21" fmla="*/ 512793 w 2138042"/>
                <a:gd name="connsiteY21" fmla="*/ 435438 h 3084435"/>
                <a:gd name="connsiteX22" fmla="*/ 511825 w 2138042"/>
                <a:gd name="connsiteY22" fmla="*/ 196054 h 3084435"/>
                <a:gd name="connsiteX23" fmla="*/ 531957 w 2138042"/>
                <a:gd name="connsiteY23" fmla="*/ 168654 h 3084435"/>
                <a:gd name="connsiteX24" fmla="*/ 1093301 w 2138042"/>
                <a:gd name="connsiteY24" fmla="*/ 4364 h 3084435"/>
                <a:gd name="connsiteX25" fmla="*/ 1185997 w 2138042"/>
                <a:gd name="connsiteY25" fmla="*/ 5548 h 3084435"/>
                <a:gd name="connsiteX26" fmla="*/ 1582136 w 2138042"/>
                <a:gd name="connsiteY26" fmla="*/ 39730 h 3084435"/>
                <a:gd name="connsiteX27" fmla="*/ 1696364 w 2138042"/>
                <a:gd name="connsiteY27" fmla="*/ 49958 h 3084435"/>
                <a:gd name="connsiteX28" fmla="*/ 1712674 w 2138042"/>
                <a:gd name="connsiteY28" fmla="*/ 70575 h 3084435"/>
                <a:gd name="connsiteX29" fmla="*/ 1712405 w 2138042"/>
                <a:gd name="connsiteY29" fmla="*/ 274969 h 3084435"/>
                <a:gd name="connsiteX30" fmla="*/ 1700509 w 2138042"/>
                <a:gd name="connsiteY30" fmla="*/ 243640 h 3084435"/>
                <a:gd name="connsiteX31" fmla="*/ 1700401 w 2138042"/>
                <a:gd name="connsiteY31" fmla="*/ 90492 h 3084435"/>
                <a:gd name="connsiteX32" fmla="*/ 1675477 w 2138042"/>
                <a:gd name="connsiteY32" fmla="*/ 70898 h 3084435"/>
                <a:gd name="connsiteX33" fmla="*/ 1175124 w 2138042"/>
                <a:gd name="connsiteY33" fmla="*/ 214787 h 3084435"/>
                <a:gd name="connsiteX34" fmla="*/ 1144548 w 2138042"/>
                <a:gd name="connsiteY34" fmla="*/ 253706 h 3084435"/>
                <a:gd name="connsiteX35" fmla="*/ 1145032 w 2138042"/>
                <a:gd name="connsiteY35" fmla="*/ 471343 h 3084435"/>
                <a:gd name="connsiteX36" fmla="*/ 1174801 w 2138042"/>
                <a:gd name="connsiteY36" fmla="*/ 490130 h 3084435"/>
                <a:gd name="connsiteX37" fmla="*/ 1532612 w 2138042"/>
                <a:gd name="connsiteY37" fmla="*/ 351355 h 3084435"/>
                <a:gd name="connsiteX38" fmla="*/ 1665250 w 2138042"/>
                <a:gd name="connsiteY38" fmla="*/ 300108 h 3084435"/>
                <a:gd name="connsiteX39" fmla="*/ 1712728 w 2138042"/>
                <a:gd name="connsiteY39" fmla="*/ 275562 h 3084435"/>
                <a:gd name="connsiteX40" fmla="*/ 1831209 w 2138042"/>
                <a:gd name="connsiteY40" fmla="*/ 287135 h 3084435"/>
                <a:gd name="connsiteX41" fmla="*/ 1936825 w 2138042"/>
                <a:gd name="connsiteY41" fmla="*/ 295694 h 3084435"/>
                <a:gd name="connsiteX42" fmla="*/ 1943500 w 2138042"/>
                <a:gd name="connsiteY42" fmla="*/ 301992 h 3084435"/>
                <a:gd name="connsiteX43" fmla="*/ 1875404 w 2138042"/>
                <a:gd name="connsiteY43" fmla="*/ 332891 h 3084435"/>
                <a:gd name="connsiteX44" fmla="*/ 1305393 w 2138042"/>
                <a:gd name="connsiteY44" fmla="*/ 557364 h 3084435"/>
                <a:gd name="connsiteX45" fmla="*/ 1212805 w 2138042"/>
                <a:gd name="connsiteY45" fmla="*/ 593592 h 3084435"/>
                <a:gd name="connsiteX46" fmla="*/ 1187774 w 2138042"/>
                <a:gd name="connsiteY46" fmla="*/ 633157 h 3084435"/>
                <a:gd name="connsiteX47" fmla="*/ 1187935 w 2138042"/>
                <a:gd name="connsiteY47" fmla="*/ 692317 h 3084435"/>
                <a:gd name="connsiteX48" fmla="*/ 1187935 w 2138042"/>
                <a:gd name="connsiteY48" fmla="*/ 1870666 h 3084435"/>
                <a:gd name="connsiteX49" fmla="*/ 1187881 w 2138042"/>
                <a:gd name="connsiteY49" fmla="*/ 1889506 h 3084435"/>
                <a:gd name="connsiteX50" fmla="*/ 1206399 w 2138042"/>
                <a:gd name="connsiteY50" fmla="*/ 1898335 h 3084435"/>
                <a:gd name="connsiteX51" fmla="*/ 1307923 w 2138042"/>
                <a:gd name="connsiteY51" fmla="*/ 1827763 h 3084435"/>
                <a:gd name="connsiteX52" fmla="*/ 1896829 w 2138042"/>
                <a:gd name="connsiteY52" fmla="*/ 1417736 h 3084435"/>
                <a:gd name="connsiteX53" fmla="*/ 1944468 w 2138042"/>
                <a:gd name="connsiteY53" fmla="*/ 1362452 h 3084435"/>
                <a:gd name="connsiteX54" fmla="*/ 2138043 w 2138042"/>
                <a:gd name="connsiteY54" fmla="*/ 1389960 h 3084435"/>
                <a:gd name="connsiteX55" fmla="*/ 2118395 w 2138042"/>
                <a:gd name="connsiteY55" fmla="*/ 1413645 h 3084435"/>
                <a:gd name="connsiteX56" fmla="*/ 1802410 w 2138042"/>
                <a:gd name="connsiteY56" fmla="*/ 1641402 h 3084435"/>
                <a:gd name="connsiteX57" fmla="*/ 1252801 w 2138042"/>
                <a:gd name="connsiteY57" fmla="*/ 2036786 h 3084435"/>
                <a:gd name="connsiteX58" fmla="*/ 1219264 w 2138042"/>
                <a:gd name="connsiteY58" fmla="*/ 2104290 h 3084435"/>
                <a:gd name="connsiteX59" fmla="*/ 1219372 w 2138042"/>
                <a:gd name="connsiteY59" fmla="*/ 2642164 h 3084435"/>
                <a:gd name="connsiteX60" fmla="*/ 1203815 w 2138042"/>
                <a:gd name="connsiteY60" fmla="*/ 2681891 h 3084435"/>
                <a:gd name="connsiteX61" fmla="*/ 1021653 w 2138042"/>
                <a:gd name="connsiteY61" fmla="*/ 3064356 h 3084435"/>
                <a:gd name="connsiteX62" fmla="*/ 1003566 w 2138042"/>
                <a:gd name="connsiteY62" fmla="*/ 3084435 h 308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138042" h="3084435">
                  <a:moveTo>
                    <a:pt x="1003566" y="3084435"/>
                  </a:moveTo>
                  <a:cubicBezTo>
                    <a:pt x="1003350" y="2904210"/>
                    <a:pt x="1003189" y="2723932"/>
                    <a:pt x="1002974" y="2543708"/>
                  </a:cubicBezTo>
                  <a:cubicBezTo>
                    <a:pt x="1002974" y="2523091"/>
                    <a:pt x="1002704" y="2502474"/>
                    <a:pt x="1002543" y="2481857"/>
                  </a:cubicBezTo>
                  <a:cubicBezTo>
                    <a:pt x="924919" y="2472544"/>
                    <a:pt x="849718" y="2451389"/>
                    <a:pt x="773333" y="2435993"/>
                  </a:cubicBezTo>
                  <a:cubicBezTo>
                    <a:pt x="768111" y="2434917"/>
                    <a:pt x="763213" y="2432709"/>
                    <a:pt x="759283" y="2428834"/>
                  </a:cubicBezTo>
                  <a:cubicBezTo>
                    <a:pt x="748033" y="2409885"/>
                    <a:pt x="758207" y="2387492"/>
                    <a:pt x="749540" y="2368167"/>
                  </a:cubicBezTo>
                  <a:cubicBezTo>
                    <a:pt x="714227" y="2348680"/>
                    <a:pt x="674177" y="2347496"/>
                    <a:pt x="636119" y="2340013"/>
                  </a:cubicBezTo>
                  <a:cubicBezTo>
                    <a:pt x="473067" y="2307984"/>
                    <a:pt x="309799" y="2277355"/>
                    <a:pt x="146962" y="2244249"/>
                  </a:cubicBezTo>
                  <a:cubicBezTo>
                    <a:pt x="110680" y="2236874"/>
                    <a:pt x="78812" y="2237682"/>
                    <a:pt x="48775" y="2262228"/>
                  </a:cubicBezTo>
                  <a:cubicBezTo>
                    <a:pt x="37417" y="2271541"/>
                    <a:pt x="24390" y="2284837"/>
                    <a:pt x="5926" y="2275901"/>
                  </a:cubicBezTo>
                  <a:cubicBezTo>
                    <a:pt x="-641" y="2265297"/>
                    <a:pt x="597" y="2253400"/>
                    <a:pt x="543" y="2241827"/>
                  </a:cubicBezTo>
                  <a:cubicBezTo>
                    <a:pt x="435" y="2118932"/>
                    <a:pt x="1135" y="1996037"/>
                    <a:pt x="5" y="1873142"/>
                  </a:cubicBezTo>
                  <a:cubicBezTo>
                    <a:pt x="-264" y="1843320"/>
                    <a:pt x="11201" y="1825287"/>
                    <a:pt x="36125" y="1810214"/>
                  </a:cubicBezTo>
                  <a:cubicBezTo>
                    <a:pt x="114341" y="1762951"/>
                    <a:pt x="190726" y="1712673"/>
                    <a:pt x="268995" y="1665356"/>
                  </a:cubicBezTo>
                  <a:cubicBezTo>
                    <a:pt x="285629" y="1655290"/>
                    <a:pt x="291497" y="1642478"/>
                    <a:pt x="291281" y="1623315"/>
                  </a:cubicBezTo>
                  <a:cubicBezTo>
                    <a:pt x="290366" y="1520176"/>
                    <a:pt x="290851" y="1416983"/>
                    <a:pt x="290904" y="1313843"/>
                  </a:cubicBezTo>
                  <a:cubicBezTo>
                    <a:pt x="290904" y="1300493"/>
                    <a:pt x="289397" y="1286713"/>
                    <a:pt x="298333" y="1275032"/>
                  </a:cubicBezTo>
                  <a:cubicBezTo>
                    <a:pt x="298817" y="1258021"/>
                    <a:pt x="299733" y="1241011"/>
                    <a:pt x="299733" y="1224054"/>
                  </a:cubicBezTo>
                  <a:cubicBezTo>
                    <a:pt x="299840" y="1002596"/>
                    <a:pt x="300109" y="781137"/>
                    <a:pt x="299356" y="559679"/>
                  </a:cubicBezTo>
                  <a:cubicBezTo>
                    <a:pt x="299302" y="538093"/>
                    <a:pt x="303662" y="527327"/>
                    <a:pt x="326540" y="520759"/>
                  </a:cubicBezTo>
                  <a:cubicBezTo>
                    <a:pt x="381393" y="505041"/>
                    <a:pt x="434955" y="484854"/>
                    <a:pt x="489377" y="467467"/>
                  </a:cubicBezTo>
                  <a:cubicBezTo>
                    <a:pt x="506119" y="462138"/>
                    <a:pt x="513116" y="454602"/>
                    <a:pt x="512793" y="435438"/>
                  </a:cubicBezTo>
                  <a:cubicBezTo>
                    <a:pt x="511448" y="355661"/>
                    <a:pt x="512686" y="275831"/>
                    <a:pt x="511825" y="196054"/>
                  </a:cubicBezTo>
                  <a:cubicBezTo>
                    <a:pt x="511663" y="180012"/>
                    <a:pt x="516293" y="173176"/>
                    <a:pt x="531957" y="168654"/>
                  </a:cubicBezTo>
                  <a:cubicBezTo>
                    <a:pt x="719233" y="114447"/>
                    <a:pt x="906348" y="59701"/>
                    <a:pt x="1093301" y="4364"/>
                  </a:cubicBezTo>
                  <a:cubicBezTo>
                    <a:pt x="1124792" y="-4949"/>
                    <a:pt x="1155368" y="3179"/>
                    <a:pt x="1185997" y="5548"/>
                  </a:cubicBezTo>
                  <a:cubicBezTo>
                    <a:pt x="1318151" y="15830"/>
                    <a:pt x="1450143" y="28103"/>
                    <a:pt x="1582136" y="39730"/>
                  </a:cubicBezTo>
                  <a:cubicBezTo>
                    <a:pt x="1620194" y="43068"/>
                    <a:pt x="1658198" y="47859"/>
                    <a:pt x="1696364" y="49958"/>
                  </a:cubicBezTo>
                  <a:cubicBezTo>
                    <a:pt x="1712459" y="50819"/>
                    <a:pt x="1712728" y="58679"/>
                    <a:pt x="1712674" y="70575"/>
                  </a:cubicBezTo>
                  <a:cubicBezTo>
                    <a:pt x="1712352" y="138725"/>
                    <a:pt x="1712459" y="206874"/>
                    <a:pt x="1712405" y="274969"/>
                  </a:cubicBezTo>
                  <a:cubicBezTo>
                    <a:pt x="1695018" y="269748"/>
                    <a:pt x="1700670" y="254675"/>
                    <a:pt x="1700509" y="243640"/>
                  </a:cubicBezTo>
                  <a:cubicBezTo>
                    <a:pt x="1699594" y="192609"/>
                    <a:pt x="1699594" y="141524"/>
                    <a:pt x="1700401" y="90492"/>
                  </a:cubicBezTo>
                  <a:cubicBezTo>
                    <a:pt x="1700724" y="71006"/>
                    <a:pt x="1695664" y="64923"/>
                    <a:pt x="1675477" y="70898"/>
                  </a:cubicBezTo>
                  <a:cubicBezTo>
                    <a:pt x="1509034" y="119992"/>
                    <a:pt x="1342105" y="167631"/>
                    <a:pt x="1175124" y="214787"/>
                  </a:cubicBezTo>
                  <a:cubicBezTo>
                    <a:pt x="1153538" y="220870"/>
                    <a:pt x="1144171" y="230398"/>
                    <a:pt x="1144548" y="253706"/>
                  </a:cubicBezTo>
                  <a:cubicBezTo>
                    <a:pt x="1145732" y="326216"/>
                    <a:pt x="1144817" y="398779"/>
                    <a:pt x="1145032" y="471343"/>
                  </a:cubicBezTo>
                  <a:cubicBezTo>
                    <a:pt x="1145140" y="499389"/>
                    <a:pt x="1147186" y="500573"/>
                    <a:pt x="1174801" y="490130"/>
                  </a:cubicBezTo>
                  <a:cubicBezTo>
                    <a:pt x="1294520" y="444966"/>
                    <a:pt x="1413162" y="397111"/>
                    <a:pt x="1532612" y="351355"/>
                  </a:cubicBezTo>
                  <a:cubicBezTo>
                    <a:pt x="1576914" y="334398"/>
                    <a:pt x="1621001" y="317065"/>
                    <a:pt x="1665250" y="300108"/>
                  </a:cubicBezTo>
                  <a:cubicBezTo>
                    <a:pt x="1682045" y="293649"/>
                    <a:pt x="1698355" y="286597"/>
                    <a:pt x="1712728" y="275562"/>
                  </a:cubicBezTo>
                  <a:cubicBezTo>
                    <a:pt x="1751755" y="284282"/>
                    <a:pt x="1791698" y="283744"/>
                    <a:pt x="1831209" y="287135"/>
                  </a:cubicBezTo>
                  <a:cubicBezTo>
                    <a:pt x="1866414" y="290150"/>
                    <a:pt x="1901619" y="292841"/>
                    <a:pt x="1936825" y="295694"/>
                  </a:cubicBezTo>
                  <a:cubicBezTo>
                    <a:pt x="1940754" y="296017"/>
                    <a:pt x="1943392" y="297632"/>
                    <a:pt x="1943500" y="301992"/>
                  </a:cubicBezTo>
                  <a:cubicBezTo>
                    <a:pt x="1923636" y="318464"/>
                    <a:pt x="1898551" y="323794"/>
                    <a:pt x="1875404" y="332891"/>
                  </a:cubicBezTo>
                  <a:cubicBezTo>
                    <a:pt x="1685275" y="407446"/>
                    <a:pt x="1494984" y="481571"/>
                    <a:pt x="1305393" y="557364"/>
                  </a:cubicBezTo>
                  <a:cubicBezTo>
                    <a:pt x="1274602" y="569637"/>
                    <a:pt x="1243112" y="579919"/>
                    <a:pt x="1212805" y="593592"/>
                  </a:cubicBezTo>
                  <a:cubicBezTo>
                    <a:pt x="1194610" y="601774"/>
                    <a:pt x="1186913" y="613509"/>
                    <a:pt x="1187774" y="633157"/>
                  </a:cubicBezTo>
                  <a:cubicBezTo>
                    <a:pt x="1188689" y="652859"/>
                    <a:pt x="1187935" y="672615"/>
                    <a:pt x="1187935" y="692317"/>
                  </a:cubicBezTo>
                  <a:cubicBezTo>
                    <a:pt x="1187935" y="1085118"/>
                    <a:pt x="1187935" y="1477865"/>
                    <a:pt x="1187935" y="1870666"/>
                  </a:cubicBezTo>
                  <a:cubicBezTo>
                    <a:pt x="1187935" y="1876964"/>
                    <a:pt x="1188097" y="1883208"/>
                    <a:pt x="1187881" y="1889506"/>
                  </a:cubicBezTo>
                  <a:cubicBezTo>
                    <a:pt x="1187289" y="1906840"/>
                    <a:pt x="1193695" y="1908024"/>
                    <a:pt x="1206399" y="1898335"/>
                  </a:cubicBezTo>
                  <a:cubicBezTo>
                    <a:pt x="1239128" y="1873249"/>
                    <a:pt x="1274171" y="1851394"/>
                    <a:pt x="1307923" y="1827763"/>
                  </a:cubicBezTo>
                  <a:cubicBezTo>
                    <a:pt x="1503812" y="1690495"/>
                    <a:pt x="1699755" y="1553281"/>
                    <a:pt x="1896829" y="1417736"/>
                  </a:cubicBezTo>
                  <a:cubicBezTo>
                    <a:pt x="1918091" y="1403094"/>
                    <a:pt x="1935533" y="1386891"/>
                    <a:pt x="1944468" y="1362452"/>
                  </a:cubicBezTo>
                  <a:cubicBezTo>
                    <a:pt x="2008957" y="1371603"/>
                    <a:pt x="2073500" y="1380808"/>
                    <a:pt x="2138043" y="1389960"/>
                  </a:cubicBezTo>
                  <a:cubicBezTo>
                    <a:pt x="2137612" y="1402879"/>
                    <a:pt x="2126738" y="1407670"/>
                    <a:pt x="2118395" y="1413645"/>
                  </a:cubicBezTo>
                  <a:cubicBezTo>
                    <a:pt x="2012833" y="1489277"/>
                    <a:pt x="1907756" y="1565555"/>
                    <a:pt x="1802410" y="1641402"/>
                  </a:cubicBezTo>
                  <a:cubicBezTo>
                    <a:pt x="1619225" y="1773233"/>
                    <a:pt x="1436901" y="1906248"/>
                    <a:pt x="1252801" y="2036786"/>
                  </a:cubicBezTo>
                  <a:cubicBezTo>
                    <a:pt x="1228577" y="2053958"/>
                    <a:pt x="1219103" y="2073929"/>
                    <a:pt x="1219264" y="2104290"/>
                  </a:cubicBezTo>
                  <a:cubicBezTo>
                    <a:pt x="1220234" y="2283599"/>
                    <a:pt x="1220772" y="2462908"/>
                    <a:pt x="1219372" y="2642164"/>
                  </a:cubicBezTo>
                  <a:cubicBezTo>
                    <a:pt x="1217703" y="2656752"/>
                    <a:pt x="1210113" y="2669079"/>
                    <a:pt x="1203815" y="2681891"/>
                  </a:cubicBezTo>
                  <a:cubicBezTo>
                    <a:pt x="1141533" y="2808661"/>
                    <a:pt x="1083558" y="2937424"/>
                    <a:pt x="1021653" y="3064356"/>
                  </a:cubicBezTo>
                  <a:cubicBezTo>
                    <a:pt x="1017562" y="3072592"/>
                    <a:pt x="1017077" y="3084542"/>
                    <a:pt x="1003566" y="3084435"/>
                  </a:cubicBezTo>
                  <a:close/>
                </a:path>
              </a:pathLst>
            </a:custGeom>
            <a:solidFill>
              <a:srgbClr val="F26128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004">
              <a:extLst>
                <a:ext uri="{FF2B5EF4-FFF2-40B4-BE49-F238E27FC236}">
                  <a16:creationId xmlns:a16="http://schemas.microsoft.com/office/drawing/2014/main" id="{4DD1BE9E-54A3-4487-927B-018C3CA2C5D7}"/>
                </a:ext>
              </a:extLst>
            </p:cNvPr>
            <p:cNvSpPr/>
            <p:nvPr/>
          </p:nvSpPr>
          <p:spPr>
            <a:xfrm>
              <a:off x="297118" y="3694866"/>
              <a:ext cx="725407" cy="2337685"/>
            </a:xfrm>
            <a:custGeom>
              <a:avLst/>
              <a:gdLst>
                <a:gd name="connsiteX0" fmla="*/ 1290908 w 1294058"/>
                <a:gd name="connsiteY0" fmla="*/ 4170242 h 4170241"/>
                <a:gd name="connsiteX1" fmla="*/ 1036990 w 1294058"/>
                <a:gd name="connsiteY1" fmla="*/ 4086643 h 4170241"/>
                <a:gd name="connsiteX2" fmla="*/ 1021702 w 1294058"/>
                <a:gd name="connsiteY2" fmla="*/ 4060320 h 4170241"/>
                <a:gd name="connsiteX3" fmla="*/ 1025309 w 1294058"/>
                <a:gd name="connsiteY3" fmla="*/ 3609921 h 4170241"/>
                <a:gd name="connsiteX4" fmla="*/ 1009160 w 1294058"/>
                <a:gd name="connsiteY4" fmla="*/ 3579076 h 4170241"/>
                <a:gd name="connsiteX5" fmla="*/ 863441 w 1294058"/>
                <a:gd name="connsiteY5" fmla="*/ 3518947 h 4170241"/>
                <a:gd name="connsiteX6" fmla="*/ 695220 w 1294058"/>
                <a:gd name="connsiteY6" fmla="*/ 3448052 h 4170241"/>
                <a:gd name="connsiteX7" fmla="*/ 664429 w 1294058"/>
                <a:gd name="connsiteY7" fmla="*/ 3468562 h 4170241"/>
                <a:gd name="connsiteX8" fmla="*/ 664268 w 1294058"/>
                <a:gd name="connsiteY8" fmla="*/ 3842091 h 4170241"/>
                <a:gd name="connsiteX9" fmla="*/ 656947 w 1294058"/>
                <a:gd name="connsiteY9" fmla="*/ 3883702 h 4170241"/>
                <a:gd name="connsiteX10" fmla="*/ 460358 w 1294058"/>
                <a:gd name="connsiteY10" fmla="*/ 3792621 h 4170241"/>
                <a:gd name="connsiteX11" fmla="*/ 452337 w 1294058"/>
                <a:gd name="connsiteY11" fmla="*/ 3769797 h 4170241"/>
                <a:gd name="connsiteX12" fmla="*/ 452068 w 1294058"/>
                <a:gd name="connsiteY12" fmla="*/ 3573370 h 4170241"/>
                <a:gd name="connsiteX13" fmla="*/ 450399 w 1294058"/>
                <a:gd name="connsiteY13" fmla="*/ 3366230 h 4170241"/>
                <a:gd name="connsiteX14" fmla="*/ 425637 w 1294058"/>
                <a:gd name="connsiteY14" fmla="*/ 3327203 h 4170241"/>
                <a:gd name="connsiteX15" fmla="*/ 367824 w 1294058"/>
                <a:gd name="connsiteY15" fmla="*/ 3300719 h 4170241"/>
                <a:gd name="connsiteX16" fmla="*/ 183885 w 1294058"/>
                <a:gd name="connsiteY16" fmla="*/ 3220996 h 4170241"/>
                <a:gd name="connsiteX17" fmla="*/ 164560 w 1294058"/>
                <a:gd name="connsiteY17" fmla="*/ 3233161 h 4170241"/>
                <a:gd name="connsiteX18" fmla="*/ 164183 w 1294058"/>
                <a:gd name="connsiteY18" fmla="*/ 3257277 h 4170241"/>
                <a:gd name="connsiteX19" fmla="*/ 163375 w 1294058"/>
                <a:gd name="connsiteY19" fmla="*/ 3671664 h 4170241"/>
                <a:gd name="connsiteX20" fmla="*/ 9313 w 1294058"/>
                <a:gd name="connsiteY20" fmla="*/ 3596409 h 4170241"/>
                <a:gd name="connsiteX21" fmla="*/ 484 w 1294058"/>
                <a:gd name="connsiteY21" fmla="*/ 3581767 h 4170241"/>
                <a:gd name="connsiteX22" fmla="*/ 0 w 1294058"/>
                <a:gd name="connsiteY22" fmla="*/ 35471 h 4170241"/>
                <a:gd name="connsiteX23" fmla="*/ 27938 w 1294058"/>
                <a:gd name="connsiteY23" fmla="*/ 50 h 4170241"/>
                <a:gd name="connsiteX24" fmla="*/ 240191 w 1294058"/>
                <a:gd name="connsiteY24" fmla="*/ 31703 h 4170241"/>
                <a:gd name="connsiteX25" fmla="*/ 550201 w 1294058"/>
                <a:gd name="connsiteY25" fmla="*/ 83111 h 4170241"/>
                <a:gd name="connsiteX26" fmla="*/ 958451 w 1294058"/>
                <a:gd name="connsiteY26" fmla="*/ 150991 h 4170241"/>
                <a:gd name="connsiteX27" fmla="*/ 1252742 w 1294058"/>
                <a:gd name="connsiteY27" fmla="*/ 200138 h 4170241"/>
                <a:gd name="connsiteX28" fmla="*/ 1293492 w 1294058"/>
                <a:gd name="connsiteY28" fmla="*/ 247293 h 4170241"/>
                <a:gd name="connsiteX29" fmla="*/ 1293331 w 1294058"/>
                <a:gd name="connsiteY29" fmla="*/ 4138536 h 4170241"/>
                <a:gd name="connsiteX30" fmla="*/ 1290908 w 1294058"/>
                <a:gd name="connsiteY30" fmla="*/ 4170242 h 4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94058" h="4170241">
                  <a:moveTo>
                    <a:pt x="1290908" y="4170242"/>
                  </a:moveTo>
                  <a:cubicBezTo>
                    <a:pt x="1206287" y="4142250"/>
                    <a:pt x="1121827" y="4113828"/>
                    <a:pt x="1036990" y="4086643"/>
                  </a:cubicBezTo>
                  <a:cubicBezTo>
                    <a:pt x="1021756" y="4081745"/>
                    <a:pt x="1021648" y="4072594"/>
                    <a:pt x="1021702" y="4060320"/>
                  </a:cubicBezTo>
                  <a:cubicBezTo>
                    <a:pt x="1021971" y="3984150"/>
                    <a:pt x="1025255" y="3640281"/>
                    <a:pt x="1025309" y="3609921"/>
                  </a:cubicBezTo>
                  <a:cubicBezTo>
                    <a:pt x="1025309" y="3596678"/>
                    <a:pt x="1023102" y="3584836"/>
                    <a:pt x="1009160" y="3579076"/>
                  </a:cubicBezTo>
                  <a:cubicBezTo>
                    <a:pt x="960551" y="3559159"/>
                    <a:pt x="913503" y="3535366"/>
                    <a:pt x="863441" y="3518947"/>
                  </a:cubicBezTo>
                  <a:cubicBezTo>
                    <a:pt x="806649" y="3497038"/>
                    <a:pt x="751366" y="3471522"/>
                    <a:pt x="695220" y="3448052"/>
                  </a:cubicBezTo>
                  <a:cubicBezTo>
                    <a:pt x="667767" y="3436533"/>
                    <a:pt x="664483" y="3438632"/>
                    <a:pt x="664429" y="3468562"/>
                  </a:cubicBezTo>
                  <a:cubicBezTo>
                    <a:pt x="664214" y="3593072"/>
                    <a:pt x="664376" y="3717582"/>
                    <a:pt x="664268" y="3842091"/>
                  </a:cubicBezTo>
                  <a:cubicBezTo>
                    <a:pt x="664268" y="3856356"/>
                    <a:pt x="665775" y="3870945"/>
                    <a:pt x="656947" y="3883702"/>
                  </a:cubicBezTo>
                  <a:cubicBezTo>
                    <a:pt x="589713" y="3857003"/>
                    <a:pt x="526247" y="3822228"/>
                    <a:pt x="460358" y="3792621"/>
                  </a:cubicBezTo>
                  <a:cubicBezTo>
                    <a:pt x="448354" y="3787238"/>
                    <a:pt x="452391" y="3777764"/>
                    <a:pt x="452337" y="3769797"/>
                  </a:cubicBezTo>
                  <a:cubicBezTo>
                    <a:pt x="451961" y="3704339"/>
                    <a:pt x="452068" y="3638828"/>
                    <a:pt x="452068" y="3573370"/>
                  </a:cubicBezTo>
                  <a:cubicBezTo>
                    <a:pt x="454221" y="3488587"/>
                    <a:pt x="449700" y="3425982"/>
                    <a:pt x="450399" y="3366230"/>
                  </a:cubicBezTo>
                  <a:cubicBezTo>
                    <a:pt x="450615" y="3346851"/>
                    <a:pt x="444370" y="3335009"/>
                    <a:pt x="425637" y="3327203"/>
                  </a:cubicBezTo>
                  <a:cubicBezTo>
                    <a:pt x="387848" y="3311377"/>
                    <a:pt x="399530" y="3314499"/>
                    <a:pt x="367824" y="3300719"/>
                  </a:cubicBezTo>
                  <a:cubicBezTo>
                    <a:pt x="317331" y="3282201"/>
                    <a:pt x="200142" y="3228317"/>
                    <a:pt x="183885" y="3220996"/>
                  </a:cubicBezTo>
                  <a:cubicBezTo>
                    <a:pt x="171450" y="3215397"/>
                    <a:pt x="165313" y="3219973"/>
                    <a:pt x="164560" y="3233161"/>
                  </a:cubicBezTo>
                  <a:cubicBezTo>
                    <a:pt x="164075" y="3241182"/>
                    <a:pt x="164183" y="3249257"/>
                    <a:pt x="164183" y="3257277"/>
                  </a:cubicBezTo>
                  <a:cubicBezTo>
                    <a:pt x="164183" y="3379742"/>
                    <a:pt x="164075" y="3650509"/>
                    <a:pt x="163375" y="3671664"/>
                  </a:cubicBezTo>
                  <a:cubicBezTo>
                    <a:pt x="112075" y="3645395"/>
                    <a:pt x="58621" y="3619072"/>
                    <a:pt x="9313" y="3596409"/>
                  </a:cubicBezTo>
                  <a:cubicBezTo>
                    <a:pt x="2584" y="3593341"/>
                    <a:pt x="108" y="3588819"/>
                    <a:pt x="484" y="3581767"/>
                  </a:cubicBezTo>
                  <a:cubicBezTo>
                    <a:pt x="754" y="3575416"/>
                    <a:pt x="538" y="1211289"/>
                    <a:pt x="0" y="35471"/>
                  </a:cubicBezTo>
                  <a:cubicBezTo>
                    <a:pt x="0" y="13723"/>
                    <a:pt x="2261" y="-973"/>
                    <a:pt x="27938" y="50"/>
                  </a:cubicBezTo>
                  <a:cubicBezTo>
                    <a:pt x="99640" y="4195"/>
                    <a:pt x="169566" y="20506"/>
                    <a:pt x="240191" y="31703"/>
                  </a:cubicBezTo>
                  <a:cubicBezTo>
                    <a:pt x="343654" y="48067"/>
                    <a:pt x="446900" y="65723"/>
                    <a:pt x="550201" y="83111"/>
                  </a:cubicBezTo>
                  <a:cubicBezTo>
                    <a:pt x="686231" y="105989"/>
                    <a:pt x="822422" y="127951"/>
                    <a:pt x="958451" y="150991"/>
                  </a:cubicBezTo>
                  <a:cubicBezTo>
                    <a:pt x="1056530" y="167571"/>
                    <a:pt x="1154610" y="184043"/>
                    <a:pt x="1252742" y="200138"/>
                  </a:cubicBezTo>
                  <a:cubicBezTo>
                    <a:pt x="1292738" y="206705"/>
                    <a:pt x="1293492" y="207190"/>
                    <a:pt x="1293492" y="247293"/>
                  </a:cubicBezTo>
                  <a:cubicBezTo>
                    <a:pt x="1293492" y="1544392"/>
                    <a:pt x="1293492" y="2841437"/>
                    <a:pt x="1293331" y="4138536"/>
                  </a:cubicBezTo>
                  <a:cubicBezTo>
                    <a:pt x="1293384" y="4149086"/>
                    <a:pt x="1296022" y="4160014"/>
                    <a:pt x="1290908" y="4170242"/>
                  </a:cubicBezTo>
                  <a:close/>
                </a:path>
              </a:pathLst>
            </a:custGeom>
            <a:solidFill>
              <a:srgbClr val="F0607F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005">
              <a:extLst>
                <a:ext uri="{FF2B5EF4-FFF2-40B4-BE49-F238E27FC236}">
                  <a16:creationId xmlns:a16="http://schemas.microsoft.com/office/drawing/2014/main" id="{87ADAEF3-1AED-4357-9C5D-3AFF37708DF7}"/>
                </a:ext>
              </a:extLst>
            </p:cNvPr>
            <p:cNvSpPr/>
            <p:nvPr/>
          </p:nvSpPr>
          <p:spPr>
            <a:xfrm>
              <a:off x="1973524" y="5540566"/>
              <a:ext cx="1128109" cy="1187814"/>
            </a:xfrm>
            <a:custGeom>
              <a:avLst/>
              <a:gdLst>
                <a:gd name="connsiteX0" fmla="*/ 180817 w 2012439"/>
                <a:gd name="connsiteY0" fmla="*/ 711164 h 2118963"/>
                <a:gd name="connsiteX1" fmla="*/ 181786 w 2012439"/>
                <a:gd name="connsiteY1" fmla="*/ 378115 h 2118963"/>
                <a:gd name="connsiteX2" fmla="*/ 182055 w 2012439"/>
                <a:gd name="connsiteY2" fmla="*/ 4747 h 2118963"/>
                <a:gd name="connsiteX3" fmla="*/ 225496 w 2012439"/>
                <a:gd name="connsiteY3" fmla="*/ 8031 h 2118963"/>
                <a:gd name="connsiteX4" fmla="*/ 736239 w 2012439"/>
                <a:gd name="connsiteY4" fmla="*/ 180665 h 2118963"/>
                <a:gd name="connsiteX5" fmla="*/ 1186800 w 2012439"/>
                <a:gd name="connsiteY5" fmla="*/ 330422 h 2118963"/>
                <a:gd name="connsiteX6" fmla="*/ 1224697 w 2012439"/>
                <a:gd name="connsiteY6" fmla="*/ 353138 h 2118963"/>
                <a:gd name="connsiteX7" fmla="*/ 1227873 w 2012439"/>
                <a:gd name="connsiteY7" fmla="*/ 401263 h 2118963"/>
                <a:gd name="connsiteX8" fmla="*/ 1227980 w 2012439"/>
                <a:gd name="connsiteY8" fmla="*/ 1772916 h 2118963"/>
                <a:gd name="connsiteX9" fmla="*/ 1230295 w 2012439"/>
                <a:gd name="connsiteY9" fmla="*/ 1807260 h 2118963"/>
                <a:gd name="connsiteX10" fmla="*/ 1278204 w 2012439"/>
                <a:gd name="connsiteY10" fmla="*/ 1737173 h 2118963"/>
                <a:gd name="connsiteX11" fmla="*/ 1737109 w 2012439"/>
                <a:gd name="connsiteY11" fmla="*/ 1025481 h 2118963"/>
                <a:gd name="connsiteX12" fmla="*/ 1768331 w 2012439"/>
                <a:gd name="connsiteY12" fmla="*/ 894996 h 2118963"/>
                <a:gd name="connsiteX13" fmla="*/ 1790670 w 2012439"/>
                <a:gd name="connsiteY13" fmla="*/ 905654 h 2118963"/>
                <a:gd name="connsiteX14" fmla="*/ 1993773 w 2012439"/>
                <a:gd name="connsiteY14" fmla="*/ 995228 h 2118963"/>
                <a:gd name="connsiteX15" fmla="*/ 2005777 w 2012439"/>
                <a:gd name="connsiteY15" fmla="*/ 1029195 h 2118963"/>
                <a:gd name="connsiteX16" fmla="*/ 1676604 w 2012439"/>
                <a:gd name="connsiteY16" fmla="*/ 1570783 h 2118963"/>
                <a:gd name="connsiteX17" fmla="*/ 1358304 w 2012439"/>
                <a:gd name="connsiteY17" fmla="*/ 2097191 h 2118963"/>
                <a:gd name="connsiteX18" fmla="*/ 1322076 w 2012439"/>
                <a:gd name="connsiteY18" fmla="*/ 2115709 h 2118963"/>
                <a:gd name="connsiteX19" fmla="*/ 1252312 w 2012439"/>
                <a:gd name="connsiteY19" fmla="*/ 2087502 h 2118963"/>
                <a:gd name="connsiteX20" fmla="*/ 1223190 w 2012439"/>
                <a:gd name="connsiteY20" fmla="*/ 2075444 h 2118963"/>
                <a:gd name="connsiteX21" fmla="*/ 809879 w 2012439"/>
                <a:gd name="connsiteY21" fmla="*/ 1881277 h 2118963"/>
                <a:gd name="connsiteX22" fmla="*/ 520325 w 2012439"/>
                <a:gd name="connsiteY22" fmla="*/ 1745840 h 2118963"/>
                <a:gd name="connsiteX23" fmla="*/ 260270 w 2012439"/>
                <a:gd name="connsiteY23" fmla="*/ 1623537 h 2118963"/>
                <a:gd name="connsiteX24" fmla="*/ 237177 w 2012439"/>
                <a:gd name="connsiteY24" fmla="*/ 1637264 h 2118963"/>
                <a:gd name="connsiteX25" fmla="*/ 237446 w 2012439"/>
                <a:gd name="connsiteY25" fmla="*/ 1755583 h 2118963"/>
                <a:gd name="connsiteX26" fmla="*/ 230825 w 2012439"/>
                <a:gd name="connsiteY26" fmla="*/ 1786320 h 2118963"/>
                <a:gd name="connsiteX27" fmla="*/ 225119 w 2012439"/>
                <a:gd name="connsiteY27" fmla="*/ 1762796 h 2118963"/>
                <a:gd name="connsiteX28" fmla="*/ 225011 w 2012439"/>
                <a:gd name="connsiteY28" fmla="*/ 1620361 h 2118963"/>
                <a:gd name="connsiteX29" fmla="*/ 208001 w 2012439"/>
                <a:gd name="connsiteY29" fmla="*/ 1592154 h 2118963"/>
                <a:gd name="connsiteX30" fmla="*/ 0 w 2012439"/>
                <a:gd name="connsiteY30" fmla="*/ 1494021 h 2118963"/>
                <a:gd name="connsiteX31" fmla="*/ 170427 w 2012439"/>
                <a:gd name="connsiteY31" fmla="*/ 1248231 h 2118963"/>
                <a:gd name="connsiteX32" fmla="*/ 181247 w 2012439"/>
                <a:gd name="connsiteY32" fmla="*/ 1216471 h 2118963"/>
                <a:gd name="connsiteX33" fmla="*/ 180817 w 2012439"/>
                <a:gd name="connsiteY33" fmla="*/ 711164 h 211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2439" h="2118963">
                  <a:moveTo>
                    <a:pt x="180817" y="711164"/>
                  </a:moveTo>
                  <a:cubicBezTo>
                    <a:pt x="181140" y="600166"/>
                    <a:pt x="181624" y="489114"/>
                    <a:pt x="181786" y="378115"/>
                  </a:cubicBezTo>
                  <a:cubicBezTo>
                    <a:pt x="182001" y="253659"/>
                    <a:pt x="182001" y="129203"/>
                    <a:pt x="182055" y="4747"/>
                  </a:cubicBezTo>
                  <a:cubicBezTo>
                    <a:pt x="197343" y="-5534"/>
                    <a:pt x="211554" y="3402"/>
                    <a:pt x="225496" y="8031"/>
                  </a:cubicBezTo>
                  <a:cubicBezTo>
                    <a:pt x="396138" y="64338"/>
                    <a:pt x="566296" y="122098"/>
                    <a:pt x="736239" y="180665"/>
                  </a:cubicBezTo>
                  <a:cubicBezTo>
                    <a:pt x="885888" y="232235"/>
                    <a:pt x="1036882" y="279606"/>
                    <a:pt x="1186800" y="330422"/>
                  </a:cubicBezTo>
                  <a:cubicBezTo>
                    <a:pt x="1200850" y="335213"/>
                    <a:pt x="1216999" y="337258"/>
                    <a:pt x="1224697" y="353138"/>
                  </a:cubicBezTo>
                  <a:cubicBezTo>
                    <a:pt x="1229595" y="368911"/>
                    <a:pt x="1227873" y="385167"/>
                    <a:pt x="1227873" y="401263"/>
                  </a:cubicBezTo>
                  <a:cubicBezTo>
                    <a:pt x="1227980" y="858498"/>
                    <a:pt x="1227927" y="1315681"/>
                    <a:pt x="1227980" y="1772916"/>
                  </a:cubicBezTo>
                  <a:cubicBezTo>
                    <a:pt x="1227980" y="1783468"/>
                    <a:pt x="1226742" y="1794234"/>
                    <a:pt x="1230295" y="1807260"/>
                  </a:cubicBezTo>
                  <a:cubicBezTo>
                    <a:pt x="1250643" y="1784974"/>
                    <a:pt x="1263401" y="1760212"/>
                    <a:pt x="1278204" y="1737173"/>
                  </a:cubicBezTo>
                  <a:cubicBezTo>
                    <a:pt x="1430975" y="1499781"/>
                    <a:pt x="1584015" y="1262604"/>
                    <a:pt x="1737109" y="1025481"/>
                  </a:cubicBezTo>
                  <a:cubicBezTo>
                    <a:pt x="1753420" y="1000234"/>
                    <a:pt x="1765962" y="934669"/>
                    <a:pt x="1768331" y="894996"/>
                  </a:cubicBezTo>
                  <a:cubicBezTo>
                    <a:pt x="1781411" y="901025"/>
                    <a:pt x="1779097" y="900540"/>
                    <a:pt x="1790670" y="905654"/>
                  </a:cubicBezTo>
                  <a:cubicBezTo>
                    <a:pt x="1858389" y="935476"/>
                    <a:pt x="1925677" y="966321"/>
                    <a:pt x="1993773" y="995228"/>
                  </a:cubicBezTo>
                  <a:cubicBezTo>
                    <a:pt x="2012882" y="1003356"/>
                    <a:pt x="2018104" y="1009062"/>
                    <a:pt x="2005777" y="1029195"/>
                  </a:cubicBezTo>
                  <a:cubicBezTo>
                    <a:pt x="1895424" y="1209366"/>
                    <a:pt x="1786095" y="1390128"/>
                    <a:pt x="1676604" y="1570783"/>
                  </a:cubicBezTo>
                  <a:cubicBezTo>
                    <a:pt x="1570342" y="1746163"/>
                    <a:pt x="1464188" y="1921596"/>
                    <a:pt x="1358304" y="2097191"/>
                  </a:cubicBezTo>
                  <a:cubicBezTo>
                    <a:pt x="1349637" y="2111564"/>
                    <a:pt x="1342316" y="2125452"/>
                    <a:pt x="1322076" y="2115709"/>
                  </a:cubicBezTo>
                  <a:cubicBezTo>
                    <a:pt x="1296560" y="2111887"/>
                    <a:pt x="1275028" y="2098214"/>
                    <a:pt x="1252312" y="2087502"/>
                  </a:cubicBezTo>
                  <a:cubicBezTo>
                    <a:pt x="1242784" y="2082980"/>
                    <a:pt x="1232879" y="2079535"/>
                    <a:pt x="1223190" y="2075444"/>
                  </a:cubicBezTo>
                  <a:cubicBezTo>
                    <a:pt x="1086352" y="2008640"/>
                    <a:pt x="947524" y="1946251"/>
                    <a:pt x="809879" y="1881277"/>
                  </a:cubicBezTo>
                  <a:cubicBezTo>
                    <a:pt x="713523" y="1835791"/>
                    <a:pt x="616574" y="1791542"/>
                    <a:pt x="520325" y="1745840"/>
                  </a:cubicBezTo>
                  <a:cubicBezTo>
                    <a:pt x="433766" y="1704767"/>
                    <a:pt x="346238" y="1665740"/>
                    <a:pt x="260270" y="1623537"/>
                  </a:cubicBezTo>
                  <a:cubicBezTo>
                    <a:pt x="243798" y="1615462"/>
                    <a:pt x="236477" y="1615408"/>
                    <a:pt x="237177" y="1637264"/>
                  </a:cubicBezTo>
                  <a:cubicBezTo>
                    <a:pt x="238469" y="1676667"/>
                    <a:pt x="237662" y="1716126"/>
                    <a:pt x="237446" y="1755583"/>
                  </a:cubicBezTo>
                  <a:cubicBezTo>
                    <a:pt x="237393" y="1766188"/>
                    <a:pt x="238900" y="1777331"/>
                    <a:pt x="230825" y="1786320"/>
                  </a:cubicBezTo>
                  <a:cubicBezTo>
                    <a:pt x="219467" y="1780883"/>
                    <a:pt x="225227" y="1770602"/>
                    <a:pt x="225119" y="1762796"/>
                  </a:cubicBezTo>
                  <a:cubicBezTo>
                    <a:pt x="224527" y="1715318"/>
                    <a:pt x="224419" y="1667839"/>
                    <a:pt x="225011" y="1620361"/>
                  </a:cubicBezTo>
                  <a:cubicBezTo>
                    <a:pt x="225173" y="1606527"/>
                    <a:pt x="222535" y="1598721"/>
                    <a:pt x="208001" y="1592154"/>
                  </a:cubicBezTo>
                  <a:cubicBezTo>
                    <a:pt x="138936" y="1560878"/>
                    <a:pt x="70787" y="1527665"/>
                    <a:pt x="0" y="1494021"/>
                  </a:cubicBezTo>
                  <a:cubicBezTo>
                    <a:pt x="57060" y="1411552"/>
                    <a:pt x="113367" y="1329623"/>
                    <a:pt x="170427" y="1248231"/>
                  </a:cubicBezTo>
                  <a:cubicBezTo>
                    <a:pt x="177479" y="1238165"/>
                    <a:pt x="181247" y="1228798"/>
                    <a:pt x="181247" y="1216471"/>
                  </a:cubicBezTo>
                  <a:cubicBezTo>
                    <a:pt x="180924" y="1047982"/>
                    <a:pt x="180924" y="879546"/>
                    <a:pt x="180817" y="711164"/>
                  </a:cubicBezTo>
                  <a:close/>
                </a:path>
              </a:pathLst>
            </a:custGeom>
            <a:solidFill>
              <a:srgbClr val="6378BA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006">
              <a:extLst>
                <a:ext uri="{FF2B5EF4-FFF2-40B4-BE49-F238E27FC236}">
                  <a16:creationId xmlns:a16="http://schemas.microsoft.com/office/drawing/2014/main" id="{368A89E1-A36B-46A2-ABCE-7AB40CF35755}"/>
                </a:ext>
              </a:extLst>
            </p:cNvPr>
            <p:cNvSpPr/>
            <p:nvPr/>
          </p:nvSpPr>
          <p:spPr>
            <a:xfrm>
              <a:off x="1127581" y="4671730"/>
              <a:ext cx="592588" cy="1675127"/>
            </a:xfrm>
            <a:custGeom>
              <a:avLst/>
              <a:gdLst>
                <a:gd name="connsiteX0" fmla="*/ 0 w 1057122"/>
                <a:gd name="connsiteY0" fmla="*/ 2246617 h 2988292"/>
                <a:gd name="connsiteX1" fmla="*/ 2369 w 1057122"/>
                <a:gd name="connsiteY1" fmla="*/ 2212004 h 2988292"/>
                <a:gd name="connsiteX2" fmla="*/ 2530 w 1057122"/>
                <a:gd name="connsiteY2" fmla="*/ 37146 h 2988292"/>
                <a:gd name="connsiteX3" fmla="*/ 3499 w 1057122"/>
                <a:gd name="connsiteY3" fmla="*/ 4955 h 2988292"/>
                <a:gd name="connsiteX4" fmla="*/ 37143 w 1057122"/>
                <a:gd name="connsiteY4" fmla="*/ 2533 h 2988292"/>
                <a:gd name="connsiteX5" fmla="*/ 502830 w 1057122"/>
                <a:gd name="connsiteY5" fmla="*/ 121875 h 2988292"/>
                <a:gd name="connsiteX6" fmla="*/ 1028485 w 1057122"/>
                <a:gd name="connsiteY6" fmla="*/ 256129 h 2988292"/>
                <a:gd name="connsiteX7" fmla="*/ 1057123 w 1057122"/>
                <a:gd name="connsiteY7" fmla="*/ 269317 h 2988292"/>
                <a:gd name="connsiteX8" fmla="*/ 1046249 w 1057122"/>
                <a:gd name="connsiteY8" fmla="*/ 305545 h 2988292"/>
                <a:gd name="connsiteX9" fmla="*/ 1046195 w 1057122"/>
                <a:gd name="connsiteY9" fmla="*/ 1365736 h 2988292"/>
                <a:gd name="connsiteX10" fmla="*/ 1046195 w 1057122"/>
                <a:gd name="connsiteY10" fmla="*/ 2958740 h 2988292"/>
                <a:gd name="connsiteX11" fmla="*/ 1045549 w 1057122"/>
                <a:gd name="connsiteY11" fmla="*/ 2988293 h 2988292"/>
                <a:gd name="connsiteX12" fmla="*/ 828343 w 1057122"/>
                <a:gd name="connsiteY12" fmla="*/ 2897643 h 2988292"/>
                <a:gd name="connsiteX13" fmla="*/ 307157 w 1057122"/>
                <a:gd name="connsiteY13" fmla="*/ 2674731 h 2988292"/>
                <a:gd name="connsiteX14" fmla="*/ 23955 w 1057122"/>
                <a:gd name="connsiteY14" fmla="*/ 2554635 h 2988292"/>
                <a:gd name="connsiteX15" fmla="*/ 2207 w 1057122"/>
                <a:gd name="connsiteY15" fmla="*/ 2520291 h 2988292"/>
                <a:gd name="connsiteX16" fmla="*/ 2584 w 1057122"/>
                <a:gd name="connsiteY16" fmla="*/ 2275686 h 2988292"/>
                <a:gd name="connsiteX17" fmla="*/ 0 w 1057122"/>
                <a:gd name="connsiteY17" fmla="*/ 2246617 h 298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7122" h="2988292">
                  <a:moveTo>
                    <a:pt x="0" y="2246617"/>
                  </a:moveTo>
                  <a:cubicBezTo>
                    <a:pt x="807" y="2235098"/>
                    <a:pt x="2369" y="2223524"/>
                    <a:pt x="2369" y="2212004"/>
                  </a:cubicBezTo>
                  <a:cubicBezTo>
                    <a:pt x="2476" y="1487070"/>
                    <a:pt x="2476" y="762081"/>
                    <a:pt x="2530" y="37146"/>
                  </a:cubicBezTo>
                  <a:cubicBezTo>
                    <a:pt x="2530" y="26434"/>
                    <a:pt x="3176" y="15668"/>
                    <a:pt x="3499" y="4955"/>
                  </a:cubicBezTo>
                  <a:cubicBezTo>
                    <a:pt x="14265" y="-1935"/>
                    <a:pt x="25462" y="-535"/>
                    <a:pt x="37143" y="2533"/>
                  </a:cubicBezTo>
                  <a:cubicBezTo>
                    <a:pt x="192013" y="43606"/>
                    <a:pt x="347799" y="81287"/>
                    <a:pt x="502830" y="121875"/>
                  </a:cubicBezTo>
                  <a:cubicBezTo>
                    <a:pt x="677779" y="167631"/>
                    <a:pt x="853321" y="211126"/>
                    <a:pt x="1028485" y="256129"/>
                  </a:cubicBezTo>
                  <a:cubicBezTo>
                    <a:pt x="1038928" y="258820"/>
                    <a:pt x="1049694" y="260273"/>
                    <a:pt x="1057123" y="269317"/>
                  </a:cubicBezTo>
                  <a:cubicBezTo>
                    <a:pt x="1042858" y="278199"/>
                    <a:pt x="1046249" y="292464"/>
                    <a:pt x="1046249" y="305545"/>
                  </a:cubicBezTo>
                  <a:cubicBezTo>
                    <a:pt x="1046195" y="658942"/>
                    <a:pt x="1046195" y="1012339"/>
                    <a:pt x="1046195" y="1365736"/>
                  </a:cubicBezTo>
                  <a:cubicBezTo>
                    <a:pt x="1046195" y="1896719"/>
                    <a:pt x="1046195" y="2427757"/>
                    <a:pt x="1046195" y="2958740"/>
                  </a:cubicBezTo>
                  <a:cubicBezTo>
                    <a:pt x="1046195" y="2968592"/>
                    <a:pt x="1045764" y="2978442"/>
                    <a:pt x="1045549" y="2988293"/>
                  </a:cubicBezTo>
                  <a:cubicBezTo>
                    <a:pt x="971317" y="2962509"/>
                    <a:pt x="900637" y="2928111"/>
                    <a:pt x="828343" y="2897643"/>
                  </a:cubicBezTo>
                  <a:cubicBezTo>
                    <a:pt x="654202" y="2824272"/>
                    <a:pt x="480868" y="2749017"/>
                    <a:pt x="307157" y="2674731"/>
                  </a:cubicBezTo>
                  <a:cubicBezTo>
                    <a:pt x="212900" y="2634412"/>
                    <a:pt x="118535" y="2594254"/>
                    <a:pt x="23955" y="2554635"/>
                  </a:cubicBezTo>
                  <a:cubicBezTo>
                    <a:pt x="7698" y="2547799"/>
                    <a:pt x="1992" y="2538378"/>
                    <a:pt x="2207" y="2520291"/>
                  </a:cubicBezTo>
                  <a:cubicBezTo>
                    <a:pt x="3284" y="2438792"/>
                    <a:pt x="2745" y="2357239"/>
                    <a:pt x="2584" y="2275686"/>
                  </a:cubicBezTo>
                  <a:cubicBezTo>
                    <a:pt x="2530" y="2265996"/>
                    <a:pt x="4468" y="2255984"/>
                    <a:pt x="0" y="2246617"/>
                  </a:cubicBezTo>
                  <a:close/>
                </a:path>
              </a:pathLst>
            </a:custGeom>
            <a:solidFill>
              <a:srgbClr val="966AAD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007">
              <a:extLst>
                <a:ext uri="{FF2B5EF4-FFF2-40B4-BE49-F238E27FC236}">
                  <a16:creationId xmlns:a16="http://schemas.microsoft.com/office/drawing/2014/main" id="{081D7EA3-1D70-4888-B550-8D925810645C}"/>
                </a:ext>
              </a:extLst>
            </p:cNvPr>
            <p:cNvSpPr/>
            <p:nvPr/>
          </p:nvSpPr>
          <p:spPr>
            <a:xfrm>
              <a:off x="2824370" y="4755599"/>
              <a:ext cx="581016" cy="1253808"/>
            </a:xfrm>
            <a:custGeom>
              <a:avLst/>
              <a:gdLst>
                <a:gd name="connsiteX0" fmla="*/ 1035617 w 1036478"/>
                <a:gd name="connsiteY0" fmla="*/ 139996 h 2236692"/>
                <a:gd name="connsiteX1" fmla="*/ 1036263 w 1036478"/>
                <a:gd name="connsiteY1" fmla="*/ 422229 h 2236692"/>
                <a:gd name="connsiteX2" fmla="*/ 1036479 w 1036478"/>
                <a:gd name="connsiteY2" fmla="*/ 1255578 h 2236692"/>
                <a:gd name="connsiteX3" fmla="*/ 1023452 w 1036478"/>
                <a:gd name="connsiteY3" fmla="*/ 1303434 h 2236692"/>
                <a:gd name="connsiteX4" fmla="*/ 581288 w 1036478"/>
                <a:gd name="connsiteY4" fmla="*/ 2049362 h 2236692"/>
                <a:gd name="connsiteX5" fmla="*/ 466252 w 1036478"/>
                <a:gd name="connsiteY5" fmla="*/ 2236692 h 2236692"/>
                <a:gd name="connsiteX6" fmla="*/ 458178 w 1036478"/>
                <a:gd name="connsiteY6" fmla="*/ 2204771 h 2236692"/>
                <a:gd name="connsiteX7" fmla="*/ 457370 w 1036478"/>
                <a:gd name="connsiteY7" fmla="*/ 2167197 h 2236692"/>
                <a:gd name="connsiteX8" fmla="*/ 457370 w 1036478"/>
                <a:gd name="connsiteY8" fmla="*/ 893353 h 2236692"/>
                <a:gd name="connsiteX9" fmla="*/ 457316 w 1036478"/>
                <a:gd name="connsiteY9" fmla="*/ 866492 h 2236692"/>
                <a:gd name="connsiteX10" fmla="*/ 423672 w 1036478"/>
                <a:gd name="connsiteY10" fmla="*/ 824558 h 2236692"/>
                <a:gd name="connsiteX11" fmla="*/ 69899 w 1036478"/>
                <a:gd name="connsiteY11" fmla="*/ 734392 h 2236692"/>
                <a:gd name="connsiteX12" fmla="*/ 5517 w 1036478"/>
                <a:gd name="connsiteY12" fmla="*/ 710761 h 2236692"/>
                <a:gd name="connsiteX13" fmla="*/ 81 w 1036478"/>
                <a:gd name="connsiteY13" fmla="*/ 671303 h 2236692"/>
                <a:gd name="connsiteX14" fmla="*/ 81 w 1036478"/>
                <a:gd name="connsiteY14" fmla="*/ 48753 h 2236692"/>
                <a:gd name="connsiteX15" fmla="*/ 3580 w 1036478"/>
                <a:gd name="connsiteY15" fmla="*/ 11611 h 2236692"/>
                <a:gd name="connsiteX16" fmla="*/ 38838 w 1036478"/>
                <a:gd name="connsiteY16" fmla="*/ 2836 h 2236692"/>
                <a:gd name="connsiteX17" fmla="*/ 339374 w 1036478"/>
                <a:gd name="connsiteY17" fmla="*/ 77122 h 2236692"/>
                <a:gd name="connsiteX18" fmla="*/ 354285 w 1036478"/>
                <a:gd name="connsiteY18" fmla="*/ 103876 h 2236692"/>
                <a:gd name="connsiteX19" fmla="*/ 437938 w 1036478"/>
                <a:gd name="connsiteY19" fmla="*/ 585712 h 2236692"/>
                <a:gd name="connsiteX20" fmla="*/ 473519 w 1036478"/>
                <a:gd name="connsiteY20" fmla="*/ 794952 h 2236692"/>
                <a:gd name="connsiteX21" fmla="*/ 480787 w 1036478"/>
                <a:gd name="connsiteY21" fmla="*/ 806902 h 2236692"/>
                <a:gd name="connsiteX22" fmla="*/ 546191 w 1036478"/>
                <a:gd name="connsiteY22" fmla="*/ 727879 h 2236692"/>
                <a:gd name="connsiteX23" fmla="*/ 713819 w 1036478"/>
                <a:gd name="connsiteY23" fmla="*/ 521385 h 2236692"/>
                <a:gd name="connsiteX24" fmla="*/ 889521 w 1036478"/>
                <a:gd name="connsiteY24" fmla="*/ 304179 h 2236692"/>
                <a:gd name="connsiteX25" fmla="*/ 1009671 w 1036478"/>
                <a:gd name="connsiteY25" fmla="*/ 155984 h 2236692"/>
                <a:gd name="connsiteX26" fmla="*/ 1035617 w 1036478"/>
                <a:gd name="connsiteY26" fmla="*/ 139996 h 223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36478" h="2236692">
                  <a:moveTo>
                    <a:pt x="1035617" y="139996"/>
                  </a:moveTo>
                  <a:cubicBezTo>
                    <a:pt x="1035832" y="234092"/>
                    <a:pt x="1036263" y="328134"/>
                    <a:pt x="1036263" y="422229"/>
                  </a:cubicBezTo>
                  <a:cubicBezTo>
                    <a:pt x="1036371" y="699994"/>
                    <a:pt x="1036209" y="977813"/>
                    <a:pt x="1036479" y="1255578"/>
                  </a:cubicBezTo>
                  <a:cubicBezTo>
                    <a:pt x="1036479" y="1273127"/>
                    <a:pt x="1032602" y="1288038"/>
                    <a:pt x="1023452" y="1303434"/>
                  </a:cubicBezTo>
                  <a:cubicBezTo>
                    <a:pt x="875687" y="1551861"/>
                    <a:pt x="728568" y="1800666"/>
                    <a:pt x="581288" y="2049362"/>
                  </a:cubicBezTo>
                  <a:cubicBezTo>
                    <a:pt x="545868" y="2109168"/>
                    <a:pt x="501834" y="2176941"/>
                    <a:pt x="466252" y="2236692"/>
                  </a:cubicBezTo>
                  <a:cubicBezTo>
                    <a:pt x="460439" y="2226572"/>
                    <a:pt x="459470" y="2215322"/>
                    <a:pt x="458178" y="2204771"/>
                  </a:cubicBezTo>
                  <a:cubicBezTo>
                    <a:pt x="456670" y="2192336"/>
                    <a:pt x="457370" y="2179740"/>
                    <a:pt x="457370" y="2167197"/>
                  </a:cubicBezTo>
                  <a:cubicBezTo>
                    <a:pt x="457370" y="1742583"/>
                    <a:pt x="457370" y="1317968"/>
                    <a:pt x="457370" y="893353"/>
                  </a:cubicBezTo>
                  <a:cubicBezTo>
                    <a:pt x="457370" y="884418"/>
                    <a:pt x="457478" y="875428"/>
                    <a:pt x="457316" y="866492"/>
                  </a:cubicBezTo>
                  <a:cubicBezTo>
                    <a:pt x="456724" y="835593"/>
                    <a:pt x="454464" y="832310"/>
                    <a:pt x="423672" y="824558"/>
                  </a:cubicBezTo>
                  <a:cubicBezTo>
                    <a:pt x="305676" y="794790"/>
                    <a:pt x="188003" y="763783"/>
                    <a:pt x="69899" y="734392"/>
                  </a:cubicBezTo>
                  <a:cubicBezTo>
                    <a:pt x="47882" y="728901"/>
                    <a:pt x="23174" y="728901"/>
                    <a:pt x="5517" y="710761"/>
                  </a:cubicBezTo>
                  <a:cubicBezTo>
                    <a:pt x="-1050" y="698272"/>
                    <a:pt x="81" y="684653"/>
                    <a:pt x="81" y="671303"/>
                  </a:cubicBezTo>
                  <a:cubicBezTo>
                    <a:pt x="-27" y="463786"/>
                    <a:pt x="-27" y="256270"/>
                    <a:pt x="81" y="48753"/>
                  </a:cubicBezTo>
                  <a:cubicBezTo>
                    <a:pt x="81" y="36265"/>
                    <a:pt x="-673" y="23669"/>
                    <a:pt x="3580" y="11611"/>
                  </a:cubicBezTo>
                  <a:cubicBezTo>
                    <a:pt x="12139" y="-3839"/>
                    <a:pt x="26027" y="-555"/>
                    <a:pt x="38838" y="2836"/>
                  </a:cubicBezTo>
                  <a:cubicBezTo>
                    <a:pt x="138694" y="28944"/>
                    <a:pt x="239572" y="50853"/>
                    <a:pt x="339374" y="77122"/>
                  </a:cubicBezTo>
                  <a:cubicBezTo>
                    <a:pt x="350678" y="82505"/>
                    <a:pt x="352347" y="93002"/>
                    <a:pt x="354285" y="103876"/>
                  </a:cubicBezTo>
                  <a:cubicBezTo>
                    <a:pt x="382815" y="264398"/>
                    <a:pt x="409946" y="425136"/>
                    <a:pt x="437938" y="585712"/>
                  </a:cubicBezTo>
                  <a:cubicBezTo>
                    <a:pt x="450049" y="655369"/>
                    <a:pt x="464261" y="724756"/>
                    <a:pt x="473519" y="794952"/>
                  </a:cubicBezTo>
                  <a:cubicBezTo>
                    <a:pt x="474004" y="798450"/>
                    <a:pt x="474327" y="802111"/>
                    <a:pt x="480787" y="806902"/>
                  </a:cubicBezTo>
                  <a:cubicBezTo>
                    <a:pt x="502749" y="781063"/>
                    <a:pt x="525035" y="754848"/>
                    <a:pt x="546191" y="727879"/>
                  </a:cubicBezTo>
                  <a:cubicBezTo>
                    <a:pt x="600882" y="658060"/>
                    <a:pt x="657997" y="590234"/>
                    <a:pt x="713819" y="521385"/>
                  </a:cubicBezTo>
                  <a:cubicBezTo>
                    <a:pt x="772494" y="449037"/>
                    <a:pt x="831869" y="377281"/>
                    <a:pt x="889521" y="304179"/>
                  </a:cubicBezTo>
                  <a:cubicBezTo>
                    <a:pt x="928925" y="254224"/>
                    <a:pt x="972905" y="208092"/>
                    <a:pt x="1009671" y="155984"/>
                  </a:cubicBezTo>
                  <a:cubicBezTo>
                    <a:pt x="1015539" y="147532"/>
                    <a:pt x="1022698" y="138327"/>
                    <a:pt x="1035617" y="139996"/>
                  </a:cubicBezTo>
                  <a:close/>
                </a:path>
              </a:pathLst>
            </a:custGeom>
            <a:solidFill>
              <a:srgbClr val="00A0C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008">
              <a:extLst>
                <a:ext uri="{FF2B5EF4-FFF2-40B4-BE49-F238E27FC236}">
                  <a16:creationId xmlns:a16="http://schemas.microsoft.com/office/drawing/2014/main" id="{25978662-8719-40CE-AD8B-1F0A587E0B3C}"/>
                </a:ext>
              </a:extLst>
            </p:cNvPr>
            <p:cNvSpPr/>
            <p:nvPr/>
          </p:nvSpPr>
          <p:spPr>
            <a:xfrm>
              <a:off x="2442937" y="3132890"/>
              <a:ext cx="428910" cy="906094"/>
            </a:xfrm>
            <a:custGeom>
              <a:avLst/>
              <a:gdLst>
                <a:gd name="connsiteX0" fmla="*/ 764715 w 765135"/>
                <a:gd name="connsiteY0" fmla="*/ 1060383 h 1616397"/>
                <a:gd name="connsiteX1" fmla="*/ 742376 w 765135"/>
                <a:gd name="connsiteY1" fmla="*/ 1106947 h 1616397"/>
                <a:gd name="connsiteX2" fmla="*/ 544387 w 765135"/>
                <a:gd name="connsiteY2" fmla="*/ 1243299 h 1616397"/>
                <a:gd name="connsiteX3" fmla="*/ 318999 w 765135"/>
                <a:gd name="connsiteY3" fmla="*/ 1401184 h 1616397"/>
                <a:gd name="connsiteX4" fmla="*/ 48824 w 765135"/>
                <a:gd name="connsiteY4" fmla="*/ 1588029 h 1616397"/>
                <a:gd name="connsiteX5" fmla="*/ 3930 w 765135"/>
                <a:gd name="connsiteY5" fmla="*/ 1616398 h 1616397"/>
                <a:gd name="connsiteX6" fmla="*/ 754 w 765135"/>
                <a:gd name="connsiteY6" fmla="*/ 1593789 h 1616397"/>
                <a:gd name="connsiteX7" fmla="*/ 108 w 765135"/>
                <a:gd name="connsiteY7" fmla="*/ 324628 h 1616397"/>
                <a:gd name="connsiteX8" fmla="*/ 24708 w 765135"/>
                <a:gd name="connsiteY8" fmla="*/ 286624 h 1616397"/>
                <a:gd name="connsiteX9" fmla="*/ 328258 w 765135"/>
                <a:gd name="connsiteY9" fmla="*/ 167605 h 1616397"/>
                <a:gd name="connsiteX10" fmla="*/ 730479 w 765135"/>
                <a:gd name="connsiteY10" fmla="*/ 9074 h 1616397"/>
                <a:gd name="connsiteX11" fmla="*/ 763800 w 765135"/>
                <a:gd name="connsiteY11" fmla="*/ 31 h 1616397"/>
                <a:gd name="connsiteX12" fmla="*/ 764662 w 765135"/>
                <a:gd name="connsiteY12" fmla="*/ 67104 h 1616397"/>
                <a:gd name="connsiteX13" fmla="*/ 764715 w 765135"/>
                <a:gd name="connsiteY13" fmla="*/ 1060383 h 161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5135" h="1616397">
                  <a:moveTo>
                    <a:pt x="764715" y="1060383"/>
                  </a:moveTo>
                  <a:cubicBezTo>
                    <a:pt x="766923" y="1080516"/>
                    <a:pt x="760571" y="1094835"/>
                    <a:pt x="742376" y="1106947"/>
                  </a:cubicBezTo>
                  <a:cubicBezTo>
                    <a:pt x="675680" y="1151410"/>
                    <a:pt x="610114" y="1197489"/>
                    <a:pt x="544387" y="1243299"/>
                  </a:cubicBezTo>
                  <a:cubicBezTo>
                    <a:pt x="469132" y="1295730"/>
                    <a:pt x="394308" y="1348807"/>
                    <a:pt x="318999" y="1401184"/>
                  </a:cubicBezTo>
                  <a:cubicBezTo>
                    <a:pt x="229102" y="1463735"/>
                    <a:pt x="138990" y="1525855"/>
                    <a:pt x="48824" y="1588029"/>
                  </a:cubicBezTo>
                  <a:cubicBezTo>
                    <a:pt x="34398" y="1597988"/>
                    <a:pt x="23632" y="1613814"/>
                    <a:pt x="3930" y="1616398"/>
                  </a:cubicBezTo>
                  <a:cubicBezTo>
                    <a:pt x="-2369" y="1609508"/>
                    <a:pt x="808" y="1601164"/>
                    <a:pt x="754" y="1593789"/>
                  </a:cubicBezTo>
                  <a:cubicBezTo>
                    <a:pt x="592" y="1170736"/>
                    <a:pt x="754" y="747682"/>
                    <a:pt x="108" y="324628"/>
                  </a:cubicBezTo>
                  <a:cubicBezTo>
                    <a:pt x="54" y="304442"/>
                    <a:pt x="6029" y="293837"/>
                    <a:pt x="24708" y="286624"/>
                  </a:cubicBezTo>
                  <a:cubicBezTo>
                    <a:pt x="126071" y="247436"/>
                    <a:pt x="227111" y="207440"/>
                    <a:pt x="328258" y="167605"/>
                  </a:cubicBezTo>
                  <a:cubicBezTo>
                    <a:pt x="462350" y="114797"/>
                    <a:pt x="596388" y="61828"/>
                    <a:pt x="730479" y="9074"/>
                  </a:cubicBezTo>
                  <a:cubicBezTo>
                    <a:pt x="741192" y="4876"/>
                    <a:pt x="751742" y="-454"/>
                    <a:pt x="763800" y="31"/>
                  </a:cubicBezTo>
                  <a:cubicBezTo>
                    <a:pt x="764123" y="22370"/>
                    <a:pt x="764662" y="44710"/>
                    <a:pt x="764662" y="67104"/>
                  </a:cubicBezTo>
                  <a:cubicBezTo>
                    <a:pt x="764715" y="398161"/>
                    <a:pt x="764715" y="729272"/>
                    <a:pt x="764715" y="1060383"/>
                  </a:cubicBezTo>
                  <a:close/>
                </a:path>
              </a:pathLst>
            </a:custGeom>
            <a:solidFill>
              <a:srgbClr val="BE4327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009">
              <a:extLst>
                <a:ext uri="{FF2B5EF4-FFF2-40B4-BE49-F238E27FC236}">
                  <a16:creationId xmlns:a16="http://schemas.microsoft.com/office/drawing/2014/main" id="{F7563C85-D65E-42F4-B9AE-2C36BD41705E}"/>
                </a:ext>
              </a:extLst>
            </p:cNvPr>
            <p:cNvSpPr/>
            <p:nvPr/>
          </p:nvSpPr>
          <p:spPr>
            <a:xfrm>
              <a:off x="1062815" y="3200778"/>
              <a:ext cx="887445" cy="1076750"/>
            </a:xfrm>
            <a:custGeom>
              <a:avLst/>
              <a:gdLst>
                <a:gd name="connsiteX0" fmla="*/ 1580641 w 1583119"/>
                <a:gd name="connsiteY0" fmla="*/ 851963 h 1920835"/>
                <a:gd name="connsiteX1" fmla="*/ 1583117 w 1583119"/>
                <a:gd name="connsiteY1" fmla="*/ 1219894 h 1920835"/>
                <a:gd name="connsiteX2" fmla="*/ 1556256 w 1583119"/>
                <a:gd name="connsiteY2" fmla="*/ 1249232 h 1920835"/>
                <a:gd name="connsiteX3" fmla="*/ 1307828 w 1583119"/>
                <a:gd name="connsiteY3" fmla="*/ 1403026 h 1920835"/>
                <a:gd name="connsiteX4" fmla="*/ 1290226 w 1583119"/>
                <a:gd name="connsiteY4" fmla="*/ 1434570 h 1920835"/>
                <a:gd name="connsiteX5" fmla="*/ 1290818 w 1583119"/>
                <a:gd name="connsiteY5" fmla="*/ 1853694 h 1920835"/>
                <a:gd name="connsiteX6" fmla="*/ 1275799 w 1583119"/>
                <a:gd name="connsiteY6" fmla="*/ 1871458 h 1920835"/>
                <a:gd name="connsiteX7" fmla="*/ 1204312 w 1583119"/>
                <a:gd name="connsiteY7" fmla="*/ 1914307 h 1920835"/>
                <a:gd name="connsiteX8" fmla="*/ 1175674 w 1583119"/>
                <a:gd name="connsiteY8" fmla="*/ 1914092 h 1920835"/>
                <a:gd name="connsiteX9" fmla="*/ 1169538 w 1583119"/>
                <a:gd name="connsiteY9" fmla="*/ 1866721 h 1920835"/>
                <a:gd name="connsiteX10" fmla="*/ 1169430 w 1583119"/>
                <a:gd name="connsiteY10" fmla="*/ 1144532 h 1920835"/>
                <a:gd name="connsiteX11" fmla="*/ 1119152 w 1583119"/>
                <a:gd name="connsiteY11" fmla="*/ 1088171 h 1920835"/>
                <a:gd name="connsiteX12" fmla="*/ 936344 w 1583119"/>
                <a:gd name="connsiteY12" fmla="*/ 1060233 h 1920835"/>
                <a:gd name="connsiteX13" fmla="*/ 899147 w 1583119"/>
                <a:gd name="connsiteY13" fmla="*/ 1046883 h 1920835"/>
                <a:gd name="connsiteX14" fmla="*/ 899147 w 1583119"/>
                <a:gd name="connsiteY14" fmla="*/ 971628 h 1920835"/>
                <a:gd name="connsiteX15" fmla="*/ 929561 w 1583119"/>
                <a:gd name="connsiteY15" fmla="*/ 966138 h 1920835"/>
                <a:gd name="connsiteX16" fmla="*/ 1067314 w 1583119"/>
                <a:gd name="connsiteY16" fmla="*/ 988208 h 1920835"/>
                <a:gd name="connsiteX17" fmla="*/ 1099558 w 1583119"/>
                <a:gd name="connsiteY17" fmla="*/ 960862 h 1920835"/>
                <a:gd name="connsiteX18" fmla="*/ 1099666 w 1583119"/>
                <a:gd name="connsiteY18" fmla="*/ 646223 h 1920835"/>
                <a:gd name="connsiteX19" fmla="*/ 1099612 w 1583119"/>
                <a:gd name="connsiteY19" fmla="*/ 258967 h 1920835"/>
                <a:gd name="connsiteX20" fmla="*/ 1059993 w 1583119"/>
                <a:gd name="connsiteY20" fmla="*/ 216495 h 1920835"/>
                <a:gd name="connsiteX21" fmla="*/ 611154 w 1583119"/>
                <a:gd name="connsiteY21" fmla="*/ 174238 h 1920835"/>
                <a:gd name="connsiteX22" fmla="*/ 151658 w 1583119"/>
                <a:gd name="connsiteY22" fmla="*/ 131066 h 1920835"/>
                <a:gd name="connsiteX23" fmla="*/ 23541 w 1583119"/>
                <a:gd name="connsiteY23" fmla="*/ 118093 h 1920835"/>
                <a:gd name="connsiteX24" fmla="*/ 286 w 1583119"/>
                <a:gd name="connsiteY24" fmla="*/ 101459 h 1920835"/>
                <a:gd name="connsiteX25" fmla="*/ 308950 w 1583119"/>
                <a:gd name="connsiteY25" fmla="*/ 4295 h 1920835"/>
                <a:gd name="connsiteX26" fmla="*/ 418011 w 1583119"/>
                <a:gd name="connsiteY26" fmla="*/ 9194 h 1920835"/>
                <a:gd name="connsiteX27" fmla="*/ 669883 w 1583119"/>
                <a:gd name="connsiteY27" fmla="*/ 36432 h 1920835"/>
                <a:gd name="connsiteX28" fmla="*/ 1030386 w 1583119"/>
                <a:gd name="connsiteY28" fmla="*/ 76320 h 1920835"/>
                <a:gd name="connsiteX29" fmla="*/ 1309066 w 1583119"/>
                <a:gd name="connsiteY29" fmla="*/ 105120 h 1920835"/>
                <a:gd name="connsiteX30" fmla="*/ 1415166 w 1583119"/>
                <a:gd name="connsiteY30" fmla="*/ 116209 h 1920835"/>
                <a:gd name="connsiteX31" fmla="*/ 1429377 w 1583119"/>
                <a:gd name="connsiteY31" fmla="*/ 131120 h 1920835"/>
                <a:gd name="connsiteX32" fmla="*/ 1429431 w 1583119"/>
                <a:gd name="connsiteY32" fmla="*/ 149960 h 1920835"/>
                <a:gd name="connsiteX33" fmla="*/ 1428839 w 1583119"/>
                <a:gd name="connsiteY33" fmla="*/ 793127 h 1920835"/>
                <a:gd name="connsiteX34" fmla="*/ 1462429 w 1583119"/>
                <a:gd name="connsiteY34" fmla="*/ 833499 h 1920835"/>
                <a:gd name="connsiteX35" fmla="*/ 1580641 w 1583119"/>
                <a:gd name="connsiteY35" fmla="*/ 851963 h 192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83119" h="1920835">
                  <a:moveTo>
                    <a:pt x="1580641" y="851963"/>
                  </a:moveTo>
                  <a:cubicBezTo>
                    <a:pt x="1581395" y="974589"/>
                    <a:pt x="1581879" y="1097269"/>
                    <a:pt x="1583117" y="1219894"/>
                  </a:cubicBezTo>
                  <a:cubicBezTo>
                    <a:pt x="1583332" y="1239381"/>
                    <a:pt x="1566591" y="1242665"/>
                    <a:pt x="1556256" y="1249232"/>
                  </a:cubicBezTo>
                  <a:cubicBezTo>
                    <a:pt x="1474111" y="1301501"/>
                    <a:pt x="1391158" y="1352586"/>
                    <a:pt x="1307828" y="1403026"/>
                  </a:cubicBezTo>
                  <a:cubicBezTo>
                    <a:pt x="1294532" y="1411046"/>
                    <a:pt x="1290172" y="1419552"/>
                    <a:pt x="1290226" y="1434570"/>
                  </a:cubicBezTo>
                  <a:cubicBezTo>
                    <a:pt x="1290871" y="1574260"/>
                    <a:pt x="1290710" y="1713950"/>
                    <a:pt x="1290818" y="1853694"/>
                  </a:cubicBezTo>
                  <a:cubicBezTo>
                    <a:pt x="1289526" y="1862792"/>
                    <a:pt x="1282743" y="1867313"/>
                    <a:pt x="1275799" y="1871458"/>
                  </a:cubicBezTo>
                  <a:cubicBezTo>
                    <a:pt x="1252006" y="1885777"/>
                    <a:pt x="1228428" y="1900527"/>
                    <a:pt x="1204312" y="1914307"/>
                  </a:cubicBezTo>
                  <a:cubicBezTo>
                    <a:pt x="1195053" y="1919583"/>
                    <a:pt x="1185149" y="1925989"/>
                    <a:pt x="1175674" y="1914092"/>
                  </a:cubicBezTo>
                  <a:cubicBezTo>
                    <a:pt x="1167331" y="1899127"/>
                    <a:pt x="1169591" y="1882709"/>
                    <a:pt x="1169538" y="1866721"/>
                  </a:cubicBezTo>
                  <a:cubicBezTo>
                    <a:pt x="1169376" y="1625991"/>
                    <a:pt x="1169430" y="1385262"/>
                    <a:pt x="1169430" y="1144532"/>
                  </a:cubicBezTo>
                  <a:cubicBezTo>
                    <a:pt x="1169430" y="1096246"/>
                    <a:pt x="1167546" y="1094631"/>
                    <a:pt x="1119152" y="1088171"/>
                  </a:cubicBezTo>
                  <a:cubicBezTo>
                    <a:pt x="1058055" y="1080043"/>
                    <a:pt x="997226" y="1069869"/>
                    <a:pt x="936344" y="1060233"/>
                  </a:cubicBezTo>
                  <a:cubicBezTo>
                    <a:pt x="923317" y="1058188"/>
                    <a:pt x="909483" y="1057057"/>
                    <a:pt x="899147" y="1046883"/>
                  </a:cubicBezTo>
                  <a:cubicBezTo>
                    <a:pt x="899147" y="1021798"/>
                    <a:pt x="899147" y="996713"/>
                    <a:pt x="899147" y="971628"/>
                  </a:cubicBezTo>
                  <a:cubicBezTo>
                    <a:pt x="908083" y="963123"/>
                    <a:pt x="918903" y="964092"/>
                    <a:pt x="929561" y="966138"/>
                  </a:cubicBezTo>
                  <a:cubicBezTo>
                    <a:pt x="975264" y="974804"/>
                    <a:pt x="1021450" y="980403"/>
                    <a:pt x="1067314" y="988208"/>
                  </a:cubicBezTo>
                  <a:cubicBezTo>
                    <a:pt x="1097297" y="993322"/>
                    <a:pt x="1099450" y="991976"/>
                    <a:pt x="1099558" y="960862"/>
                  </a:cubicBezTo>
                  <a:cubicBezTo>
                    <a:pt x="1099881" y="856001"/>
                    <a:pt x="1099666" y="751085"/>
                    <a:pt x="1099666" y="646223"/>
                  </a:cubicBezTo>
                  <a:cubicBezTo>
                    <a:pt x="1099666" y="517138"/>
                    <a:pt x="1099720" y="388052"/>
                    <a:pt x="1099612" y="258967"/>
                  </a:cubicBezTo>
                  <a:cubicBezTo>
                    <a:pt x="1099558" y="223493"/>
                    <a:pt x="1095898" y="219348"/>
                    <a:pt x="1059993" y="216495"/>
                  </a:cubicBezTo>
                  <a:cubicBezTo>
                    <a:pt x="910182" y="204598"/>
                    <a:pt x="760749" y="188126"/>
                    <a:pt x="611154" y="174238"/>
                  </a:cubicBezTo>
                  <a:cubicBezTo>
                    <a:pt x="457953" y="160027"/>
                    <a:pt x="304805" y="145546"/>
                    <a:pt x="151658" y="131066"/>
                  </a:cubicBezTo>
                  <a:cubicBezTo>
                    <a:pt x="108916" y="127029"/>
                    <a:pt x="66229" y="122345"/>
                    <a:pt x="23541" y="118093"/>
                  </a:cubicBezTo>
                  <a:cubicBezTo>
                    <a:pt x="13852" y="117124"/>
                    <a:pt x="-2351" y="121322"/>
                    <a:pt x="286" y="101459"/>
                  </a:cubicBezTo>
                  <a:cubicBezTo>
                    <a:pt x="103102" y="68838"/>
                    <a:pt x="205596" y="35140"/>
                    <a:pt x="308950" y="4295"/>
                  </a:cubicBezTo>
                  <a:cubicBezTo>
                    <a:pt x="344640" y="-6363"/>
                    <a:pt x="381783" y="5749"/>
                    <a:pt x="418011" y="9194"/>
                  </a:cubicBezTo>
                  <a:cubicBezTo>
                    <a:pt x="502094" y="17214"/>
                    <a:pt x="585962" y="27173"/>
                    <a:pt x="669883" y="36432"/>
                  </a:cubicBezTo>
                  <a:cubicBezTo>
                    <a:pt x="790033" y="49728"/>
                    <a:pt x="910182" y="63347"/>
                    <a:pt x="1030386" y="76320"/>
                  </a:cubicBezTo>
                  <a:cubicBezTo>
                    <a:pt x="1123244" y="86333"/>
                    <a:pt x="1216155" y="95484"/>
                    <a:pt x="1309066" y="105120"/>
                  </a:cubicBezTo>
                  <a:cubicBezTo>
                    <a:pt x="1344433" y="108780"/>
                    <a:pt x="1379746" y="113194"/>
                    <a:pt x="1415166" y="116209"/>
                  </a:cubicBezTo>
                  <a:cubicBezTo>
                    <a:pt x="1425878" y="117124"/>
                    <a:pt x="1429324" y="121699"/>
                    <a:pt x="1429377" y="131120"/>
                  </a:cubicBezTo>
                  <a:cubicBezTo>
                    <a:pt x="1429431" y="137418"/>
                    <a:pt x="1429431" y="143662"/>
                    <a:pt x="1429431" y="149960"/>
                  </a:cubicBezTo>
                  <a:cubicBezTo>
                    <a:pt x="1429431" y="364367"/>
                    <a:pt x="1429916" y="578774"/>
                    <a:pt x="1428839" y="793127"/>
                  </a:cubicBezTo>
                  <a:cubicBezTo>
                    <a:pt x="1428731" y="819396"/>
                    <a:pt x="1434491" y="830969"/>
                    <a:pt x="1462429" y="833499"/>
                  </a:cubicBezTo>
                  <a:cubicBezTo>
                    <a:pt x="1501995" y="836945"/>
                    <a:pt x="1541237" y="845504"/>
                    <a:pt x="1580641" y="851963"/>
                  </a:cubicBezTo>
                  <a:close/>
                </a:path>
              </a:pathLst>
            </a:custGeom>
            <a:solidFill>
              <a:srgbClr val="6ABD45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010">
              <a:extLst>
                <a:ext uri="{FF2B5EF4-FFF2-40B4-BE49-F238E27FC236}">
                  <a16:creationId xmlns:a16="http://schemas.microsoft.com/office/drawing/2014/main" id="{25C1A880-41B3-4943-A106-A6106F6684B6}"/>
                </a:ext>
              </a:extLst>
            </p:cNvPr>
            <p:cNvSpPr/>
            <p:nvPr/>
          </p:nvSpPr>
          <p:spPr>
            <a:xfrm>
              <a:off x="1050457" y="3257593"/>
              <a:ext cx="633441" cy="504832"/>
            </a:xfrm>
            <a:custGeom>
              <a:avLst/>
              <a:gdLst>
                <a:gd name="connsiteX0" fmla="*/ 22222 w 1129999"/>
                <a:gd name="connsiteY0" fmla="*/ 0 h 900580"/>
                <a:gd name="connsiteX1" fmla="*/ 44508 w 1129999"/>
                <a:gd name="connsiteY1" fmla="*/ 9097 h 900580"/>
                <a:gd name="connsiteX2" fmla="*/ 237975 w 1129999"/>
                <a:gd name="connsiteY2" fmla="*/ 28422 h 900580"/>
                <a:gd name="connsiteX3" fmla="*/ 373358 w 1129999"/>
                <a:gd name="connsiteY3" fmla="*/ 41719 h 900580"/>
                <a:gd name="connsiteX4" fmla="*/ 569570 w 1129999"/>
                <a:gd name="connsiteY4" fmla="*/ 60505 h 900580"/>
                <a:gd name="connsiteX5" fmla="*/ 710283 w 1129999"/>
                <a:gd name="connsiteY5" fmla="*/ 73532 h 900580"/>
                <a:gd name="connsiteX6" fmla="*/ 914462 w 1129999"/>
                <a:gd name="connsiteY6" fmla="*/ 92858 h 900580"/>
                <a:gd name="connsiteX7" fmla="*/ 1065995 w 1129999"/>
                <a:gd name="connsiteY7" fmla="*/ 106046 h 900580"/>
                <a:gd name="connsiteX8" fmla="*/ 1129999 w 1129999"/>
                <a:gd name="connsiteY8" fmla="*/ 169889 h 900580"/>
                <a:gd name="connsiteX9" fmla="*/ 1129999 w 1129999"/>
                <a:gd name="connsiteY9" fmla="*/ 871677 h 900580"/>
                <a:gd name="connsiteX10" fmla="*/ 1097378 w 1129999"/>
                <a:gd name="connsiteY10" fmla="*/ 897408 h 900580"/>
                <a:gd name="connsiteX11" fmla="*/ 921245 w 1129999"/>
                <a:gd name="connsiteY11" fmla="*/ 870277 h 900580"/>
                <a:gd name="connsiteX12" fmla="*/ 920491 w 1129999"/>
                <a:gd name="connsiteY12" fmla="*/ 643382 h 900580"/>
                <a:gd name="connsiteX13" fmla="*/ 909456 w 1129999"/>
                <a:gd name="connsiteY13" fmla="*/ 628794 h 900580"/>
                <a:gd name="connsiteX14" fmla="*/ 763306 w 1129999"/>
                <a:gd name="connsiteY14" fmla="*/ 617166 h 900580"/>
                <a:gd name="connsiteX15" fmla="*/ 518754 w 1129999"/>
                <a:gd name="connsiteY15" fmla="*/ 586644 h 900580"/>
                <a:gd name="connsiteX16" fmla="*/ 481881 w 1129999"/>
                <a:gd name="connsiteY16" fmla="*/ 573133 h 900580"/>
                <a:gd name="connsiteX17" fmla="*/ 476605 w 1129999"/>
                <a:gd name="connsiteY17" fmla="*/ 547240 h 900580"/>
                <a:gd name="connsiteX18" fmla="*/ 477305 w 1129999"/>
                <a:gd name="connsiteY18" fmla="*/ 298705 h 900580"/>
                <a:gd name="connsiteX19" fmla="*/ 450120 w 1129999"/>
                <a:gd name="connsiteY19" fmla="*/ 286916 h 900580"/>
                <a:gd name="connsiteX20" fmla="*/ 226778 w 1129999"/>
                <a:gd name="connsiteY20" fmla="*/ 262101 h 900580"/>
                <a:gd name="connsiteX21" fmla="*/ 51344 w 1129999"/>
                <a:gd name="connsiteY21" fmla="*/ 241753 h 900580"/>
                <a:gd name="connsiteX22" fmla="*/ 636 w 1129999"/>
                <a:gd name="connsiteY22" fmla="*/ 224096 h 900580"/>
                <a:gd name="connsiteX23" fmla="*/ 44 w 1129999"/>
                <a:gd name="connsiteY23" fmla="*/ 26808 h 900580"/>
                <a:gd name="connsiteX24" fmla="*/ 22222 w 1129999"/>
                <a:gd name="connsiteY24" fmla="*/ 0 h 90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29999" h="900580">
                  <a:moveTo>
                    <a:pt x="22222" y="0"/>
                  </a:moveTo>
                  <a:cubicBezTo>
                    <a:pt x="25721" y="12650"/>
                    <a:pt x="36326" y="7859"/>
                    <a:pt x="44508" y="9097"/>
                  </a:cubicBezTo>
                  <a:cubicBezTo>
                    <a:pt x="108674" y="18464"/>
                    <a:pt x="173486" y="22124"/>
                    <a:pt x="237975" y="28422"/>
                  </a:cubicBezTo>
                  <a:cubicBezTo>
                    <a:pt x="283031" y="32837"/>
                    <a:pt x="328087" y="38381"/>
                    <a:pt x="373358" y="41719"/>
                  </a:cubicBezTo>
                  <a:cubicBezTo>
                    <a:pt x="438870" y="46563"/>
                    <a:pt x="504220" y="53723"/>
                    <a:pt x="569570" y="60505"/>
                  </a:cubicBezTo>
                  <a:cubicBezTo>
                    <a:pt x="616349" y="65350"/>
                    <a:pt x="663397" y="68849"/>
                    <a:pt x="710283" y="73532"/>
                  </a:cubicBezTo>
                  <a:cubicBezTo>
                    <a:pt x="778325" y="80369"/>
                    <a:pt x="846420" y="86667"/>
                    <a:pt x="914462" y="92858"/>
                  </a:cubicBezTo>
                  <a:cubicBezTo>
                    <a:pt x="964847" y="97433"/>
                    <a:pt x="1015071" y="106154"/>
                    <a:pt x="1065995" y="106046"/>
                  </a:cubicBezTo>
                  <a:cubicBezTo>
                    <a:pt x="1129999" y="105938"/>
                    <a:pt x="1129999" y="106154"/>
                    <a:pt x="1129999" y="169889"/>
                  </a:cubicBezTo>
                  <a:cubicBezTo>
                    <a:pt x="1129999" y="403836"/>
                    <a:pt x="1129999" y="637729"/>
                    <a:pt x="1129999" y="871677"/>
                  </a:cubicBezTo>
                  <a:cubicBezTo>
                    <a:pt x="1129999" y="904621"/>
                    <a:pt x="1130161" y="903060"/>
                    <a:pt x="1097378" y="897408"/>
                  </a:cubicBezTo>
                  <a:cubicBezTo>
                    <a:pt x="1038864" y="887287"/>
                    <a:pt x="979974" y="879213"/>
                    <a:pt x="921245" y="870277"/>
                  </a:cubicBezTo>
                  <a:cubicBezTo>
                    <a:pt x="920975" y="794645"/>
                    <a:pt x="920652" y="719013"/>
                    <a:pt x="920491" y="643382"/>
                  </a:cubicBezTo>
                  <a:cubicBezTo>
                    <a:pt x="920491" y="635415"/>
                    <a:pt x="925766" y="624110"/>
                    <a:pt x="909456" y="628794"/>
                  </a:cubicBezTo>
                  <a:cubicBezTo>
                    <a:pt x="859878" y="636330"/>
                    <a:pt x="811700" y="622657"/>
                    <a:pt x="763306" y="617166"/>
                  </a:cubicBezTo>
                  <a:cubicBezTo>
                    <a:pt x="681699" y="607907"/>
                    <a:pt x="600200" y="597087"/>
                    <a:pt x="518754" y="586644"/>
                  </a:cubicBezTo>
                  <a:cubicBezTo>
                    <a:pt x="505566" y="584976"/>
                    <a:pt x="491839" y="584007"/>
                    <a:pt x="481881" y="573133"/>
                  </a:cubicBezTo>
                  <a:cubicBezTo>
                    <a:pt x="477143" y="565112"/>
                    <a:pt x="476551" y="556176"/>
                    <a:pt x="476605" y="547240"/>
                  </a:cubicBezTo>
                  <a:cubicBezTo>
                    <a:pt x="476820" y="464341"/>
                    <a:pt x="475152" y="381443"/>
                    <a:pt x="477305" y="298705"/>
                  </a:cubicBezTo>
                  <a:cubicBezTo>
                    <a:pt x="472245" y="285571"/>
                    <a:pt x="460079" y="287562"/>
                    <a:pt x="450120" y="286916"/>
                  </a:cubicBezTo>
                  <a:cubicBezTo>
                    <a:pt x="375242" y="282287"/>
                    <a:pt x="301279" y="269906"/>
                    <a:pt x="226778" y="262101"/>
                  </a:cubicBezTo>
                  <a:cubicBezTo>
                    <a:pt x="168264" y="256018"/>
                    <a:pt x="109751" y="249181"/>
                    <a:pt x="51344" y="241753"/>
                  </a:cubicBezTo>
                  <a:cubicBezTo>
                    <a:pt x="33742" y="239492"/>
                    <a:pt x="12856" y="243152"/>
                    <a:pt x="636" y="224096"/>
                  </a:cubicBezTo>
                  <a:cubicBezTo>
                    <a:pt x="582" y="158315"/>
                    <a:pt x="1336" y="92535"/>
                    <a:pt x="44" y="26808"/>
                  </a:cubicBezTo>
                  <a:cubicBezTo>
                    <a:pt x="-548" y="8828"/>
                    <a:pt x="4727" y="592"/>
                    <a:pt x="22222" y="0"/>
                  </a:cubicBezTo>
                  <a:close/>
                </a:path>
              </a:pathLst>
            </a:custGeom>
            <a:solidFill>
              <a:srgbClr val="94C93E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011">
              <a:extLst>
                <a:ext uri="{FF2B5EF4-FFF2-40B4-BE49-F238E27FC236}">
                  <a16:creationId xmlns:a16="http://schemas.microsoft.com/office/drawing/2014/main" id="{D5CFF58A-2911-4C16-9F2E-570E06C68458}"/>
                </a:ext>
              </a:extLst>
            </p:cNvPr>
            <p:cNvSpPr/>
            <p:nvPr/>
          </p:nvSpPr>
          <p:spPr>
            <a:xfrm>
              <a:off x="3016092" y="4601106"/>
              <a:ext cx="391584" cy="618490"/>
            </a:xfrm>
            <a:custGeom>
              <a:avLst/>
              <a:gdLst>
                <a:gd name="connsiteX0" fmla="*/ 693606 w 698550"/>
                <a:gd name="connsiteY0" fmla="*/ 415599 h 1103337"/>
                <a:gd name="connsiteX1" fmla="*/ 602794 w 698550"/>
                <a:gd name="connsiteY1" fmla="*/ 524175 h 1103337"/>
                <a:gd name="connsiteX2" fmla="*/ 426768 w 698550"/>
                <a:gd name="connsiteY2" fmla="*/ 739713 h 1103337"/>
                <a:gd name="connsiteX3" fmla="*/ 253111 w 698550"/>
                <a:gd name="connsiteY3" fmla="*/ 953689 h 1103337"/>
                <a:gd name="connsiteX4" fmla="*/ 130754 w 698550"/>
                <a:gd name="connsiteY4" fmla="*/ 1103337 h 1103337"/>
                <a:gd name="connsiteX5" fmla="*/ 108469 w 698550"/>
                <a:gd name="connsiteY5" fmla="*/ 977966 h 1103337"/>
                <a:gd name="connsiteX6" fmla="*/ 47909 w 698550"/>
                <a:gd name="connsiteY6" fmla="*/ 622577 h 1103337"/>
                <a:gd name="connsiteX7" fmla="*/ 0 w 698550"/>
                <a:gd name="connsiteY7" fmla="*/ 357355 h 1103337"/>
                <a:gd name="connsiteX8" fmla="*/ 4629 w 698550"/>
                <a:gd name="connsiteY8" fmla="*/ 347073 h 1103337"/>
                <a:gd name="connsiteX9" fmla="*/ 208916 w 698550"/>
                <a:gd name="connsiteY9" fmla="*/ 135304 h 1103337"/>
                <a:gd name="connsiteX10" fmla="*/ 342308 w 698550"/>
                <a:gd name="connsiteY10" fmla="*/ 459 h 1103337"/>
                <a:gd name="connsiteX11" fmla="*/ 349575 w 698550"/>
                <a:gd name="connsiteY11" fmla="*/ 1374 h 1103337"/>
                <a:gd name="connsiteX12" fmla="*/ 500677 w 698550"/>
                <a:gd name="connsiteY12" fmla="*/ 175031 h 1103337"/>
                <a:gd name="connsiteX13" fmla="*/ 686931 w 698550"/>
                <a:gd name="connsiteY13" fmla="*/ 392075 h 1103337"/>
                <a:gd name="connsiteX14" fmla="*/ 693606 w 698550"/>
                <a:gd name="connsiteY14" fmla="*/ 415599 h 110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550" h="1103337">
                  <a:moveTo>
                    <a:pt x="693606" y="415599"/>
                  </a:moveTo>
                  <a:cubicBezTo>
                    <a:pt x="658131" y="447413"/>
                    <a:pt x="633315" y="488163"/>
                    <a:pt x="602794" y="524175"/>
                  </a:cubicBezTo>
                  <a:cubicBezTo>
                    <a:pt x="542826" y="594908"/>
                    <a:pt x="485282" y="667687"/>
                    <a:pt x="426768" y="739713"/>
                  </a:cubicBezTo>
                  <a:cubicBezTo>
                    <a:pt x="368846" y="811038"/>
                    <a:pt x="311086" y="882417"/>
                    <a:pt x="253111" y="953689"/>
                  </a:cubicBezTo>
                  <a:cubicBezTo>
                    <a:pt x="213815" y="1001974"/>
                    <a:pt x="174357" y="1050045"/>
                    <a:pt x="130754" y="1103337"/>
                  </a:cubicBezTo>
                  <a:cubicBezTo>
                    <a:pt x="122572" y="1057420"/>
                    <a:pt x="115251" y="1017747"/>
                    <a:pt x="108469" y="977966"/>
                  </a:cubicBezTo>
                  <a:cubicBezTo>
                    <a:pt x="88228" y="859485"/>
                    <a:pt x="68526" y="740951"/>
                    <a:pt x="47909" y="622577"/>
                  </a:cubicBezTo>
                  <a:cubicBezTo>
                    <a:pt x="32514" y="534080"/>
                    <a:pt x="15988" y="445798"/>
                    <a:pt x="0" y="357355"/>
                  </a:cubicBezTo>
                  <a:cubicBezTo>
                    <a:pt x="323" y="353371"/>
                    <a:pt x="2153" y="350088"/>
                    <a:pt x="4629" y="347073"/>
                  </a:cubicBezTo>
                  <a:cubicBezTo>
                    <a:pt x="75094" y="278816"/>
                    <a:pt x="140336" y="205445"/>
                    <a:pt x="208916" y="135304"/>
                  </a:cubicBezTo>
                  <a:cubicBezTo>
                    <a:pt x="253111" y="90087"/>
                    <a:pt x="294991" y="42662"/>
                    <a:pt x="342308" y="459"/>
                  </a:cubicBezTo>
                  <a:cubicBezTo>
                    <a:pt x="344892" y="-402"/>
                    <a:pt x="347260" y="-26"/>
                    <a:pt x="349575" y="1374"/>
                  </a:cubicBezTo>
                  <a:cubicBezTo>
                    <a:pt x="403082" y="56496"/>
                    <a:pt x="450399" y="117109"/>
                    <a:pt x="500677" y="175031"/>
                  </a:cubicBezTo>
                  <a:cubicBezTo>
                    <a:pt x="563174" y="247056"/>
                    <a:pt x="624972" y="319620"/>
                    <a:pt x="686931" y="392075"/>
                  </a:cubicBezTo>
                  <a:cubicBezTo>
                    <a:pt x="692583" y="398696"/>
                    <a:pt x="705664" y="403756"/>
                    <a:pt x="693606" y="415599"/>
                  </a:cubicBezTo>
                  <a:close/>
                </a:path>
              </a:pathLst>
            </a:custGeom>
            <a:solidFill>
              <a:srgbClr val="03818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012">
              <a:extLst>
                <a:ext uri="{FF2B5EF4-FFF2-40B4-BE49-F238E27FC236}">
                  <a16:creationId xmlns:a16="http://schemas.microsoft.com/office/drawing/2014/main" id="{D1916986-8257-4559-8976-42CFDAC45581}"/>
                </a:ext>
              </a:extLst>
            </p:cNvPr>
            <p:cNvSpPr/>
            <p:nvPr/>
          </p:nvSpPr>
          <p:spPr>
            <a:xfrm>
              <a:off x="2461252" y="3742721"/>
              <a:ext cx="523468" cy="833821"/>
            </a:xfrm>
            <a:custGeom>
              <a:avLst/>
              <a:gdLst>
                <a:gd name="connsiteX0" fmla="*/ 485 w 933818"/>
                <a:gd name="connsiteY0" fmla="*/ 1253927 h 1487468"/>
                <a:gd name="connsiteX1" fmla="*/ 1 w 933818"/>
                <a:gd name="connsiteY1" fmla="*/ 688814 h 1487468"/>
                <a:gd name="connsiteX2" fmla="*/ 15719 w 933818"/>
                <a:gd name="connsiteY2" fmla="*/ 657970 h 1487468"/>
                <a:gd name="connsiteX3" fmla="*/ 245791 w 933818"/>
                <a:gd name="connsiteY3" fmla="*/ 492387 h 1487468"/>
                <a:gd name="connsiteX4" fmla="*/ 524955 w 933818"/>
                <a:gd name="connsiteY4" fmla="*/ 289716 h 1487468"/>
                <a:gd name="connsiteX5" fmla="*/ 724289 w 933818"/>
                <a:gd name="connsiteY5" fmla="*/ 145773 h 1487468"/>
                <a:gd name="connsiteX6" fmla="*/ 925615 w 933818"/>
                <a:gd name="connsiteY6" fmla="*/ 0 h 1487468"/>
                <a:gd name="connsiteX7" fmla="*/ 932129 w 933818"/>
                <a:gd name="connsiteY7" fmla="*/ 22340 h 1487468"/>
                <a:gd name="connsiteX8" fmla="*/ 932936 w 933818"/>
                <a:gd name="connsiteY8" fmla="*/ 161599 h 1487468"/>
                <a:gd name="connsiteX9" fmla="*/ 890841 w 933818"/>
                <a:gd name="connsiteY9" fmla="*/ 165313 h 1487468"/>
                <a:gd name="connsiteX10" fmla="*/ 820484 w 933818"/>
                <a:gd name="connsiteY10" fmla="*/ 181247 h 1487468"/>
                <a:gd name="connsiteX11" fmla="*/ 638268 w 933818"/>
                <a:gd name="connsiteY11" fmla="*/ 298382 h 1487468"/>
                <a:gd name="connsiteX12" fmla="*/ 603601 w 933818"/>
                <a:gd name="connsiteY12" fmla="*/ 360610 h 1487468"/>
                <a:gd name="connsiteX13" fmla="*/ 601933 w 933818"/>
                <a:gd name="connsiteY13" fmla="*/ 443348 h 1487468"/>
                <a:gd name="connsiteX14" fmla="*/ 595635 w 933818"/>
                <a:gd name="connsiteY14" fmla="*/ 453952 h 1487468"/>
                <a:gd name="connsiteX15" fmla="*/ 473224 w 933818"/>
                <a:gd name="connsiteY15" fmla="*/ 543419 h 1487468"/>
                <a:gd name="connsiteX16" fmla="*/ 455245 w 933818"/>
                <a:gd name="connsiteY16" fmla="*/ 562367 h 1487468"/>
                <a:gd name="connsiteX17" fmla="*/ 454437 w 933818"/>
                <a:gd name="connsiteY17" fmla="*/ 621526 h 1487468"/>
                <a:gd name="connsiteX18" fmla="*/ 454868 w 933818"/>
                <a:gd name="connsiteY18" fmla="*/ 1470540 h 1487468"/>
                <a:gd name="connsiteX19" fmla="*/ 455460 w 933818"/>
                <a:gd name="connsiteY19" fmla="*/ 1479369 h 1487468"/>
                <a:gd name="connsiteX20" fmla="*/ 436996 w 933818"/>
                <a:gd name="connsiteY20" fmla="*/ 1482114 h 1487468"/>
                <a:gd name="connsiteX21" fmla="*/ 417510 w 933818"/>
                <a:gd name="connsiteY21" fmla="*/ 1459990 h 1487468"/>
                <a:gd name="connsiteX22" fmla="*/ 112614 w 933818"/>
                <a:gd name="connsiteY22" fmla="*/ 1045388 h 1487468"/>
                <a:gd name="connsiteX23" fmla="*/ 51193 w 933818"/>
                <a:gd name="connsiteY23" fmla="*/ 1163976 h 1487468"/>
                <a:gd name="connsiteX24" fmla="*/ 15127 w 933818"/>
                <a:gd name="connsiteY24" fmla="*/ 1241277 h 1487468"/>
                <a:gd name="connsiteX25" fmla="*/ 485 w 933818"/>
                <a:gd name="connsiteY25" fmla="*/ 1253927 h 148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3818" h="1487468">
                  <a:moveTo>
                    <a:pt x="485" y="1253927"/>
                  </a:moveTo>
                  <a:cubicBezTo>
                    <a:pt x="377" y="1065574"/>
                    <a:pt x="431" y="877167"/>
                    <a:pt x="1" y="688814"/>
                  </a:cubicBezTo>
                  <a:cubicBezTo>
                    <a:pt x="-53" y="675088"/>
                    <a:pt x="4092" y="666744"/>
                    <a:pt x="15719" y="657970"/>
                  </a:cubicBezTo>
                  <a:cubicBezTo>
                    <a:pt x="91189" y="601017"/>
                    <a:pt x="168974" y="547402"/>
                    <a:pt x="245791" y="492387"/>
                  </a:cubicBezTo>
                  <a:cubicBezTo>
                    <a:pt x="339294" y="425476"/>
                    <a:pt x="431829" y="357219"/>
                    <a:pt x="524955" y="289716"/>
                  </a:cubicBezTo>
                  <a:cubicBezTo>
                    <a:pt x="591328" y="241591"/>
                    <a:pt x="657863" y="193790"/>
                    <a:pt x="724289" y="145773"/>
                  </a:cubicBezTo>
                  <a:cubicBezTo>
                    <a:pt x="791416" y="97218"/>
                    <a:pt x="858489" y="48609"/>
                    <a:pt x="925615" y="0"/>
                  </a:cubicBezTo>
                  <a:cubicBezTo>
                    <a:pt x="938911" y="4037"/>
                    <a:pt x="932021" y="14965"/>
                    <a:pt x="932129" y="22340"/>
                  </a:cubicBezTo>
                  <a:cubicBezTo>
                    <a:pt x="932990" y="68741"/>
                    <a:pt x="932775" y="115143"/>
                    <a:pt x="932936" y="161599"/>
                  </a:cubicBezTo>
                  <a:cubicBezTo>
                    <a:pt x="920178" y="176079"/>
                    <a:pt x="904191" y="168059"/>
                    <a:pt x="890841" y="165313"/>
                  </a:cubicBezTo>
                  <a:cubicBezTo>
                    <a:pt x="864195" y="159877"/>
                    <a:pt x="842555" y="166390"/>
                    <a:pt x="820484" y="181247"/>
                  </a:cubicBezTo>
                  <a:cubicBezTo>
                    <a:pt x="760517" y="221512"/>
                    <a:pt x="700066" y="261078"/>
                    <a:pt x="638268" y="298382"/>
                  </a:cubicBezTo>
                  <a:cubicBezTo>
                    <a:pt x="613560" y="313293"/>
                    <a:pt x="601125" y="330304"/>
                    <a:pt x="603601" y="360610"/>
                  </a:cubicBezTo>
                  <a:cubicBezTo>
                    <a:pt x="605862" y="387902"/>
                    <a:pt x="606885" y="415894"/>
                    <a:pt x="601933" y="443348"/>
                  </a:cubicBezTo>
                  <a:cubicBezTo>
                    <a:pt x="600587" y="447331"/>
                    <a:pt x="598380" y="450776"/>
                    <a:pt x="595635" y="453952"/>
                  </a:cubicBezTo>
                  <a:cubicBezTo>
                    <a:pt x="556069" y="485497"/>
                    <a:pt x="513435" y="512789"/>
                    <a:pt x="473224" y="543419"/>
                  </a:cubicBezTo>
                  <a:cubicBezTo>
                    <a:pt x="466280" y="548694"/>
                    <a:pt x="457828" y="552731"/>
                    <a:pt x="455245" y="562367"/>
                  </a:cubicBezTo>
                  <a:cubicBezTo>
                    <a:pt x="453468" y="582122"/>
                    <a:pt x="454384" y="601878"/>
                    <a:pt x="454437" y="621526"/>
                  </a:cubicBezTo>
                  <a:cubicBezTo>
                    <a:pt x="454653" y="904567"/>
                    <a:pt x="453737" y="1187608"/>
                    <a:pt x="454868" y="1470540"/>
                  </a:cubicBezTo>
                  <a:cubicBezTo>
                    <a:pt x="455406" y="1473447"/>
                    <a:pt x="455622" y="1476408"/>
                    <a:pt x="455460" y="1479369"/>
                  </a:cubicBezTo>
                  <a:cubicBezTo>
                    <a:pt x="451100" y="1491588"/>
                    <a:pt x="443671" y="1487820"/>
                    <a:pt x="436996" y="1482114"/>
                  </a:cubicBezTo>
                  <a:cubicBezTo>
                    <a:pt x="429514" y="1475708"/>
                    <a:pt x="423323" y="1467957"/>
                    <a:pt x="417510" y="1459990"/>
                  </a:cubicBezTo>
                  <a:cubicBezTo>
                    <a:pt x="316739" y="1321053"/>
                    <a:pt x="214945" y="1182870"/>
                    <a:pt x="112614" y="1045388"/>
                  </a:cubicBezTo>
                  <a:cubicBezTo>
                    <a:pt x="86344" y="1082046"/>
                    <a:pt x="69872" y="1123657"/>
                    <a:pt x="51193" y="1163976"/>
                  </a:cubicBezTo>
                  <a:cubicBezTo>
                    <a:pt x="39243" y="1189761"/>
                    <a:pt x="25462" y="1214684"/>
                    <a:pt x="15127" y="1241277"/>
                  </a:cubicBezTo>
                  <a:cubicBezTo>
                    <a:pt x="12704" y="1247575"/>
                    <a:pt x="10013" y="1255219"/>
                    <a:pt x="485" y="1253927"/>
                  </a:cubicBezTo>
                  <a:close/>
                </a:path>
              </a:pathLst>
            </a:custGeom>
            <a:solidFill>
              <a:srgbClr val="BE4327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013">
              <a:extLst>
                <a:ext uri="{FF2B5EF4-FFF2-40B4-BE49-F238E27FC236}">
                  <a16:creationId xmlns:a16="http://schemas.microsoft.com/office/drawing/2014/main" id="{D9256D12-87F7-44A2-8CE6-095886DF7336}"/>
                </a:ext>
              </a:extLst>
            </p:cNvPr>
            <p:cNvSpPr/>
            <p:nvPr/>
          </p:nvSpPr>
          <p:spPr>
            <a:xfrm>
              <a:off x="2824168" y="5154569"/>
              <a:ext cx="261791" cy="854869"/>
            </a:xfrm>
            <a:custGeom>
              <a:avLst/>
              <a:gdLst>
                <a:gd name="connsiteX0" fmla="*/ 9703 w 467009"/>
                <a:gd name="connsiteY0" fmla="*/ 0 h 1525016"/>
                <a:gd name="connsiteX1" fmla="*/ 297050 w 467009"/>
                <a:gd name="connsiteY1" fmla="*/ 70303 h 1525016"/>
                <a:gd name="connsiteX2" fmla="*/ 448798 w 467009"/>
                <a:gd name="connsiteY2" fmla="*/ 110998 h 1525016"/>
                <a:gd name="connsiteX3" fmla="*/ 466293 w 467009"/>
                <a:gd name="connsiteY3" fmla="*/ 134899 h 1525016"/>
                <a:gd name="connsiteX4" fmla="*/ 466185 w 467009"/>
                <a:gd name="connsiteY4" fmla="*/ 153740 h 1525016"/>
                <a:gd name="connsiteX5" fmla="*/ 466347 w 467009"/>
                <a:gd name="connsiteY5" fmla="*/ 1482383 h 1525016"/>
                <a:gd name="connsiteX6" fmla="*/ 466616 w 467009"/>
                <a:gd name="connsiteY6" fmla="*/ 1525017 h 1525016"/>
                <a:gd name="connsiteX7" fmla="*/ 13 w 467009"/>
                <a:gd name="connsiteY7" fmla="*/ 1360619 h 1525016"/>
                <a:gd name="connsiteX8" fmla="*/ 2920 w 467009"/>
                <a:gd name="connsiteY8" fmla="*/ 320883 h 1525016"/>
                <a:gd name="connsiteX9" fmla="*/ 498 w 467009"/>
                <a:gd name="connsiteY9" fmla="*/ 152609 h 1525016"/>
                <a:gd name="connsiteX10" fmla="*/ 552 w 467009"/>
                <a:gd name="connsiteY10" fmla="*/ 34990 h 1525016"/>
                <a:gd name="connsiteX11" fmla="*/ 9703 w 467009"/>
                <a:gd name="connsiteY11" fmla="*/ 0 h 152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009" h="1525016">
                  <a:moveTo>
                    <a:pt x="9703" y="0"/>
                  </a:moveTo>
                  <a:cubicBezTo>
                    <a:pt x="105521" y="23362"/>
                    <a:pt x="201393" y="46294"/>
                    <a:pt x="297050" y="70303"/>
                  </a:cubicBezTo>
                  <a:cubicBezTo>
                    <a:pt x="347866" y="83060"/>
                    <a:pt x="397928" y="98617"/>
                    <a:pt x="448798" y="110998"/>
                  </a:cubicBezTo>
                  <a:cubicBezTo>
                    <a:pt x="463924" y="114659"/>
                    <a:pt x="467531" y="121495"/>
                    <a:pt x="466293" y="134899"/>
                  </a:cubicBezTo>
                  <a:cubicBezTo>
                    <a:pt x="465701" y="141143"/>
                    <a:pt x="466185" y="147442"/>
                    <a:pt x="466185" y="153740"/>
                  </a:cubicBezTo>
                  <a:cubicBezTo>
                    <a:pt x="466185" y="596603"/>
                    <a:pt x="466131" y="1039520"/>
                    <a:pt x="466347" y="1482383"/>
                  </a:cubicBezTo>
                  <a:cubicBezTo>
                    <a:pt x="466347" y="1494279"/>
                    <a:pt x="467639" y="1500793"/>
                    <a:pt x="466616" y="1525017"/>
                  </a:cubicBezTo>
                  <a:cubicBezTo>
                    <a:pt x="401373" y="1503700"/>
                    <a:pt x="65202" y="1382151"/>
                    <a:pt x="13" y="1360619"/>
                  </a:cubicBezTo>
                  <a:cubicBezTo>
                    <a:pt x="-202" y="1236109"/>
                    <a:pt x="7280" y="335794"/>
                    <a:pt x="2920" y="320883"/>
                  </a:cubicBezTo>
                  <a:cubicBezTo>
                    <a:pt x="-2409" y="264846"/>
                    <a:pt x="1359" y="208701"/>
                    <a:pt x="498" y="152609"/>
                  </a:cubicBezTo>
                  <a:cubicBezTo>
                    <a:pt x="-94" y="113421"/>
                    <a:pt x="67" y="74178"/>
                    <a:pt x="552" y="34990"/>
                  </a:cubicBezTo>
                  <a:cubicBezTo>
                    <a:pt x="767" y="22770"/>
                    <a:pt x="-955" y="9689"/>
                    <a:pt x="9703" y="0"/>
                  </a:cubicBezTo>
                  <a:close/>
                </a:path>
              </a:pathLst>
            </a:custGeom>
            <a:solidFill>
              <a:srgbClr val="09C0E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014">
              <a:extLst>
                <a:ext uri="{FF2B5EF4-FFF2-40B4-BE49-F238E27FC236}">
                  <a16:creationId xmlns:a16="http://schemas.microsoft.com/office/drawing/2014/main" id="{EDD421CF-FA2B-4250-B41C-491BC3D915F3}"/>
                </a:ext>
              </a:extLst>
            </p:cNvPr>
            <p:cNvSpPr/>
            <p:nvPr/>
          </p:nvSpPr>
          <p:spPr>
            <a:xfrm>
              <a:off x="312719" y="3579021"/>
              <a:ext cx="1247460" cy="2455417"/>
            </a:xfrm>
            <a:custGeom>
              <a:avLst/>
              <a:gdLst>
                <a:gd name="connsiteX0" fmla="*/ 1801813 w 2225351"/>
                <a:gd name="connsiteY0" fmla="*/ 0 h 4380266"/>
                <a:gd name="connsiteX1" fmla="*/ 2209956 w 2225351"/>
                <a:gd name="connsiteY1" fmla="*/ 51085 h 4380266"/>
                <a:gd name="connsiteX2" fmla="*/ 2225351 w 2225351"/>
                <a:gd name="connsiteY2" fmla="*/ 55392 h 4380266"/>
                <a:gd name="connsiteX3" fmla="*/ 1912812 w 2225351"/>
                <a:gd name="connsiteY3" fmla="*/ 173819 h 4380266"/>
                <a:gd name="connsiteX4" fmla="*/ 1415526 w 2225351"/>
                <a:gd name="connsiteY4" fmla="*/ 361794 h 4380266"/>
                <a:gd name="connsiteX5" fmla="*/ 1284126 w 2225351"/>
                <a:gd name="connsiteY5" fmla="*/ 412287 h 4380266"/>
                <a:gd name="connsiteX6" fmla="*/ 1268192 w 2225351"/>
                <a:gd name="connsiteY6" fmla="*/ 435596 h 4380266"/>
                <a:gd name="connsiteX7" fmla="*/ 1268299 w 2225351"/>
                <a:gd name="connsiteY7" fmla="*/ 457128 h 4380266"/>
                <a:gd name="connsiteX8" fmla="*/ 1268461 w 2225351"/>
                <a:gd name="connsiteY8" fmla="*/ 4342395 h 4380266"/>
                <a:gd name="connsiteX9" fmla="*/ 1272391 w 2225351"/>
                <a:gd name="connsiteY9" fmla="*/ 4376308 h 4380266"/>
                <a:gd name="connsiteX10" fmla="*/ 1263024 w 2225351"/>
                <a:gd name="connsiteY10" fmla="*/ 4376901 h 4380266"/>
                <a:gd name="connsiteX11" fmla="*/ 1263132 w 2225351"/>
                <a:gd name="connsiteY11" fmla="*/ 1869693 h 4380266"/>
                <a:gd name="connsiteX12" fmla="*/ 1263885 w 2225351"/>
                <a:gd name="connsiteY12" fmla="*/ 451960 h 4380266"/>
                <a:gd name="connsiteX13" fmla="*/ 1231372 w 2225351"/>
                <a:gd name="connsiteY13" fmla="*/ 415248 h 4380266"/>
                <a:gd name="connsiteX14" fmla="*/ 979014 w 2225351"/>
                <a:gd name="connsiteY14" fmla="*/ 373314 h 4380266"/>
                <a:gd name="connsiteX15" fmla="*/ 628847 w 2225351"/>
                <a:gd name="connsiteY15" fmla="*/ 317869 h 4380266"/>
                <a:gd name="connsiteX16" fmla="*/ 468809 w 2225351"/>
                <a:gd name="connsiteY16" fmla="*/ 289554 h 4380266"/>
                <a:gd name="connsiteX17" fmla="*/ 245359 w 2225351"/>
                <a:gd name="connsiteY17" fmla="*/ 253434 h 4380266"/>
                <a:gd name="connsiteX18" fmla="*/ 82630 w 2225351"/>
                <a:gd name="connsiteY18" fmla="*/ 224957 h 4380266"/>
                <a:gd name="connsiteX19" fmla="*/ 0 w 2225351"/>
                <a:gd name="connsiteY19" fmla="*/ 206655 h 4380266"/>
                <a:gd name="connsiteX20" fmla="*/ 444909 w 2225351"/>
                <a:gd name="connsiteY20" fmla="*/ 80692 h 4380266"/>
                <a:gd name="connsiteX21" fmla="*/ 456913 w 2225351"/>
                <a:gd name="connsiteY21" fmla="*/ 92104 h 4380266"/>
                <a:gd name="connsiteX22" fmla="*/ 458905 w 2225351"/>
                <a:gd name="connsiteY22" fmla="*/ 116112 h 4380266"/>
                <a:gd name="connsiteX23" fmla="*/ 515642 w 2225351"/>
                <a:gd name="connsiteY23" fmla="*/ 179901 h 4380266"/>
                <a:gd name="connsiteX24" fmla="*/ 876144 w 2225351"/>
                <a:gd name="connsiteY24" fmla="*/ 232494 h 4380266"/>
                <a:gd name="connsiteX25" fmla="*/ 1236916 w 2225351"/>
                <a:gd name="connsiteY25" fmla="*/ 283094 h 4380266"/>
                <a:gd name="connsiteX26" fmla="*/ 1328105 w 2225351"/>
                <a:gd name="connsiteY26" fmla="*/ 252842 h 4380266"/>
                <a:gd name="connsiteX27" fmla="*/ 1761225 w 2225351"/>
                <a:gd name="connsiteY27" fmla="*/ 87367 h 4380266"/>
                <a:gd name="connsiteX28" fmla="*/ 1794115 w 2225351"/>
                <a:gd name="connsiteY28" fmla="*/ 40265 h 4380266"/>
                <a:gd name="connsiteX29" fmla="*/ 1801813 w 2225351"/>
                <a:gd name="connsiteY29" fmla="*/ 0 h 43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25351" h="4380266">
                  <a:moveTo>
                    <a:pt x="1801813" y="0"/>
                  </a:moveTo>
                  <a:cubicBezTo>
                    <a:pt x="1937843" y="17010"/>
                    <a:pt x="2073926" y="33967"/>
                    <a:pt x="2209956" y="51085"/>
                  </a:cubicBezTo>
                  <a:cubicBezTo>
                    <a:pt x="2215177" y="51731"/>
                    <a:pt x="2220237" y="53938"/>
                    <a:pt x="2225351" y="55392"/>
                  </a:cubicBezTo>
                  <a:cubicBezTo>
                    <a:pt x="2121189" y="94849"/>
                    <a:pt x="2016973" y="134415"/>
                    <a:pt x="1912812" y="173819"/>
                  </a:cubicBezTo>
                  <a:cubicBezTo>
                    <a:pt x="1747068" y="236477"/>
                    <a:pt x="1581270" y="299028"/>
                    <a:pt x="1415526" y="361794"/>
                  </a:cubicBezTo>
                  <a:cubicBezTo>
                    <a:pt x="1371654" y="378428"/>
                    <a:pt x="1328213" y="396246"/>
                    <a:pt x="1284126" y="412287"/>
                  </a:cubicBezTo>
                  <a:cubicBezTo>
                    <a:pt x="1271745" y="416809"/>
                    <a:pt x="1266900" y="423000"/>
                    <a:pt x="1268192" y="435596"/>
                  </a:cubicBezTo>
                  <a:cubicBezTo>
                    <a:pt x="1268892" y="442702"/>
                    <a:pt x="1268299" y="449915"/>
                    <a:pt x="1268299" y="457128"/>
                  </a:cubicBezTo>
                  <a:cubicBezTo>
                    <a:pt x="1268299" y="1752235"/>
                    <a:pt x="1268299" y="3047342"/>
                    <a:pt x="1268461" y="4342395"/>
                  </a:cubicBezTo>
                  <a:cubicBezTo>
                    <a:pt x="1268461" y="4353700"/>
                    <a:pt x="1264800" y="4365758"/>
                    <a:pt x="1272391" y="4376308"/>
                  </a:cubicBezTo>
                  <a:cubicBezTo>
                    <a:pt x="1269591" y="4381315"/>
                    <a:pt x="1266469" y="4381638"/>
                    <a:pt x="1263024" y="4376901"/>
                  </a:cubicBezTo>
                  <a:cubicBezTo>
                    <a:pt x="1263078" y="3541183"/>
                    <a:pt x="1263132" y="2705411"/>
                    <a:pt x="1263132" y="1869693"/>
                  </a:cubicBezTo>
                  <a:cubicBezTo>
                    <a:pt x="1263132" y="1397116"/>
                    <a:pt x="1262863" y="924538"/>
                    <a:pt x="1263885" y="451960"/>
                  </a:cubicBezTo>
                  <a:cubicBezTo>
                    <a:pt x="1263939" y="425530"/>
                    <a:pt x="1253227" y="418747"/>
                    <a:pt x="1231372" y="415248"/>
                  </a:cubicBezTo>
                  <a:cubicBezTo>
                    <a:pt x="1147181" y="401683"/>
                    <a:pt x="1063205" y="386879"/>
                    <a:pt x="979014" y="373314"/>
                  </a:cubicBezTo>
                  <a:cubicBezTo>
                    <a:pt x="862364" y="354527"/>
                    <a:pt x="745498" y="336763"/>
                    <a:pt x="628847" y="317869"/>
                  </a:cubicBezTo>
                  <a:cubicBezTo>
                    <a:pt x="575394" y="309202"/>
                    <a:pt x="522263" y="298490"/>
                    <a:pt x="468809" y="289554"/>
                  </a:cubicBezTo>
                  <a:cubicBezTo>
                    <a:pt x="394416" y="277119"/>
                    <a:pt x="319807" y="265761"/>
                    <a:pt x="245359" y="253434"/>
                  </a:cubicBezTo>
                  <a:cubicBezTo>
                    <a:pt x="191044" y="244444"/>
                    <a:pt x="136729" y="235185"/>
                    <a:pt x="82630" y="224957"/>
                  </a:cubicBezTo>
                  <a:cubicBezTo>
                    <a:pt x="54907" y="219736"/>
                    <a:pt x="25569" y="221674"/>
                    <a:pt x="0" y="206655"/>
                  </a:cubicBezTo>
                  <a:cubicBezTo>
                    <a:pt x="148303" y="164667"/>
                    <a:pt x="296606" y="122680"/>
                    <a:pt x="444909" y="80692"/>
                  </a:cubicBezTo>
                  <a:cubicBezTo>
                    <a:pt x="453575" y="79561"/>
                    <a:pt x="455190" y="86236"/>
                    <a:pt x="456913" y="92104"/>
                  </a:cubicBezTo>
                  <a:cubicBezTo>
                    <a:pt x="459174" y="99909"/>
                    <a:pt x="458743" y="108038"/>
                    <a:pt x="458905" y="116112"/>
                  </a:cubicBezTo>
                  <a:cubicBezTo>
                    <a:pt x="459820" y="172580"/>
                    <a:pt x="459874" y="172473"/>
                    <a:pt x="515642" y="179901"/>
                  </a:cubicBezTo>
                  <a:cubicBezTo>
                    <a:pt x="636007" y="195997"/>
                    <a:pt x="755941" y="215376"/>
                    <a:pt x="876144" y="232494"/>
                  </a:cubicBezTo>
                  <a:cubicBezTo>
                    <a:pt x="996348" y="249612"/>
                    <a:pt x="1116444" y="267968"/>
                    <a:pt x="1236916" y="283094"/>
                  </a:cubicBezTo>
                  <a:cubicBezTo>
                    <a:pt x="1269107" y="278573"/>
                    <a:pt x="1298337" y="264361"/>
                    <a:pt x="1328105" y="252842"/>
                  </a:cubicBezTo>
                  <a:cubicBezTo>
                    <a:pt x="1472209" y="196966"/>
                    <a:pt x="1616744" y="142274"/>
                    <a:pt x="1761225" y="87367"/>
                  </a:cubicBezTo>
                  <a:cubicBezTo>
                    <a:pt x="1784910" y="78377"/>
                    <a:pt x="1796268" y="66265"/>
                    <a:pt x="1794115" y="40265"/>
                  </a:cubicBezTo>
                  <a:cubicBezTo>
                    <a:pt x="1793039" y="26915"/>
                    <a:pt x="1789271" y="11466"/>
                    <a:pt x="1801813" y="0"/>
                  </a:cubicBezTo>
                  <a:close/>
                </a:path>
              </a:pathLst>
            </a:custGeom>
            <a:solidFill>
              <a:srgbClr val="E0406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015">
              <a:extLst>
                <a:ext uri="{FF2B5EF4-FFF2-40B4-BE49-F238E27FC236}">
                  <a16:creationId xmlns:a16="http://schemas.microsoft.com/office/drawing/2014/main" id="{537844FB-16CB-411F-8590-7C1C2747C3E2}"/>
                </a:ext>
              </a:extLst>
            </p:cNvPr>
            <p:cNvSpPr/>
            <p:nvPr/>
          </p:nvSpPr>
          <p:spPr>
            <a:xfrm>
              <a:off x="562180" y="3462098"/>
              <a:ext cx="451419" cy="280262"/>
            </a:xfrm>
            <a:custGeom>
              <a:avLst/>
              <a:gdLst>
                <a:gd name="connsiteX0" fmla="*/ 796475 w 805290"/>
                <a:gd name="connsiteY0" fmla="*/ 499966 h 499965"/>
                <a:gd name="connsiteX1" fmla="*/ 624972 w 805290"/>
                <a:gd name="connsiteY1" fmla="*/ 476119 h 499965"/>
                <a:gd name="connsiteX2" fmla="*/ 442809 w 805290"/>
                <a:gd name="connsiteY2" fmla="*/ 451357 h 499965"/>
                <a:gd name="connsiteX3" fmla="*/ 269045 w 805290"/>
                <a:gd name="connsiteY3" fmla="*/ 424818 h 499965"/>
                <a:gd name="connsiteX4" fmla="*/ 45002 w 805290"/>
                <a:gd name="connsiteY4" fmla="*/ 392143 h 499965"/>
                <a:gd name="connsiteX5" fmla="*/ 5760 w 805290"/>
                <a:gd name="connsiteY5" fmla="*/ 346441 h 499965"/>
                <a:gd name="connsiteX6" fmla="*/ 0 w 805290"/>
                <a:gd name="connsiteY6" fmla="*/ 289327 h 499965"/>
                <a:gd name="connsiteX7" fmla="*/ 7052 w 805290"/>
                <a:gd name="connsiteY7" fmla="*/ 259343 h 499965"/>
                <a:gd name="connsiteX8" fmla="*/ 7267 w 805290"/>
                <a:gd name="connsiteY8" fmla="*/ 23404 h 499965"/>
                <a:gd name="connsiteX9" fmla="*/ 22663 w 805290"/>
                <a:gd name="connsiteY9" fmla="*/ 204 h 499965"/>
                <a:gd name="connsiteX10" fmla="*/ 320345 w 805290"/>
                <a:gd name="connsiteY10" fmla="*/ 32448 h 499965"/>
                <a:gd name="connsiteX11" fmla="*/ 636868 w 805290"/>
                <a:gd name="connsiteY11" fmla="*/ 68353 h 499965"/>
                <a:gd name="connsiteX12" fmla="*/ 767030 w 805290"/>
                <a:gd name="connsiteY12" fmla="*/ 84448 h 499965"/>
                <a:gd name="connsiteX13" fmla="*/ 800459 w 805290"/>
                <a:gd name="connsiteY13" fmla="*/ 98929 h 499965"/>
                <a:gd name="connsiteX14" fmla="*/ 805196 w 805290"/>
                <a:gd name="connsiteY14" fmla="*/ 135964 h 499965"/>
                <a:gd name="connsiteX15" fmla="*/ 805142 w 805290"/>
                <a:gd name="connsiteY15" fmla="*/ 458839 h 499965"/>
                <a:gd name="connsiteX16" fmla="*/ 796475 w 805290"/>
                <a:gd name="connsiteY16" fmla="*/ 499966 h 49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5290" h="499965">
                  <a:moveTo>
                    <a:pt x="796475" y="499966"/>
                  </a:moveTo>
                  <a:cubicBezTo>
                    <a:pt x="739307" y="491999"/>
                    <a:pt x="682140" y="483978"/>
                    <a:pt x="624972" y="476119"/>
                  </a:cubicBezTo>
                  <a:cubicBezTo>
                    <a:pt x="564251" y="467775"/>
                    <a:pt x="503476" y="460077"/>
                    <a:pt x="442809" y="451357"/>
                  </a:cubicBezTo>
                  <a:cubicBezTo>
                    <a:pt x="384834" y="443013"/>
                    <a:pt x="326966" y="433431"/>
                    <a:pt x="269045" y="424818"/>
                  </a:cubicBezTo>
                  <a:cubicBezTo>
                    <a:pt x="194382" y="413729"/>
                    <a:pt x="119665" y="403340"/>
                    <a:pt x="45002" y="392143"/>
                  </a:cubicBezTo>
                  <a:cubicBezTo>
                    <a:pt x="6137" y="386329"/>
                    <a:pt x="7159" y="385845"/>
                    <a:pt x="5760" y="346441"/>
                  </a:cubicBezTo>
                  <a:cubicBezTo>
                    <a:pt x="5114" y="327439"/>
                    <a:pt x="12919" y="307145"/>
                    <a:pt x="0" y="289327"/>
                  </a:cubicBezTo>
                  <a:cubicBezTo>
                    <a:pt x="9797" y="281091"/>
                    <a:pt x="6998" y="269786"/>
                    <a:pt x="7052" y="259343"/>
                  </a:cubicBezTo>
                  <a:cubicBezTo>
                    <a:pt x="7213" y="180697"/>
                    <a:pt x="7052" y="102051"/>
                    <a:pt x="7267" y="23404"/>
                  </a:cubicBezTo>
                  <a:cubicBezTo>
                    <a:pt x="7267" y="12692"/>
                    <a:pt x="2799" y="-1896"/>
                    <a:pt x="22663" y="204"/>
                  </a:cubicBezTo>
                  <a:cubicBezTo>
                    <a:pt x="122464" y="5694"/>
                    <a:pt x="221082" y="22436"/>
                    <a:pt x="320345" y="32448"/>
                  </a:cubicBezTo>
                  <a:cubicBezTo>
                    <a:pt x="426014" y="43160"/>
                    <a:pt x="531307" y="57048"/>
                    <a:pt x="636868" y="68353"/>
                  </a:cubicBezTo>
                  <a:cubicBezTo>
                    <a:pt x="680256" y="72982"/>
                    <a:pt x="723966" y="76481"/>
                    <a:pt x="767030" y="84448"/>
                  </a:cubicBezTo>
                  <a:cubicBezTo>
                    <a:pt x="779142" y="86709"/>
                    <a:pt x="792169" y="87409"/>
                    <a:pt x="800459" y="98929"/>
                  </a:cubicBezTo>
                  <a:cubicBezTo>
                    <a:pt x="806057" y="110771"/>
                    <a:pt x="805142" y="123475"/>
                    <a:pt x="805196" y="135964"/>
                  </a:cubicBezTo>
                  <a:cubicBezTo>
                    <a:pt x="805304" y="243571"/>
                    <a:pt x="805357" y="351232"/>
                    <a:pt x="805142" y="458839"/>
                  </a:cubicBezTo>
                  <a:cubicBezTo>
                    <a:pt x="805088" y="473104"/>
                    <a:pt x="806919" y="487908"/>
                    <a:pt x="796475" y="499966"/>
                  </a:cubicBezTo>
                  <a:close/>
                </a:path>
              </a:pathLst>
            </a:custGeom>
            <a:solidFill>
              <a:srgbClr val="F1607F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016">
              <a:extLst>
                <a:ext uri="{FF2B5EF4-FFF2-40B4-BE49-F238E27FC236}">
                  <a16:creationId xmlns:a16="http://schemas.microsoft.com/office/drawing/2014/main" id="{C198B252-08C4-4520-AF45-4A55FE7610DE}"/>
                </a:ext>
              </a:extLst>
            </p:cNvPr>
            <p:cNvSpPr/>
            <p:nvPr/>
          </p:nvSpPr>
          <p:spPr>
            <a:xfrm>
              <a:off x="2102296" y="6441802"/>
              <a:ext cx="566033" cy="364959"/>
            </a:xfrm>
            <a:custGeom>
              <a:avLst/>
              <a:gdLst>
                <a:gd name="connsiteX0" fmla="*/ 1216 w 1009750"/>
                <a:gd name="connsiteY0" fmla="*/ 178535 h 651058"/>
                <a:gd name="connsiteX1" fmla="*/ 32 w 1009750"/>
                <a:gd name="connsiteY1" fmla="*/ 17205 h 651058"/>
                <a:gd name="connsiteX2" fmla="*/ 21402 w 1009750"/>
                <a:gd name="connsiteY2" fmla="*/ 4394 h 651058"/>
                <a:gd name="connsiteX3" fmla="*/ 286033 w 1009750"/>
                <a:gd name="connsiteY3" fmla="*/ 128311 h 651058"/>
                <a:gd name="connsiteX4" fmla="*/ 800598 w 1009750"/>
                <a:gd name="connsiteY4" fmla="*/ 368180 h 651058"/>
                <a:gd name="connsiteX5" fmla="*/ 987175 w 1009750"/>
                <a:gd name="connsiteY5" fmla="*/ 455977 h 651058"/>
                <a:gd name="connsiteX6" fmla="*/ 997402 w 1009750"/>
                <a:gd name="connsiteY6" fmla="*/ 464321 h 651058"/>
                <a:gd name="connsiteX7" fmla="*/ 1008222 w 1009750"/>
                <a:gd name="connsiteY7" fmla="*/ 484884 h 651058"/>
                <a:gd name="connsiteX8" fmla="*/ 1007846 w 1009750"/>
                <a:gd name="connsiteY8" fmla="*/ 630926 h 651058"/>
                <a:gd name="connsiteX9" fmla="*/ 1001332 w 1009750"/>
                <a:gd name="connsiteY9" fmla="*/ 651059 h 651058"/>
                <a:gd name="connsiteX10" fmla="*/ 921448 w 1009750"/>
                <a:gd name="connsiteY10" fmla="*/ 615961 h 651058"/>
                <a:gd name="connsiteX11" fmla="*/ 378029 w 1009750"/>
                <a:gd name="connsiteY11" fmla="*/ 357252 h 651058"/>
                <a:gd name="connsiteX12" fmla="*/ 1216 w 1009750"/>
                <a:gd name="connsiteY12" fmla="*/ 178535 h 65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9750" h="651058">
                  <a:moveTo>
                    <a:pt x="1216" y="178535"/>
                  </a:moveTo>
                  <a:cubicBezTo>
                    <a:pt x="947" y="124758"/>
                    <a:pt x="1539" y="70982"/>
                    <a:pt x="32" y="17205"/>
                  </a:cubicBezTo>
                  <a:cubicBezTo>
                    <a:pt x="-560" y="-3681"/>
                    <a:pt x="7191" y="-2281"/>
                    <a:pt x="21402" y="4394"/>
                  </a:cubicBezTo>
                  <a:cubicBezTo>
                    <a:pt x="109523" y="45843"/>
                    <a:pt x="197751" y="87131"/>
                    <a:pt x="286033" y="128311"/>
                  </a:cubicBezTo>
                  <a:cubicBezTo>
                    <a:pt x="457537" y="208303"/>
                    <a:pt x="629148" y="288134"/>
                    <a:pt x="800598" y="368180"/>
                  </a:cubicBezTo>
                  <a:cubicBezTo>
                    <a:pt x="862880" y="397248"/>
                    <a:pt x="925054" y="426586"/>
                    <a:pt x="987175" y="455977"/>
                  </a:cubicBezTo>
                  <a:cubicBezTo>
                    <a:pt x="991051" y="457807"/>
                    <a:pt x="994011" y="461522"/>
                    <a:pt x="997402" y="464321"/>
                  </a:cubicBezTo>
                  <a:cubicBezTo>
                    <a:pt x="1003647" y="469812"/>
                    <a:pt x="1007953" y="476433"/>
                    <a:pt x="1008222" y="484884"/>
                  </a:cubicBezTo>
                  <a:cubicBezTo>
                    <a:pt x="1010052" y="533547"/>
                    <a:pt x="1010591" y="582263"/>
                    <a:pt x="1007846" y="630926"/>
                  </a:cubicBezTo>
                  <a:cubicBezTo>
                    <a:pt x="1007469" y="637763"/>
                    <a:pt x="1004454" y="644653"/>
                    <a:pt x="1001332" y="651059"/>
                  </a:cubicBezTo>
                  <a:cubicBezTo>
                    <a:pt x="971833" y="645945"/>
                    <a:pt x="947663" y="628343"/>
                    <a:pt x="921448" y="615961"/>
                  </a:cubicBezTo>
                  <a:cubicBezTo>
                    <a:pt x="739985" y="530425"/>
                    <a:pt x="559169" y="443489"/>
                    <a:pt x="378029" y="357252"/>
                  </a:cubicBezTo>
                  <a:cubicBezTo>
                    <a:pt x="252550" y="297447"/>
                    <a:pt x="126856" y="238072"/>
                    <a:pt x="1216" y="178535"/>
                  </a:cubicBezTo>
                  <a:close/>
                </a:path>
              </a:pathLst>
            </a:custGeom>
            <a:solidFill>
              <a:srgbClr val="29389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017">
              <a:extLst>
                <a:ext uri="{FF2B5EF4-FFF2-40B4-BE49-F238E27FC236}">
                  <a16:creationId xmlns:a16="http://schemas.microsoft.com/office/drawing/2014/main" id="{B2E2D3DB-5065-4D69-B65B-32886965336B}"/>
                </a:ext>
              </a:extLst>
            </p:cNvPr>
            <p:cNvSpPr/>
            <p:nvPr/>
          </p:nvSpPr>
          <p:spPr>
            <a:xfrm>
              <a:off x="574884" y="3370089"/>
              <a:ext cx="748841" cy="146191"/>
            </a:xfrm>
            <a:custGeom>
              <a:avLst/>
              <a:gdLst>
                <a:gd name="connsiteX0" fmla="*/ 773759 w 1335863"/>
                <a:gd name="connsiteY0" fmla="*/ 260479 h 260795"/>
                <a:gd name="connsiteX1" fmla="*/ 0 w 1335863"/>
                <a:gd name="connsiteY1" fmla="*/ 164338 h 260795"/>
                <a:gd name="connsiteX2" fmla="*/ 508859 w 1335863"/>
                <a:gd name="connsiteY2" fmla="*/ 14097 h 260795"/>
                <a:gd name="connsiteX3" fmla="*/ 668951 w 1335863"/>
                <a:gd name="connsiteY3" fmla="*/ 5161 h 260795"/>
                <a:gd name="connsiteX4" fmla="*/ 1259956 w 1335863"/>
                <a:gd name="connsiteY4" fmla="*/ 76756 h 260795"/>
                <a:gd name="connsiteX5" fmla="*/ 1334026 w 1335863"/>
                <a:gd name="connsiteY5" fmla="*/ 83377 h 260795"/>
                <a:gd name="connsiteX6" fmla="*/ 1335857 w 1335863"/>
                <a:gd name="connsiteY6" fmla="*/ 85046 h 260795"/>
                <a:gd name="connsiteX7" fmla="*/ 1334080 w 1335863"/>
                <a:gd name="connsiteY7" fmla="*/ 88652 h 260795"/>
                <a:gd name="connsiteX8" fmla="*/ 773759 w 1335863"/>
                <a:gd name="connsiteY8" fmla="*/ 260479 h 26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863" h="260795">
                  <a:moveTo>
                    <a:pt x="773759" y="260479"/>
                  </a:moveTo>
                  <a:cubicBezTo>
                    <a:pt x="690483" y="249875"/>
                    <a:pt x="11466" y="172090"/>
                    <a:pt x="0" y="164338"/>
                  </a:cubicBezTo>
                  <a:cubicBezTo>
                    <a:pt x="116812" y="129994"/>
                    <a:pt x="456967" y="32400"/>
                    <a:pt x="508859" y="14097"/>
                  </a:cubicBezTo>
                  <a:cubicBezTo>
                    <a:pt x="562044" y="-4690"/>
                    <a:pt x="614582" y="-1406"/>
                    <a:pt x="668951" y="5161"/>
                  </a:cubicBezTo>
                  <a:cubicBezTo>
                    <a:pt x="728703" y="12375"/>
                    <a:pt x="1158485" y="64644"/>
                    <a:pt x="1259956" y="76756"/>
                  </a:cubicBezTo>
                  <a:cubicBezTo>
                    <a:pt x="1284556" y="79717"/>
                    <a:pt x="1309318" y="81116"/>
                    <a:pt x="1334026" y="83377"/>
                  </a:cubicBezTo>
                  <a:cubicBezTo>
                    <a:pt x="1334726" y="83431"/>
                    <a:pt x="1335964" y="84615"/>
                    <a:pt x="1335857" y="85046"/>
                  </a:cubicBezTo>
                  <a:cubicBezTo>
                    <a:pt x="1335534" y="86338"/>
                    <a:pt x="1334726" y="87468"/>
                    <a:pt x="1334080" y="88652"/>
                  </a:cubicBezTo>
                  <a:cubicBezTo>
                    <a:pt x="1288217" y="111261"/>
                    <a:pt x="786517" y="268769"/>
                    <a:pt x="773759" y="260479"/>
                  </a:cubicBezTo>
                  <a:close/>
                </a:path>
              </a:pathLst>
            </a:custGeom>
            <a:solidFill>
              <a:srgbClr val="E0406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018">
              <a:extLst>
                <a:ext uri="{FF2B5EF4-FFF2-40B4-BE49-F238E27FC236}">
                  <a16:creationId xmlns:a16="http://schemas.microsoft.com/office/drawing/2014/main" id="{6E9FF93C-3481-4F1C-B935-41A66ACB30CA}"/>
                </a:ext>
              </a:extLst>
            </p:cNvPr>
            <p:cNvSpPr/>
            <p:nvPr/>
          </p:nvSpPr>
          <p:spPr>
            <a:xfrm>
              <a:off x="664928" y="5616646"/>
              <a:ext cx="117945" cy="255251"/>
            </a:xfrm>
            <a:custGeom>
              <a:avLst/>
              <a:gdLst>
                <a:gd name="connsiteX0" fmla="*/ 754 w 210403"/>
                <a:gd name="connsiteY0" fmla="*/ 455347 h 455347"/>
                <a:gd name="connsiteX1" fmla="*/ 1 w 210403"/>
                <a:gd name="connsiteY1" fmla="*/ 18082 h 455347"/>
                <a:gd name="connsiteX2" fmla="*/ 21317 w 210403"/>
                <a:gd name="connsiteY2" fmla="*/ 3656 h 455347"/>
                <a:gd name="connsiteX3" fmla="*/ 210101 w 210403"/>
                <a:gd name="connsiteY3" fmla="*/ 85101 h 455347"/>
                <a:gd name="connsiteX4" fmla="*/ 210101 w 210403"/>
                <a:gd name="connsiteY4" fmla="*/ 334982 h 455347"/>
                <a:gd name="connsiteX5" fmla="*/ 754 w 210403"/>
                <a:gd name="connsiteY5" fmla="*/ 455347 h 45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03" h="455347">
                  <a:moveTo>
                    <a:pt x="754" y="455347"/>
                  </a:moveTo>
                  <a:cubicBezTo>
                    <a:pt x="593" y="309575"/>
                    <a:pt x="593" y="163855"/>
                    <a:pt x="1" y="18082"/>
                  </a:cubicBezTo>
                  <a:cubicBezTo>
                    <a:pt x="-53" y="372"/>
                    <a:pt x="3769" y="-4096"/>
                    <a:pt x="21317" y="3656"/>
                  </a:cubicBezTo>
                  <a:cubicBezTo>
                    <a:pt x="83976" y="31486"/>
                    <a:pt x="147173" y="58078"/>
                    <a:pt x="210101" y="85101"/>
                  </a:cubicBezTo>
                  <a:cubicBezTo>
                    <a:pt x="210262" y="149052"/>
                    <a:pt x="210693" y="275931"/>
                    <a:pt x="210101" y="334982"/>
                  </a:cubicBezTo>
                  <a:cubicBezTo>
                    <a:pt x="187438" y="345318"/>
                    <a:pt x="72026" y="407707"/>
                    <a:pt x="754" y="455347"/>
                  </a:cubicBezTo>
                  <a:close/>
                </a:path>
              </a:pathLst>
            </a:custGeom>
            <a:solidFill>
              <a:srgbClr val="DF214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019">
              <a:extLst>
                <a:ext uri="{FF2B5EF4-FFF2-40B4-BE49-F238E27FC236}">
                  <a16:creationId xmlns:a16="http://schemas.microsoft.com/office/drawing/2014/main" id="{9D7B52C3-C550-4DB0-8AB4-AB735D2BAB6F}"/>
                </a:ext>
              </a:extLst>
            </p:cNvPr>
            <p:cNvSpPr/>
            <p:nvPr/>
          </p:nvSpPr>
          <p:spPr>
            <a:xfrm>
              <a:off x="2795298" y="3829819"/>
              <a:ext cx="347087" cy="162754"/>
            </a:xfrm>
            <a:custGeom>
              <a:avLst/>
              <a:gdLst>
                <a:gd name="connsiteX0" fmla="*/ 1291 w 619171"/>
                <a:gd name="connsiteY0" fmla="*/ 290341 h 290340"/>
                <a:gd name="connsiteX1" fmla="*/ 484 w 619171"/>
                <a:gd name="connsiteY1" fmla="*/ 201736 h 290340"/>
                <a:gd name="connsiteX2" fmla="*/ 33321 w 619171"/>
                <a:gd name="connsiteY2" fmla="*/ 140046 h 290340"/>
                <a:gd name="connsiteX3" fmla="*/ 236853 w 619171"/>
                <a:gd name="connsiteY3" fmla="*/ 9346 h 290340"/>
                <a:gd name="connsiteX4" fmla="*/ 285301 w 619171"/>
                <a:gd name="connsiteY4" fmla="*/ 1917 h 290340"/>
                <a:gd name="connsiteX5" fmla="*/ 336978 w 619171"/>
                <a:gd name="connsiteY5" fmla="*/ 6224 h 290340"/>
                <a:gd name="connsiteX6" fmla="*/ 487596 w 619171"/>
                <a:gd name="connsiteY6" fmla="*/ 22481 h 290340"/>
                <a:gd name="connsiteX7" fmla="*/ 609576 w 619171"/>
                <a:gd name="connsiteY7" fmla="*/ 33462 h 290340"/>
                <a:gd name="connsiteX8" fmla="*/ 619158 w 619171"/>
                <a:gd name="connsiteY8" fmla="*/ 43367 h 290340"/>
                <a:gd name="connsiteX9" fmla="*/ 547940 w 619171"/>
                <a:gd name="connsiteY9" fmla="*/ 95636 h 290340"/>
                <a:gd name="connsiteX10" fmla="*/ 398130 w 619171"/>
                <a:gd name="connsiteY10" fmla="*/ 200121 h 290340"/>
                <a:gd name="connsiteX11" fmla="*/ 371053 w 619171"/>
                <a:gd name="connsiteY11" fmla="*/ 211318 h 290340"/>
                <a:gd name="connsiteX12" fmla="*/ 264738 w 619171"/>
                <a:gd name="connsiteY12" fmla="*/ 199960 h 290340"/>
                <a:gd name="connsiteX13" fmla="*/ 49470 w 619171"/>
                <a:gd name="connsiteY13" fmla="*/ 174875 h 290340"/>
                <a:gd name="connsiteX14" fmla="*/ 14695 w 619171"/>
                <a:gd name="connsiteY14" fmla="*/ 203728 h 290340"/>
                <a:gd name="connsiteX15" fmla="*/ 14103 w 619171"/>
                <a:gd name="connsiteY15" fmla="*/ 265364 h 290340"/>
                <a:gd name="connsiteX16" fmla="*/ 1291 w 619171"/>
                <a:gd name="connsiteY16" fmla="*/ 290341 h 2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9171" h="290340">
                  <a:moveTo>
                    <a:pt x="1291" y="290341"/>
                  </a:moveTo>
                  <a:cubicBezTo>
                    <a:pt x="1237" y="260788"/>
                    <a:pt x="3499" y="231020"/>
                    <a:pt x="484" y="201736"/>
                  </a:cubicBezTo>
                  <a:cubicBezTo>
                    <a:pt x="-2531" y="172129"/>
                    <a:pt x="8558" y="155173"/>
                    <a:pt x="33321" y="140046"/>
                  </a:cubicBezTo>
                  <a:cubicBezTo>
                    <a:pt x="102062" y="97951"/>
                    <a:pt x="169512" y="53702"/>
                    <a:pt x="236853" y="9346"/>
                  </a:cubicBezTo>
                  <a:cubicBezTo>
                    <a:pt x="252626" y="-1043"/>
                    <a:pt x="269313" y="-1528"/>
                    <a:pt x="285301" y="1917"/>
                  </a:cubicBezTo>
                  <a:cubicBezTo>
                    <a:pt x="302634" y="5632"/>
                    <a:pt x="319699" y="5793"/>
                    <a:pt x="336978" y="6224"/>
                  </a:cubicBezTo>
                  <a:cubicBezTo>
                    <a:pt x="386987" y="13545"/>
                    <a:pt x="437103" y="19358"/>
                    <a:pt x="487596" y="22481"/>
                  </a:cubicBezTo>
                  <a:cubicBezTo>
                    <a:pt x="528346" y="25011"/>
                    <a:pt x="568503" y="34054"/>
                    <a:pt x="609576" y="33462"/>
                  </a:cubicBezTo>
                  <a:cubicBezTo>
                    <a:pt x="615927" y="33354"/>
                    <a:pt x="619427" y="36692"/>
                    <a:pt x="619158" y="43367"/>
                  </a:cubicBezTo>
                  <a:cubicBezTo>
                    <a:pt x="598271" y="64684"/>
                    <a:pt x="571194" y="77549"/>
                    <a:pt x="547940" y="95636"/>
                  </a:cubicBezTo>
                  <a:cubicBezTo>
                    <a:pt x="499815" y="133048"/>
                    <a:pt x="447761" y="164862"/>
                    <a:pt x="398130" y="200121"/>
                  </a:cubicBezTo>
                  <a:cubicBezTo>
                    <a:pt x="390001" y="205881"/>
                    <a:pt x="381119" y="210080"/>
                    <a:pt x="371053" y="211318"/>
                  </a:cubicBezTo>
                  <a:cubicBezTo>
                    <a:pt x="335148" y="211802"/>
                    <a:pt x="300158" y="203674"/>
                    <a:pt x="264738" y="199960"/>
                  </a:cubicBezTo>
                  <a:cubicBezTo>
                    <a:pt x="192928" y="192477"/>
                    <a:pt x="121118" y="184456"/>
                    <a:pt x="49470" y="174875"/>
                  </a:cubicBezTo>
                  <a:cubicBezTo>
                    <a:pt x="17656" y="170622"/>
                    <a:pt x="15287" y="172291"/>
                    <a:pt x="14695" y="203728"/>
                  </a:cubicBezTo>
                  <a:cubicBezTo>
                    <a:pt x="14318" y="224291"/>
                    <a:pt x="15449" y="244854"/>
                    <a:pt x="14103" y="265364"/>
                  </a:cubicBezTo>
                  <a:cubicBezTo>
                    <a:pt x="13511" y="274945"/>
                    <a:pt x="16525" y="287757"/>
                    <a:pt x="1291" y="290341"/>
                  </a:cubicBezTo>
                  <a:close/>
                </a:path>
              </a:pathLst>
            </a:custGeom>
            <a:solidFill>
              <a:srgbClr val="56C9E9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020">
              <a:extLst>
                <a:ext uri="{FF2B5EF4-FFF2-40B4-BE49-F238E27FC236}">
                  <a16:creationId xmlns:a16="http://schemas.microsoft.com/office/drawing/2014/main" id="{9038778D-5234-471D-832C-6DCB6A2CFC13}"/>
                </a:ext>
              </a:extLst>
            </p:cNvPr>
            <p:cNvSpPr/>
            <p:nvPr/>
          </p:nvSpPr>
          <p:spPr>
            <a:xfrm>
              <a:off x="2712947" y="3923080"/>
              <a:ext cx="499196" cy="679459"/>
            </a:xfrm>
            <a:custGeom>
              <a:avLst/>
              <a:gdLst>
                <a:gd name="connsiteX0" fmla="*/ 3446 w 890518"/>
                <a:gd name="connsiteY0" fmla="*/ 228241 h 1212100"/>
                <a:gd name="connsiteX1" fmla="*/ 142867 w 890518"/>
                <a:gd name="connsiteY1" fmla="*/ 129678 h 1212100"/>
                <a:gd name="connsiteX2" fmla="*/ 155463 w 890518"/>
                <a:gd name="connsiteY2" fmla="*/ 157400 h 1212100"/>
                <a:gd name="connsiteX3" fmla="*/ 187169 w 890518"/>
                <a:gd name="connsiteY3" fmla="*/ 191098 h 1212100"/>
                <a:gd name="connsiteX4" fmla="*/ 511121 w 890518"/>
                <a:gd name="connsiteY4" fmla="*/ 233624 h 1212100"/>
                <a:gd name="connsiteX5" fmla="*/ 541051 w 890518"/>
                <a:gd name="connsiteY5" fmla="*/ 217798 h 1212100"/>
                <a:gd name="connsiteX6" fmla="*/ 732310 w 890518"/>
                <a:gd name="connsiteY6" fmla="*/ 62013 h 1212100"/>
                <a:gd name="connsiteX7" fmla="*/ 761163 w 890518"/>
                <a:gd name="connsiteY7" fmla="*/ 11358 h 1212100"/>
                <a:gd name="connsiteX8" fmla="*/ 767246 w 890518"/>
                <a:gd name="connsiteY8" fmla="*/ 0 h 1212100"/>
                <a:gd name="connsiteX9" fmla="*/ 868071 w 890518"/>
                <a:gd name="connsiteY9" fmla="*/ 10120 h 1212100"/>
                <a:gd name="connsiteX10" fmla="*/ 890518 w 890518"/>
                <a:gd name="connsiteY10" fmla="*/ 36443 h 1212100"/>
                <a:gd name="connsiteX11" fmla="*/ 890195 w 890518"/>
                <a:gd name="connsiteY11" fmla="*/ 428813 h 1212100"/>
                <a:gd name="connsiteX12" fmla="*/ 890357 w 890518"/>
                <a:gd name="connsiteY12" fmla="*/ 1210863 h 1212100"/>
                <a:gd name="connsiteX13" fmla="*/ 884974 w 890518"/>
                <a:gd name="connsiteY13" fmla="*/ 1212100 h 1212100"/>
                <a:gd name="connsiteX14" fmla="*/ 877222 w 890518"/>
                <a:gd name="connsiteY14" fmla="*/ 1165699 h 1212100"/>
                <a:gd name="connsiteX15" fmla="*/ 876953 w 890518"/>
                <a:gd name="connsiteY15" fmla="*/ 76332 h 1212100"/>
                <a:gd name="connsiteX16" fmla="*/ 875230 w 890518"/>
                <a:gd name="connsiteY16" fmla="*/ 46994 h 1212100"/>
                <a:gd name="connsiteX17" fmla="*/ 859566 w 890518"/>
                <a:gd name="connsiteY17" fmla="*/ 53723 h 1212100"/>
                <a:gd name="connsiteX18" fmla="*/ 625188 w 890518"/>
                <a:gd name="connsiteY18" fmla="*/ 246490 h 1212100"/>
                <a:gd name="connsiteX19" fmla="*/ 550148 w 890518"/>
                <a:gd name="connsiteY19" fmla="*/ 302473 h 1212100"/>
                <a:gd name="connsiteX20" fmla="*/ 443618 w 890518"/>
                <a:gd name="connsiteY20" fmla="*/ 292192 h 1212100"/>
                <a:gd name="connsiteX21" fmla="*/ 57330 w 890518"/>
                <a:gd name="connsiteY21" fmla="*/ 243368 h 1212100"/>
                <a:gd name="connsiteX22" fmla="*/ 16903 w 890518"/>
                <a:gd name="connsiteY22" fmla="*/ 278680 h 1212100"/>
                <a:gd name="connsiteX23" fmla="*/ 16581 w 890518"/>
                <a:gd name="connsiteY23" fmla="*/ 1120643 h 1212100"/>
                <a:gd name="connsiteX24" fmla="*/ 6837 w 890518"/>
                <a:gd name="connsiteY24" fmla="*/ 1168874 h 1212100"/>
                <a:gd name="connsiteX25" fmla="*/ 1077 w 890518"/>
                <a:gd name="connsiteY25" fmla="*/ 1162469 h 1212100"/>
                <a:gd name="connsiteX26" fmla="*/ 2800 w 890518"/>
                <a:gd name="connsiteY26" fmla="*/ 1159724 h 1212100"/>
                <a:gd name="connsiteX27" fmla="*/ 539 w 890518"/>
                <a:gd name="connsiteY27" fmla="*/ 1133239 h 1212100"/>
                <a:gd name="connsiteX28" fmla="*/ 593 w 890518"/>
                <a:gd name="connsiteY28" fmla="*/ 254349 h 1212100"/>
                <a:gd name="connsiteX29" fmla="*/ 3446 w 890518"/>
                <a:gd name="connsiteY29" fmla="*/ 228241 h 121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90518" h="1212100">
                  <a:moveTo>
                    <a:pt x="3446" y="228241"/>
                  </a:moveTo>
                  <a:cubicBezTo>
                    <a:pt x="49902" y="195405"/>
                    <a:pt x="96411" y="162568"/>
                    <a:pt x="142867" y="129678"/>
                  </a:cubicBezTo>
                  <a:cubicBezTo>
                    <a:pt x="159447" y="133177"/>
                    <a:pt x="156002" y="147334"/>
                    <a:pt x="155463" y="157400"/>
                  </a:cubicBezTo>
                  <a:cubicBezTo>
                    <a:pt x="154279" y="180870"/>
                    <a:pt x="166229" y="188622"/>
                    <a:pt x="187169" y="191098"/>
                  </a:cubicBezTo>
                  <a:cubicBezTo>
                    <a:pt x="295315" y="204017"/>
                    <a:pt x="403245" y="219144"/>
                    <a:pt x="511121" y="233624"/>
                  </a:cubicBezTo>
                  <a:cubicBezTo>
                    <a:pt x="524417" y="234755"/>
                    <a:pt x="532492" y="224958"/>
                    <a:pt x="541051" y="217798"/>
                  </a:cubicBezTo>
                  <a:cubicBezTo>
                    <a:pt x="604194" y="165098"/>
                    <a:pt x="668575" y="113905"/>
                    <a:pt x="732310" y="62013"/>
                  </a:cubicBezTo>
                  <a:cubicBezTo>
                    <a:pt x="749267" y="48232"/>
                    <a:pt x="762778" y="34828"/>
                    <a:pt x="761163" y="11358"/>
                  </a:cubicBezTo>
                  <a:cubicBezTo>
                    <a:pt x="760840" y="6944"/>
                    <a:pt x="763155" y="2692"/>
                    <a:pt x="767246" y="0"/>
                  </a:cubicBezTo>
                  <a:cubicBezTo>
                    <a:pt x="800191" y="9420"/>
                    <a:pt x="834534" y="5383"/>
                    <a:pt x="868071" y="10120"/>
                  </a:cubicBezTo>
                  <a:cubicBezTo>
                    <a:pt x="887665" y="12919"/>
                    <a:pt x="890572" y="19325"/>
                    <a:pt x="890518" y="36443"/>
                  </a:cubicBezTo>
                  <a:cubicBezTo>
                    <a:pt x="889926" y="167251"/>
                    <a:pt x="890141" y="298006"/>
                    <a:pt x="890195" y="428813"/>
                  </a:cubicBezTo>
                  <a:cubicBezTo>
                    <a:pt x="890249" y="689514"/>
                    <a:pt x="890303" y="950215"/>
                    <a:pt x="890357" y="1210863"/>
                  </a:cubicBezTo>
                  <a:cubicBezTo>
                    <a:pt x="888580" y="1211293"/>
                    <a:pt x="886750" y="1211670"/>
                    <a:pt x="884974" y="1212100"/>
                  </a:cubicBezTo>
                  <a:cubicBezTo>
                    <a:pt x="872969" y="1198212"/>
                    <a:pt x="877222" y="1181363"/>
                    <a:pt x="877222" y="1165699"/>
                  </a:cubicBezTo>
                  <a:cubicBezTo>
                    <a:pt x="876953" y="802558"/>
                    <a:pt x="877061" y="439472"/>
                    <a:pt x="876953" y="76332"/>
                  </a:cubicBezTo>
                  <a:cubicBezTo>
                    <a:pt x="876953" y="66588"/>
                    <a:pt x="878675" y="56683"/>
                    <a:pt x="875230" y="46994"/>
                  </a:cubicBezTo>
                  <a:cubicBezTo>
                    <a:pt x="867317" y="43226"/>
                    <a:pt x="863818" y="50278"/>
                    <a:pt x="859566" y="53723"/>
                  </a:cubicBezTo>
                  <a:cubicBezTo>
                    <a:pt x="781135" y="117620"/>
                    <a:pt x="702973" y="181839"/>
                    <a:pt x="625188" y="246490"/>
                  </a:cubicBezTo>
                  <a:cubicBezTo>
                    <a:pt x="601287" y="266353"/>
                    <a:pt x="578463" y="288208"/>
                    <a:pt x="550148" y="302473"/>
                  </a:cubicBezTo>
                  <a:cubicBezTo>
                    <a:pt x="513920" y="306726"/>
                    <a:pt x="478823" y="296660"/>
                    <a:pt x="443618" y="292192"/>
                  </a:cubicBezTo>
                  <a:cubicBezTo>
                    <a:pt x="314855" y="275827"/>
                    <a:pt x="185877" y="261401"/>
                    <a:pt x="57330" y="243368"/>
                  </a:cubicBezTo>
                  <a:cubicBezTo>
                    <a:pt x="20672" y="238200"/>
                    <a:pt x="16957" y="241053"/>
                    <a:pt x="16903" y="278680"/>
                  </a:cubicBezTo>
                  <a:cubicBezTo>
                    <a:pt x="16742" y="559352"/>
                    <a:pt x="16957" y="840024"/>
                    <a:pt x="16581" y="1120643"/>
                  </a:cubicBezTo>
                  <a:cubicBezTo>
                    <a:pt x="16581" y="1137061"/>
                    <a:pt x="21479" y="1155094"/>
                    <a:pt x="6837" y="1168874"/>
                  </a:cubicBezTo>
                  <a:cubicBezTo>
                    <a:pt x="2746" y="1168713"/>
                    <a:pt x="808" y="1166614"/>
                    <a:pt x="1077" y="1162469"/>
                  </a:cubicBezTo>
                  <a:cubicBezTo>
                    <a:pt x="1024" y="1161177"/>
                    <a:pt x="1616" y="1160262"/>
                    <a:pt x="2800" y="1159724"/>
                  </a:cubicBezTo>
                  <a:cubicBezTo>
                    <a:pt x="-1345" y="1151218"/>
                    <a:pt x="539" y="1142067"/>
                    <a:pt x="539" y="1133239"/>
                  </a:cubicBezTo>
                  <a:cubicBezTo>
                    <a:pt x="431" y="840293"/>
                    <a:pt x="431" y="547294"/>
                    <a:pt x="593" y="254349"/>
                  </a:cubicBezTo>
                  <a:cubicBezTo>
                    <a:pt x="647" y="245682"/>
                    <a:pt x="-1991" y="236477"/>
                    <a:pt x="3446" y="228241"/>
                  </a:cubicBezTo>
                  <a:close/>
                </a:path>
              </a:pathLst>
            </a:custGeom>
            <a:solidFill>
              <a:srgbClr val="58C8E8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021">
              <a:extLst>
                <a:ext uri="{FF2B5EF4-FFF2-40B4-BE49-F238E27FC236}">
                  <a16:creationId xmlns:a16="http://schemas.microsoft.com/office/drawing/2014/main" id="{1E697AFD-A63D-404B-AEFC-9E4D6CFC93AD}"/>
                </a:ext>
              </a:extLst>
            </p:cNvPr>
            <p:cNvSpPr/>
            <p:nvPr/>
          </p:nvSpPr>
          <p:spPr>
            <a:xfrm>
              <a:off x="2999212" y="3854070"/>
              <a:ext cx="144820" cy="204831"/>
            </a:xfrm>
            <a:custGeom>
              <a:avLst/>
              <a:gdLst>
                <a:gd name="connsiteX0" fmla="*/ 256523 w 258345"/>
                <a:gd name="connsiteY0" fmla="*/ 123110 h 365401"/>
                <a:gd name="connsiteX1" fmla="*/ 211413 w 258345"/>
                <a:gd name="connsiteY1" fmla="*/ 203048 h 365401"/>
                <a:gd name="connsiteX2" fmla="*/ 9171 w 258345"/>
                <a:gd name="connsiteY2" fmla="*/ 365401 h 365401"/>
                <a:gd name="connsiteX3" fmla="*/ 290 w 258345"/>
                <a:gd name="connsiteY3" fmla="*/ 335525 h 365401"/>
                <a:gd name="connsiteX4" fmla="*/ 397 w 258345"/>
                <a:gd name="connsiteY4" fmla="*/ 193951 h 365401"/>
                <a:gd name="connsiteX5" fmla="*/ 14124 w 258345"/>
                <a:gd name="connsiteY5" fmla="*/ 161437 h 365401"/>
                <a:gd name="connsiteX6" fmla="*/ 214104 w 258345"/>
                <a:gd name="connsiteY6" fmla="*/ 23362 h 365401"/>
                <a:gd name="connsiteX7" fmla="*/ 255392 w 258345"/>
                <a:gd name="connsiteY7" fmla="*/ 0 h 365401"/>
                <a:gd name="connsiteX8" fmla="*/ 256523 w 258345"/>
                <a:gd name="connsiteY8" fmla="*/ 123110 h 36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345" h="365401">
                  <a:moveTo>
                    <a:pt x="256523" y="123110"/>
                  </a:moveTo>
                  <a:cubicBezTo>
                    <a:pt x="265943" y="163591"/>
                    <a:pt x="237036" y="182431"/>
                    <a:pt x="211413" y="203048"/>
                  </a:cubicBezTo>
                  <a:cubicBezTo>
                    <a:pt x="144017" y="257202"/>
                    <a:pt x="76621" y="311302"/>
                    <a:pt x="9171" y="365401"/>
                  </a:cubicBezTo>
                  <a:cubicBezTo>
                    <a:pt x="828" y="357058"/>
                    <a:pt x="344" y="346291"/>
                    <a:pt x="290" y="335525"/>
                  </a:cubicBezTo>
                  <a:cubicBezTo>
                    <a:pt x="-33" y="288316"/>
                    <a:pt x="-195" y="241161"/>
                    <a:pt x="397" y="193951"/>
                  </a:cubicBezTo>
                  <a:cubicBezTo>
                    <a:pt x="559" y="181462"/>
                    <a:pt x="828" y="168543"/>
                    <a:pt x="14124" y="161437"/>
                  </a:cubicBezTo>
                  <a:cubicBezTo>
                    <a:pt x="80766" y="115413"/>
                    <a:pt x="147462" y="69388"/>
                    <a:pt x="214104" y="23362"/>
                  </a:cubicBezTo>
                  <a:cubicBezTo>
                    <a:pt x="227185" y="14373"/>
                    <a:pt x="239674" y="4307"/>
                    <a:pt x="255392" y="0"/>
                  </a:cubicBezTo>
                  <a:cubicBezTo>
                    <a:pt x="255769" y="41127"/>
                    <a:pt x="256146" y="82145"/>
                    <a:pt x="256523" y="123110"/>
                  </a:cubicBezTo>
                  <a:close/>
                </a:path>
              </a:pathLst>
            </a:custGeom>
            <a:solidFill>
              <a:srgbClr val="00A0C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022">
              <a:extLst>
                <a:ext uri="{FF2B5EF4-FFF2-40B4-BE49-F238E27FC236}">
                  <a16:creationId xmlns:a16="http://schemas.microsoft.com/office/drawing/2014/main" id="{2E79EDE4-0B24-4B41-A4D8-8600AE9F11BA}"/>
                </a:ext>
              </a:extLst>
            </p:cNvPr>
            <p:cNvSpPr/>
            <p:nvPr/>
          </p:nvSpPr>
          <p:spPr>
            <a:xfrm>
              <a:off x="782734" y="5664352"/>
              <a:ext cx="90806" cy="184070"/>
            </a:xfrm>
            <a:custGeom>
              <a:avLst/>
              <a:gdLst>
                <a:gd name="connsiteX0" fmla="*/ 0 w 161989"/>
                <a:gd name="connsiteY0" fmla="*/ 249881 h 328365"/>
                <a:gd name="connsiteX1" fmla="*/ 0 w 161989"/>
                <a:gd name="connsiteY1" fmla="*/ 0 h 328365"/>
                <a:gd name="connsiteX2" fmla="*/ 133446 w 161989"/>
                <a:gd name="connsiteY2" fmla="*/ 58191 h 328365"/>
                <a:gd name="connsiteX3" fmla="*/ 161761 w 161989"/>
                <a:gd name="connsiteY3" fmla="*/ 110944 h 328365"/>
                <a:gd name="connsiteX4" fmla="*/ 157131 w 161989"/>
                <a:gd name="connsiteY4" fmla="*/ 328366 h 328365"/>
                <a:gd name="connsiteX5" fmla="*/ 0 w 161989"/>
                <a:gd name="connsiteY5" fmla="*/ 249881 h 32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89" h="328365">
                  <a:moveTo>
                    <a:pt x="0" y="249881"/>
                  </a:moveTo>
                  <a:cubicBezTo>
                    <a:pt x="646" y="237608"/>
                    <a:pt x="54" y="36228"/>
                    <a:pt x="0" y="0"/>
                  </a:cubicBezTo>
                  <a:cubicBezTo>
                    <a:pt x="50170" y="23093"/>
                    <a:pt x="90005" y="39242"/>
                    <a:pt x="133446" y="58191"/>
                  </a:cubicBezTo>
                  <a:cubicBezTo>
                    <a:pt x="161868" y="67288"/>
                    <a:pt x="162730" y="82953"/>
                    <a:pt x="161761" y="110944"/>
                  </a:cubicBezTo>
                  <a:cubicBezTo>
                    <a:pt x="159446" y="176241"/>
                    <a:pt x="156970" y="315231"/>
                    <a:pt x="157131" y="328366"/>
                  </a:cubicBezTo>
                  <a:cubicBezTo>
                    <a:pt x="108630" y="304573"/>
                    <a:pt x="48447" y="273728"/>
                    <a:pt x="0" y="249881"/>
                  </a:cubicBezTo>
                  <a:close/>
                </a:path>
              </a:pathLst>
            </a:custGeom>
            <a:solidFill>
              <a:srgbClr val="ED202C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023">
              <a:extLst>
                <a:ext uri="{FF2B5EF4-FFF2-40B4-BE49-F238E27FC236}">
                  <a16:creationId xmlns:a16="http://schemas.microsoft.com/office/drawing/2014/main" id="{6A53F0EA-AFA8-4BF1-A756-71934B385A7C}"/>
                </a:ext>
              </a:extLst>
            </p:cNvPr>
            <p:cNvSpPr/>
            <p:nvPr/>
          </p:nvSpPr>
          <p:spPr>
            <a:xfrm>
              <a:off x="2661377" y="6702054"/>
              <a:ext cx="53290" cy="104708"/>
            </a:xfrm>
            <a:custGeom>
              <a:avLst/>
              <a:gdLst>
                <a:gd name="connsiteX0" fmla="*/ 3983 w 95064"/>
                <a:gd name="connsiteY0" fmla="*/ 186791 h 186791"/>
                <a:gd name="connsiteX1" fmla="*/ 3391 w 95064"/>
                <a:gd name="connsiteY1" fmla="*/ 31652 h 186791"/>
                <a:gd name="connsiteX2" fmla="*/ 0 w 95064"/>
                <a:gd name="connsiteY2" fmla="*/ 0 h 186791"/>
                <a:gd name="connsiteX3" fmla="*/ 95064 w 95064"/>
                <a:gd name="connsiteY3" fmla="*/ 43656 h 186791"/>
                <a:gd name="connsiteX4" fmla="*/ 3983 w 95064"/>
                <a:gd name="connsiteY4" fmla="*/ 186791 h 18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64" h="186791">
                  <a:moveTo>
                    <a:pt x="3983" y="186791"/>
                  </a:moveTo>
                  <a:cubicBezTo>
                    <a:pt x="3822" y="135060"/>
                    <a:pt x="3876" y="83383"/>
                    <a:pt x="3391" y="31652"/>
                  </a:cubicBezTo>
                  <a:cubicBezTo>
                    <a:pt x="3284" y="21101"/>
                    <a:pt x="1184" y="10551"/>
                    <a:pt x="0" y="0"/>
                  </a:cubicBezTo>
                  <a:cubicBezTo>
                    <a:pt x="33752" y="10120"/>
                    <a:pt x="64866" y="25892"/>
                    <a:pt x="95064" y="43656"/>
                  </a:cubicBezTo>
                  <a:cubicBezTo>
                    <a:pt x="63789" y="90812"/>
                    <a:pt x="38489" y="141735"/>
                    <a:pt x="3983" y="186791"/>
                  </a:cubicBezTo>
                  <a:close/>
                </a:path>
              </a:pathLst>
            </a:custGeom>
            <a:solidFill>
              <a:srgbClr val="20295C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024">
              <a:extLst>
                <a:ext uri="{FF2B5EF4-FFF2-40B4-BE49-F238E27FC236}">
                  <a16:creationId xmlns:a16="http://schemas.microsoft.com/office/drawing/2014/main" id="{2909134C-BFC0-4015-A2F6-8428C9B6E6D3}"/>
                </a:ext>
              </a:extLst>
            </p:cNvPr>
            <p:cNvSpPr/>
            <p:nvPr/>
          </p:nvSpPr>
          <p:spPr>
            <a:xfrm>
              <a:off x="2249325" y="4324595"/>
              <a:ext cx="584187" cy="1325085"/>
            </a:xfrm>
            <a:custGeom>
              <a:avLst/>
              <a:gdLst>
                <a:gd name="connsiteX0" fmla="*/ 828189 w 1042136"/>
                <a:gd name="connsiteY0" fmla="*/ 446308 h 2363845"/>
                <a:gd name="connsiteX1" fmla="*/ 830935 w 1042136"/>
                <a:gd name="connsiteY1" fmla="*/ 451907 h 2363845"/>
                <a:gd name="connsiteX2" fmla="*/ 922070 w 1042136"/>
                <a:gd name="connsiteY2" fmla="*/ 570926 h 2363845"/>
                <a:gd name="connsiteX3" fmla="*/ 1028977 w 1042136"/>
                <a:gd name="connsiteY3" fmla="*/ 715245 h 2363845"/>
                <a:gd name="connsiteX4" fmla="*/ 1035221 w 1042136"/>
                <a:gd name="connsiteY4" fmla="*/ 774836 h 2363845"/>
                <a:gd name="connsiteX5" fmla="*/ 1035167 w 1042136"/>
                <a:gd name="connsiteY5" fmla="*/ 1480661 h 2363845"/>
                <a:gd name="connsiteX6" fmla="*/ 1035383 w 1042136"/>
                <a:gd name="connsiteY6" fmla="*/ 1809619 h 2363845"/>
                <a:gd name="connsiteX7" fmla="*/ 1007283 w 1042136"/>
                <a:gd name="connsiteY7" fmla="*/ 1947694 h 2363845"/>
                <a:gd name="connsiteX8" fmla="*/ 827974 w 1042136"/>
                <a:gd name="connsiteY8" fmla="*/ 2143744 h 2363845"/>
                <a:gd name="connsiteX9" fmla="*/ 703733 w 1042136"/>
                <a:gd name="connsiteY9" fmla="*/ 2281120 h 2363845"/>
                <a:gd name="connsiteX10" fmla="*/ 642205 w 1042136"/>
                <a:gd name="connsiteY10" fmla="*/ 2348515 h 2363845"/>
                <a:gd name="connsiteX11" fmla="*/ 594404 w 1042136"/>
                <a:gd name="connsiteY11" fmla="*/ 2360520 h 2363845"/>
                <a:gd name="connsiteX12" fmla="*/ 34029 w 1042136"/>
                <a:gd name="connsiteY12" fmla="*/ 2173405 h 2363845"/>
                <a:gd name="connsiteX13" fmla="*/ 8 w 1042136"/>
                <a:gd name="connsiteY13" fmla="*/ 2127111 h 2363845"/>
                <a:gd name="connsiteX14" fmla="*/ 331 w 1042136"/>
                <a:gd name="connsiteY14" fmla="*/ 1885143 h 2363845"/>
                <a:gd name="connsiteX15" fmla="*/ 7221 w 1042136"/>
                <a:gd name="connsiteY15" fmla="*/ 1851445 h 2363845"/>
                <a:gd name="connsiteX16" fmla="*/ 7490 w 1042136"/>
                <a:gd name="connsiteY16" fmla="*/ 1035321 h 2363845"/>
                <a:gd name="connsiteX17" fmla="*/ 8190 w 1042136"/>
                <a:gd name="connsiteY17" fmla="*/ 1000439 h 2363845"/>
                <a:gd name="connsiteX18" fmla="*/ 49855 w 1042136"/>
                <a:gd name="connsiteY18" fmla="*/ 996994 h 2363845"/>
                <a:gd name="connsiteX19" fmla="*/ 440449 w 1042136"/>
                <a:gd name="connsiteY19" fmla="*/ 1070580 h 2363845"/>
                <a:gd name="connsiteX20" fmla="*/ 580300 w 1042136"/>
                <a:gd name="connsiteY20" fmla="*/ 1097119 h 2363845"/>
                <a:gd name="connsiteX21" fmla="*/ 607807 w 1042136"/>
                <a:gd name="connsiteY21" fmla="*/ 1074402 h 2363845"/>
                <a:gd name="connsiteX22" fmla="*/ 590312 w 1042136"/>
                <a:gd name="connsiteY22" fmla="*/ 914095 h 2363845"/>
                <a:gd name="connsiteX23" fmla="*/ 553816 w 1042136"/>
                <a:gd name="connsiteY23" fmla="*/ 601771 h 2363845"/>
                <a:gd name="connsiteX24" fmla="*/ 529915 w 1042136"/>
                <a:gd name="connsiteY24" fmla="*/ 393555 h 2363845"/>
                <a:gd name="connsiteX25" fmla="*/ 494064 w 1042136"/>
                <a:gd name="connsiteY25" fmla="*/ 94742 h 2363845"/>
                <a:gd name="connsiteX26" fmla="*/ 487335 w 1042136"/>
                <a:gd name="connsiteY26" fmla="*/ 22501 h 2363845"/>
                <a:gd name="connsiteX27" fmla="*/ 492287 w 1042136"/>
                <a:gd name="connsiteY27" fmla="*/ 0 h 2363845"/>
                <a:gd name="connsiteX28" fmla="*/ 737000 w 1042136"/>
                <a:gd name="connsiteY28" fmla="*/ 329819 h 2363845"/>
                <a:gd name="connsiteX29" fmla="*/ 820868 w 1042136"/>
                <a:gd name="connsiteY29" fmla="*/ 445016 h 2363845"/>
                <a:gd name="connsiteX30" fmla="*/ 828189 w 1042136"/>
                <a:gd name="connsiteY30" fmla="*/ 446308 h 236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42136" h="2363845">
                  <a:moveTo>
                    <a:pt x="828189" y="446308"/>
                  </a:moveTo>
                  <a:cubicBezTo>
                    <a:pt x="829104" y="448193"/>
                    <a:pt x="830020" y="450023"/>
                    <a:pt x="830935" y="451907"/>
                  </a:cubicBezTo>
                  <a:cubicBezTo>
                    <a:pt x="865494" y="488350"/>
                    <a:pt x="892086" y="530930"/>
                    <a:pt x="922070" y="570926"/>
                  </a:cubicBezTo>
                  <a:cubicBezTo>
                    <a:pt x="957974" y="618835"/>
                    <a:pt x="992695" y="667605"/>
                    <a:pt x="1028977" y="715245"/>
                  </a:cubicBezTo>
                  <a:cubicBezTo>
                    <a:pt x="1043565" y="734355"/>
                    <a:pt x="1046579" y="753573"/>
                    <a:pt x="1035221" y="774836"/>
                  </a:cubicBezTo>
                  <a:cubicBezTo>
                    <a:pt x="1035221" y="1010128"/>
                    <a:pt x="1035167" y="1245422"/>
                    <a:pt x="1035167" y="1480661"/>
                  </a:cubicBezTo>
                  <a:cubicBezTo>
                    <a:pt x="1035221" y="1590313"/>
                    <a:pt x="1035329" y="1699966"/>
                    <a:pt x="1035383" y="1809619"/>
                  </a:cubicBezTo>
                  <a:cubicBezTo>
                    <a:pt x="1045126" y="1859466"/>
                    <a:pt x="1050294" y="1904791"/>
                    <a:pt x="1007283" y="1947694"/>
                  </a:cubicBezTo>
                  <a:cubicBezTo>
                    <a:pt x="944732" y="2010137"/>
                    <a:pt x="887134" y="2077802"/>
                    <a:pt x="827974" y="2143744"/>
                  </a:cubicBezTo>
                  <a:cubicBezTo>
                    <a:pt x="786740" y="2189715"/>
                    <a:pt x="745506" y="2235687"/>
                    <a:pt x="703733" y="2281120"/>
                  </a:cubicBezTo>
                  <a:cubicBezTo>
                    <a:pt x="683170" y="2303513"/>
                    <a:pt x="661907" y="2325314"/>
                    <a:pt x="642205" y="2348515"/>
                  </a:cubicBezTo>
                  <a:cubicBezTo>
                    <a:pt x="629124" y="2363911"/>
                    <a:pt x="614375" y="2367302"/>
                    <a:pt x="594404" y="2360520"/>
                  </a:cubicBezTo>
                  <a:cubicBezTo>
                    <a:pt x="407881" y="2297322"/>
                    <a:pt x="220928" y="2235417"/>
                    <a:pt x="34029" y="2173405"/>
                  </a:cubicBezTo>
                  <a:cubicBezTo>
                    <a:pt x="9428" y="2165223"/>
                    <a:pt x="-315" y="2152788"/>
                    <a:pt x="8" y="2127111"/>
                  </a:cubicBezTo>
                  <a:cubicBezTo>
                    <a:pt x="977" y="2046473"/>
                    <a:pt x="385" y="1965835"/>
                    <a:pt x="331" y="1885143"/>
                  </a:cubicBezTo>
                  <a:cubicBezTo>
                    <a:pt x="331" y="1873408"/>
                    <a:pt x="546" y="1861780"/>
                    <a:pt x="7221" y="1851445"/>
                  </a:cubicBezTo>
                  <a:cubicBezTo>
                    <a:pt x="7275" y="1579386"/>
                    <a:pt x="7382" y="1307380"/>
                    <a:pt x="7490" y="1035321"/>
                  </a:cubicBezTo>
                  <a:cubicBezTo>
                    <a:pt x="7490" y="1023694"/>
                    <a:pt x="7921" y="1012067"/>
                    <a:pt x="8190" y="1000439"/>
                  </a:cubicBezTo>
                  <a:cubicBezTo>
                    <a:pt x="21486" y="992095"/>
                    <a:pt x="35482" y="994195"/>
                    <a:pt x="49855" y="996994"/>
                  </a:cubicBezTo>
                  <a:cubicBezTo>
                    <a:pt x="179909" y="1022348"/>
                    <a:pt x="310233" y="1046249"/>
                    <a:pt x="440449" y="1070580"/>
                  </a:cubicBezTo>
                  <a:cubicBezTo>
                    <a:pt x="487066" y="1079301"/>
                    <a:pt x="533844" y="1087537"/>
                    <a:pt x="580300" y="1097119"/>
                  </a:cubicBezTo>
                  <a:cubicBezTo>
                    <a:pt x="606462" y="1102502"/>
                    <a:pt x="609476" y="1100133"/>
                    <a:pt x="607807" y="1074402"/>
                  </a:cubicBezTo>
                  <a:cubicBezTo>
                    <a:pt x="604309" y="1020733"/>
                    <a:pt x="596449" y="967495"/>
                    <a:pt x="590312" y="914095"/>
                  </a:cubicBezTo>
                  <a:cubicBezTo>
                    <a:pt x="578362" y="809933"/>
                    <a:pt x="565335" y="705933"/>
                    <a:pt x="553816" y="601771"/>
                  </a:cubicBezTo>
                  <a:cubicBezTo>
                    <a:pt x="546171" y="532329"/>
                    <a:pt x="538366" y="462888"/>
                    <a:pt x="529915" y="393555"/>
                  </a:cubicBezTo>
                  <a:cubicBezTo>
                    <a:pt x="517749" y="293968"/>
                    <a:pt x="507306" y="194220"/>
                    <a:pt x="494064" y="94742"/>
                  </a:cubicBezTo>
                  <a:cubicBezTo>
                    <a:pt x="490834" y="70679"/>
                    <a:pt x="489219" y="46617"/>
                    <a:pt x="487335" y="22501"/>
                  </a:cubicBezTo>
                  <a:cubicBezTo>
                    <a:pt x="486689" y="14480"/>
                    <a:pt x="485128" y="6244"/>
                    <a:pt x="492287" y="0"/>
                  </a:cubicBezTo>
                  <a:cubicBezTo>
                    <a:pt x="573894" y="109922"/>
                    <a:pt x="655609" y="219736"/>
                    <a:pt x="737000" y="329819"/>
                  </a:cubicBezTo>
                  <a:cubicBezTo>
                    <a:pt x="765261" y="367985"/>
                    <a:pt x="792769" y="406743"/>
                    <a:pt x="820868" y="445016"/>
                  </a:cubicBezTo>
                  <a:cubicBezTo>
                    <a:pt x="821891" y="446416"/>
                    <a:pt x="825659" y="445878"/>
                    <a:pt x="828189" y="446308"/>
                  </a:cubicBezTo>
                  <a:close/>
                </a:path>
              </a:pathLst>
            </a:custGeom>
            <a:solidFill>
              <a:srgbClr val="6378BA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025">
              <a:extLst>
                <a:ext uri="{FF2B5EF4-FFF2-40B4-BE49-F238E27FC236}">
                  <a16:creationId xmlns:a16="http://schemas.microsoft.com/office/drawing/2014/main" id="{5B9D1412-D3AA-4BA5-849B-476FB1AD3039}"/>
                </a:ext>
              </a:extLst>
            </p:cNvPr>
            <p:cNvSpPr/>
            <p:nvPr/>
          </p:nvSpPr>
          <p:spPr>
            <a:xfrm>
              <a:off x="2253916" y="4319457"/>
              <a:ext cx="342473" cy="627202"/>
            </a:xfrm>
            <a:custGeom>
              <a:avLst/>
              <a:gdLst>
                <a:gd name="connsiteX0" fmla="*/ 484044 w 610939"/>
                <a:gd name="connsiteY0" fmla="*/ 9111 h 1118877"/>
                <a:gd name="connsiteX1" fmla="*/ 518818 w 610939"/>
                <a:gd name="connsiteY1" fmla="*/ 308516 h 1118877"/>
                <a:gd name="connsiteX2" fmla="*/ 542719 w 610939"/>
                <a:gd name="connsiteY2" fmla="*/ 528951 h 1118877"/>
                <a:gd name="connsiteX3" fmla="*/ 570980 w 610939"/>
                <a:gd name="connsiteY3" fmla="*/ 756654 h 1118877"/>
                <a:gd name="connsiteX4" fmla="*/ 595311 w 610939"/>
                <a:gd name="connsiteY4" fmla="*/ 966108 h 1118877"/>
                <a:gd name="connsiteX5" fmla="*/ 609738 w 610939"/>
                <a:gd name="connsiteY5" fmla="*/ 1093471 h 1118877"/>
                <a:gd name="connsiteX6" fmla="*/ 587398 w 610939"/>
                <a:gd name="connsiteY6" fmla="*/ 1117749 h 1118877"/>
                <a:gd name="connsiteX7" fmla="*/ 451207 w 610939"/>
                <a:gd name="connsiteY7" fmla="*/ 1091749 h 1118877"/>
                <a:gd name="connsiteX8" fmla="*/ 186415 w 610939"/>
                <a:gd name="connsiteY8" fmla="*/ 1042332 h 1118877"/>
                <a:gd name="connsiteX9" fmla="*/ 39781 w 610939"/>
                <a:gd name="connsiteY9" fmla="*/ 1014125 h 1118877"/>
                <a:gd name="connsiteX10" fmla="*/ 0 w 610939"/>
                <a:gd name="connsiteY10" fmla="*/ 1009657 h 1118877"/>
                <a:gd name="connsiteX11" fmla="*/ 127471 w 610939"/>
                <a:gd name="connsiteY11" fmla="*/ 741313 h 1118877"/>
                <a:gd name="connsiteX12" fmla="*/ 161115 w 610939"/>
                <a:gd name="connsiteY12" fmla="*/ 665680 h 1118877"/>
                <a:gd name="connsiteX13" fmla="*/ 270445 w 610939"/>
                <a:gd name="connsiteY13" fmla="*/ 438839 h 1118877"/>
                <a:gd name="connsiteX14" fmla="*/ 370300 w 610939"/>
                <a:gd name="connsiteY14" fmla="*/ 225132 h 1118877"/>
                <a:gd name="connsiteX15" fmla="*/ 473332 w 610939"/>
                <a:gd name="connsiteY15" fmla="*/ 11802 h 1118877"/>
                <a:gd name="connsiteX16" fmla="*/ 484044 w 610939"/>
                <a:gd name="connsiteY16" fmla="*/ 9111 h 111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0939" h="1118877">
                  <a:moveTo>
                    <a:pt x="484044" y="9111"/>
                  </a:moveTo>
                  <a:cubicBezTo>
                    <a:pt x="495671" y="108912"/>
                    <a:pt x="507514" y="208660"/>
                    <a:pt x="518818" y="308516"/>
                  </a:cubicBezTo>
                  <a:cubicBezTo>
                    <a:pt x="527108" y="381940"/>
                    <a:pt x="534160" y="455526"/>
                    <a:pt x="542719" y="528951"/>
                  </a:cubicBezTo>
                  <a:cubicBezTo>
                    <a:pt x="551547" y="604906"/>
                    <a:pt x="561829" y="680753"/>
                    <a:pt x="570980" y="756654"/>
                  </a:cubicBezTo>
                  <a:cubicBezTo>
                    <a:pt x="579431" y="826418"/>
                    <a:pt x="587452" y="896236"/>
                    <a:pt x="595311" y="966108"/>
                  </a:cubicBezTo>
                  <a:cubicBezTo>
                    <a:pt x="600102" y="1008581"/>
                    <a:pt x="602148" y="1051537"/>
                    <a:pt x="609738" y="1093471"/>
                  </a:cubicBezTo>
                  <a:cubicBezTo>
                    <a:pt x="613991" y="1116887"/>
                    <a:pt x="607046" y="1121409"/>
                    <a:pt x="587398" y="1117749"/>
                  </a:cubicBezTo>
                  <a:cubicBezTo>
                    <a:pt x="541965" y="1109297"/>
                    <a:pt x="496640" y="1100254"/>
                    <a:pt x="451207" y="1091749"/>
                  </a:cubicBezTo>
                  <a:cubicBezTo>
                    <a:pt x="362979" y="1075169"/>
                    <a:pt x="274643" y="1058858"/>
                    <a:pt x="186415" y="1042332"/>
                  </a:cubicBezTo>
                  <a:cubicBezTo>
                    <a:pt x="137483" y="1033181"/>
                    <a:pt x="88444" y="1024514"/>
                    <a:pt x="39781" y="1014125"/>
                  </a:cubicBezTo>
                  <a:cubicBezTo>
                    <a:pt x="26431" y="1011272"/>
                    <a:pt x="13296" y="1010734"/>
                    <a:pt x="0" y="1009657"/>
                  </a:cubicBezTo>
                  <a:cubicBezTo>
                    <a:pt x="42526" y="920191"/>
                    <a:pt x="85160" y="830832"/>
                    <a:pt x="127471" y="741313"/>
                  </a:cubicBezTo>
                  <a:cubicBezTo>
                    <a:pt x="139260" y="716389"/>
                    <a:pt x="149918" y="690927"/>
                    <a:pt x="161115" y="665680"/>
                  </a:cubicBezTo>
                  <a:cubicBezTo>
                    <a:pt x="197612" y="590103"/>
                    <a:pt x="234432" y="514686"/>
                    <a:pt x="270445" y="438839"/>
                  </a:cubicBezTo>
                  <a:cubicBezTo>
                    <a:pt x="304196" y="367837"/>
                    <a:pt x="337033" y="296404"/>
                    <a:pt x="370300" y="225132"/>
                  </a:cubicBezTo>
                  <a:cubicBezTo>
                    <a:pt x="404482" y="153968"/>
                    <a:pt x="438665" y="82751"/>
                    <a:pt x="473332" y="11802"/>
                  </a:cubicBezTo>
                  <a:cubicBezTo>
                    <a:pt x="473870" y="10725"/>
                    <a:pt x="475538" y="-12368"/>
                    <a:pt x="484044" y="9111"/>
                  </a:cubicBezTo>
                  <a:close/>
                </a:path>
              </a:pathLst>
            </a:custGeom>
            <a:solidFill>
              <a:srgbClr val="A5BDE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026">
              <a:extLst>
                <a:ext uri="{FF2B5EF4-FFF2-40B4-BE49-F238E27FC236}">
                  <a16:creationId xmlns:a16="http://schemas.microsoft.com/office/drawing/2014/main" id="{250D65FA-0872-4EE4-8569-63CE2850F3C9}"/>
                </a:ext>
              </a:extLst>
            </p:cNvPr>
            <p:cNvSpPr/>
            <p:nvPr/>
          </p:nvSpPr>
          <p:spPr>
            <a:xfrm>
              <a:off x="1129511" y="4323749"/>
              <a:ext cx="1214115" cy="498951"/>
            </a:xfrm>
            <a:custGeom>
              <a:avLst/>
              <a:gdLst>
                <a:gd name="connsiteX0" fmla="*/ 1053570 w 2165868"/>
                <a:gd name="connsiteY0" fmla="*/ 890087 h 890086"/>
                <a:gd name="connsiteX1" fmla="*/ 841101 w 2165868"/>
                <a:gd name="connsiteY1" fmla="*/ 837548 h 890086"/>
                <a:gd name="connsiteX2" fmla="*/ 470963 w 2165868"/>
                <a:gd name="connsiteY2" fmla="*/ 743937 h 890086"/>
                <a:gd name="connsiteX3" fmla="*/ 122087 w 2165868"/>
                <a:gd name="connsiteY3" fmla="*/ 653556 h 890086"/>
                <a:gd name="connsiteX4" fmla="*/ 0 w 2165868"/>
                <a:gd name="connsiteY4" fmla="*/ 625725 h 890086"/>
                <a:gd name="connsiteX5" fmla="*/ 109599 w 2165868"/>
                <a:gd name="connsiteY5" fmla="*/ 556338 h 890086"/>
                <a:gd name="connsiteX6" fmla="*/ 268775 w 2165868"/>
                <a:gd name="connsiteY6" fmla="*/ 458905 h 890086"/>
                <a:gd name="connsiteX7" fmla="*/ 277065 w 2165868"/>
                <a:gd name="connsiteY7" fmla="*/ 472631 h 890086"/>
                <a:gd name="connsiteX8" fmla="*/ 275558 w 2165868"/>
                <a:gd name="connsiteY8" fmla="*/ 507460 h 890086"/>
                <a:gd name="connsiteX9" fmla="*/ 303711 w 2165868"/>
                <a:gd name="connsiteY9" fmla="*/ 544818 h 890086"/>
                <a:gd name="connsiteX10" fmla="*/ 881420 w 2165868"/>
                <a:gd name="connsiteY10" fmla="*/ 699527 h 890086"/>
                <a:gd name="connsiteX11" fmla="*/ 1016319 w 2165868"/>
                <a:gd name="connsiteY11" fmla="*/ 734678 h 890086"/>
                <a:gd name="connsiteX12" fmla="*/ 1109715 w 2165868"/>
                <a:gd name="connsiteY12" fmla="*/ 672881 h 890086"/>
                <a:gd name="connsiteX13" fmla="*/ 1324660 w 2165868"/>
                <a:gd name="connsiteY13" fmla="*/ 516234 h 890086"/>
                <a:gd name="connsiteX14" fmla="*/ 1778343 w 2165868"/>
                <a:gd name="connsiteY14" fmla="*/ 185500 h 890086"/>
                <a:gd name="connsiteX15" fmla="*/ 1893433 w 2165868"/>
                <a:gd name="connsiteY15" fmla="*/ 101686 h 890086"/>
                <a:gd name="connsiteX16" fmla="*/ 1918410 w 2165868"/>
                <a:gd name="connsiteY16" fmla="*/ 52162 h 890086"/>
                <a:gd name="connsiteX17" fmla="*/ 1924170 w 2165868"/>
                <a:gd name="connsiteY17" fmla="*/ 0 h 890086"/>
                <a:gd name="connsiteX18" fmla="*/ 2151334 w 2165868"/>
                <a:gd name="connsiteY18" fmla="*/ 46240 h 890086"/>
                <a:gd name="connsiteX19" fmla="*/ 2165869 w 2165868"/>
                <a:gd name="connsiteY19" fmla="*/ 55284 h 890086"/>
                <a:gd name="connsiteX20" fmla="*/ 1816724 w 2165868"/>
                <a:gd name="connsiteY20" fmla="*/ 316308 h 890086"/>
                <a:gd name="connsiteX21" fmla="*/ 1504292 w 2165868"/>
                <a:gd name="connsiteY21" fmla="*/ 550578 h 890086"/>
                <a:gd name="connsiteX22" fmla="*/ 1128071 w 2165868"/>
                <a:gd name="connsiteY22" fmla="*/ 833565 h 890086"/>
                <a:gd name="connsiteX23" fmla="*/ 1053570 w 2165868"/>
                <a:gd name="connsiteY23" fmla="*/ 890087 h 89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65868" h="890086">
                  <a:moveTo>
                    <a:pt x="1053570" y="890087"/>
                  </a:moveTo>
                  <a:cubicBezTo>
                    <a:pt x="981760" y="876683"/>
                    <a:pt x="911888" y="855204"/>
                    <a:pt x="841101" y="837548"/>
                  </a:cubicBezTo>
                  <a:cubicBezTo>
                    <a:pt x="717614" y="806757"/>
                    <a:pt x="594234" y="775535"/>
                    <a:pt x="470963" y="743937"/>
                  </a:cubicBezTo>
                  <a:cubicBezTo>
                    <a:pt x="354581" y="714115"/>
                    <a:pt x="238577" y="682947"/>
                    <a:pt x="122087" y="653556"/>
                  </a:cubicBezTo>
                  <a:cubicBezTo>
                    <a:pt x="81661" y="643328"/>
                    <a:pt x="41934" y="629386"/>
                    <a:pt x="0" y="625725"/>
                  </a:cubicBezTo>
                  <a:cubicBezTo>
                    <a:pt x="33160" y="597249"/>
                    <a:pt x="72940" y="579323"/>
                    <a:pt x="109599" y="556338"/>
                  </a:cubicBezTo>
                  <a:cubicBezTo>
                    <a:pt x="162299" y="523286"/>
                    <a:pt x="215699" y="491311"/>
                    <a:pt x="268775" y="458905"/>
                  </a:cubicBezTo>
                  <a:cubicBezTo>
                    <a:pt x="278088" y="459497"/>
                    <a:pt x="277334" y="466656"/>
                    <a:pt x="277065" y="472631"/>
                  </a:cubicBezTo>
                  <a:cubicBezTo>
                    <a:pt x="276581" y="484259"/>
                    <a:pt x="276473" y="495940"/>
                    <a:pt x="275558" y="507460"/>
                  </a:cubicBezTo>
                  <a:cubicBezTo>
                    <a:pt x="273889" y="528776"/>
                    <a:pt x="281856" y="539058"/>
                    <a:pt x="303711" y="544818"/>
                  </a:cubicBezTo>
                  <a:cubicBezTo>
                    <a:pt x="496532" y="595365"/>
                    <a:pt x="689084" y="646988"/>
                    <a:pt x="881420" y="699527"/>
                  </a:cubicBezTo>
                  <a:cubicBezTo>
                    <a:pt x="926261" y="711800"/>
                    <a:pt x="971586" y="722243"/>
                    <a:pt x="1016319" y="734678"/>
                  </a:cubicBezTo>
                  <a:cubicBezTo>
                    <a:pt x="1051901" y="720844"/>
                    <a:pt x="1079624" y="694790"/>
                    <a:pt x="1109715" y="672881"/>
                  </a:cubicBezTo>
                  <a:cubicBezTo>
                    <a:pt x="1181417" y="620773"/>
                    <a:pt x="1253119" y="568611"/>
                    <a:pt x="1324660" y="516234"/>
                  </a:cubicBezTo>
                  <a:cubicBezTo>
                    <a:pt x="1475654" y="405666"/>
                    <a:pt x="1626972" y="295529"/>
                    <a:pt x="1778343" y="185500"/>
                  </a:cubicBezTo>
                  <a:cubicBezTo>
                    <a:pt x="1816724" y="157616"/>
                    <a:pt x="1853759" y="127740"/>
                    <a:pt x="1893433" y="101686"/>
                  </a:cubicBezTo>
                  <a:cubicBezTo>
                    <a:pt x="1911950" y="89574"/>
                    <a:pt x="1919056" y="74125"/>
                    <a:pt x="1918410" y="52162"/>
                  </a:cubicBezTo>
                  <a:cubicBezTo>
                    <a:pt x="1917872" y="34828"/>
                    <a:pt x="1912865" y="16257"/>
                    <a:pt x="1924170" y="0"/>
                  </a:cubicBezTo>
                  <a:cubicBezTo>
                    <a:pt x="1999909" y="15288"/>
                    <a:pt x="2075702" y="30414"/>
                    <a:pt x="2151334" y="46240"/>
                  </a:cubicBezTo>
                  <a:cubicBezTo>
                    <a:pt x="2156233" y="47263"/>
                    <a:pt x="2163823" y="47855"/>
                    <a:pt x="2165869" y="55284"/>
                  </a:cubicBezTo>
                  <a:cubicBezTo>
                    <a:pt x="2049487" y="142274"/>
                    <a:pt x="1933052" y="229210"/>
                    <a:pt x="1816724" y="316308"/>
                  </a:cubicBezTo>
                  <a:cubicBezTo>
                    <a:pt x="1712508" y="394308"/>
                    <a:pt x="1608400" y="472416"/>
                    <a:pt x="1504292" y="550578"/>
                  </a:cubicBezTo>
                  <a:cubicBezTo>
                    <a:pt x="1378813" y="644835"/>
                    <a:pt x="1253442" y="739254"/>
                    <a:pt x="1128071" y="833565"/>
                  </a:cubicBezTo>
                  <a:cubicBezTo>
                    <a:pt x="1103201" y="852405"/>
                    <a:pt x="1078439" y="871246"/>
                    <a:pt x="1053570" y="890087"/>
                  </a:cubicBezTo>
                  <a:close/>
                </a:path>
              </a:pathLst>
            </a:custGeom>
            <a:solidFill>
              <a:srgbClr val="C7A2CC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027">
              <a:extLst>
                <a:ext uri="{FF2B5EF4-FFF2-40B4-BE49-F238E27FC236}">
                  <a16:creationId xmlns:a16="http://schemas.microsoft.com/office/drawing/2014/main" id="{24208BF2-B580-42CA-95A2-04820234CCED}"/>
                </a:ext>
              </a:extLst>
            </p:cNvPr>
            <p:cNvSpPr/>
            <p:nvPr/>
          </p:nvSpPr>
          <p:spPr>
            <a:xfrm>
              <a:off x="2075578" y="5339000"/>
              <a:ext cx="889154" cy="398222"/>
            </a:xfrm>
            <a:custGeom>
              <a:avLst/>
              <a:gdLst>
                <a:gd name="connsiteX0" fmla="*/ 317169 w 1586168"/>
                <a:gd name="connsiteY0" fmla="*/ 41826 h 710394"/>
                <a:gd name="connsiteX1" fmla="*/ 316954 w 1586168"/>
                <a:gd name="connsiteY1" fmla="*/ 318676 h 710394"/>
                <a:gd name="connsiteX2" fmla="*/ 343331 w 1586168"/>
                <a:gd name="connsiteY2" fmla="*/ 355873 h 710394"/>
                <a:gd name="connsiteX3" fmla="*/ 778765 w 1586168"/>
                <a:gd name="connsiteY3" fmla="*/ 501269 h 710394"/>
                <a:gd name="connsiteX4" fmla="*/ 915226 w 1586168"/>
                <a:gd name="connsiteY4" fmla="*/ 547563 h 710394"/>
                <a:gd name="connsiteX5" fmla="*/ 940526 w 1586168"/>
                <a:gd name="connsiteY5" fmla="*/ 540888 h 710394"/>
                <a:gd name="connsiteX6" fmla="*/ 1136469 w 1586168"/>
                <a:gd name="connsiteY6" fmla="*/ 324705 h 710394"/>
                <a:gd name="connsiteX7" fmla="*/ 1254950 w 1586168"/>
                <a:gd name="connsiteY7" fmla="*/ 193682 h 710394"/>
                <a:gd name="connsiteX8" fmla="*/ 1335211 w 1586168"/>
                <a:gd name="connsiteY8" fmla="*/ 107284 h 710394"/>
                <a:gd name="connsiteX9" fmla="*/ 1344631 w 1586168"/>
                <a:gd name="connsiteY9" fmla="*/ 80584 h 710394"/>
                <a:gd name="connsiteX10" fmla="*/ 1345277 w 1586168"/>
                <a:gd name="connsiteY10" fmla="*/ 0 h 710394"/>
                <a:gd name="connsiteX11" fmla="*/ 1564152 w 1586168"/>
                <a:gd name="connsiteY11" fmla="*/ 74232 h 710394"/>
                <a:gd name="connsiteX12" fmla="*/ 1586115 w 1586168"/>
                <a:gd name="connsiteY12" fmla="*/ 82953 h 710394"/>
                <a:gd name="connsiteX13" fmla="*/ 1586168 w 1586168"/>
                <a:gd name="connsiteY13" fmla="*/ 85375 h 710394"/>
                <a:gd name="connsiteX14" fmla="*/ 1486097 w 1586168"/>
                <a:gd name="connsiteY14" fmla="*/ 207516 h 710394"/>
                <a:gd name="connsiteX15" fmla="*/ 1180825 w 1586168"/>
                <a:gd name="connsiteY15" fmla="*/ 560268 h 710394"/>
                <a:gd name="connsiteX16" fmla="*/ 1060837 w 1586168"/>
                <a:gd name="connsiteY16" fmla="*/ 697535 h 710394"/>
                <a:gd name="connsiteX17" fmla="*/ 1038659 w 1586168"/>
                <a:gd name="connsiteY17" fmla="*/ 710239 h 710394"/>
                <a:gd name="connsiteX18" fmla="*/ 800513 w 1586168"/>
                <a:gd name="connsiteY18" fmla="*/ 629762 h 710394"/>
                <a:gd name="connsiteX19" fmla="*/ 446578 w 1586168"/>
                <a:gd name="connsiteY19" fmla="*/ 510367 h 710394"/>
                <a:gd name="connsiteX20" fmla="*/ 20994 w 1586168"/>
                <a:gd name="connsiteY20" fmla="*/ 367339 h 710394"/>
                <a:gd name="connsiteX21" fmla="*/ 0 w 1586168"/>
                <a:gd name="connsiteY21" fmla="*/ 364378 h 710394"/>
                <a:gd name="connsiteX22" fmla="*/ 67073 w 1586168"/>
                <a:gd name="connsiteY22" fmla="*/ 292353 h 710394"/>
                <a:gd name="connsiteX23" fmla="*/ 304680 w 1586168"/>
                <a:gd name="connsiteY23" fmla="*/ 51677 h 710394"/>
                <a:gd name="connsiteX24" fmla="*/ 317169 w 1586168"/>
                <a:gd name="connsiteY24" fmla="*/ 41826 h 71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86168" h="710394">
                  <a:moveTo>
                    <a:pt x="317169" y="41826"/>
                  </a:moveTo>
                  <a:cubicBezTo>
                    <a:pt x="317223" y="134092"/>
                    <a:pt x="317923" y="226411"/>
                    <a:pt x="316954" y="318676"/>
                  </a:cubicBezTo>
                  <a:cubicBezTo>
                    <a:pt x="316739" y="339509"/>
                    <a:pt x="321368" y="348767"/>
                    <a:pt x="343331" y="355873"/>
                  </a:cubicBezTo>
                  <a:cubicBezTo>
                    <a:pt x="488888" y="403029"/>
                    <a:pt x="633692" y="452499"/>
                    <a:pt x="778765" y="501269"/>
                  </a:cubicBezTo>
                  <a:cubicBezTo>
                    <a:pt x="824306" y="516557"/>
                    <a:pt x="869954" y="531522"/>
                    <a:pt x="915226" y="547563"/>
                  </a:cubicBezTo>
                  <a:cubicBezTo>
                    <a:pt x="926315" y="551493"/>
                    <a:pt x="933043" y="549178"/>
                    <a:pt x="940526" y="540888"/>
                  </a:cubicBezTo>
                  <a:cubicBezTo>
                    <a:pt x="1005661" y="468648"/>
                    <a:pt x="1071172" y="396784"/>
                    <a:pt x="1136469" y="324705"/>
                  </a:cubicBezTo>
                  <a:cubicBezTo>
                    <a:pt x="1176034" y="281049"/>
                    <a:pt x="1215330" y="237231"/>
                    <a:pt x="1254950" y="193682"/>
                  </a:cubicBezTo>
                  <a:cubicBezTo>
                    <a:pt x="1281434" y="164614"/>
                    <a:pt x="1308080" y="135707"/>
                    <a:pt x="1335211" y="107284"/>
                  </a:cubicBezTo>
                  <a:cubicBezTo>
                    <a:pt x="1342801" y="99317"/>
                    <a:pt x="1344685" y="90866"/>
                    <a:pt x="1344631" y="80584"/>
                  </a:cubicBezTo>
                  <a:cubicBezTo>
                    <a:pt x="1344523" y="53723"/>
                    <a:pt x="1345008" y="26861"/>
                    <a:pt x="1345277" y="0"/>
                  </a:cubicBezTo>
                  <a:cubicBezTo>
                    <a:pt x="1418217" y="24762"/>
                    <a:pt x="1491211" y="49416"/>
                    <a:pt x="1564152" y="74232"/>
                  </a:cubicBezTo>
                  <a:cubicBezTo>
                    <a:pt x="1571580" y="76762"/>
                    <a:pt x="1578793" y="80046"/>
                    <a:pt x="1586115" y="82953"/>
                  </a:cubicBezTo>
                  <a:cubicBezTo>
                    <a:pt x="1586115" y="82953"/>
                    <a:pt x="1586168" y="85375"/>
                    <a:pt x="1586168" y="85375"/>
                  </a:cubicBezTo>
                  <a:cubicBezTo>
                    <a:pt x="1560114" y="132046"/>
                    <a:pt x="1520118" y="167359"/>
                    <a:pt x="1486097" y="207516"/>
                  </a:cubicBezTo>
                  <a:cubicBezTo>
                    <a:pt x="1385650" y="326212"/>
                    <a:pt x="1282026" y="442163"/>
                    <a:pt x="1180825" y="560268"/>
                  </a:cubicBezTo>
                  <a:cubicBezTo>
                    <a:pt x="1141313" y="606400"/>
                    <a:pt x="1102017" y="652802"/>
                    <a:pt x="1060837" y="697535"/>
                  </a:cubicBezTo>
                  <a:cubicBezTo>
                    <a:pt x="1054916" y="703941"/>
                    <a:pt x="1049210" y="711585"/>
                    <a:pt x="1038659" y="710239"/>
                  </a:cubicBezTo>
                  <a:cubicBezTo>
                    <a:pt x="959313" y="683378"/>
                    <a:pt x="880020" y="656193"/>
                    <a:pt x="800513" y="629762"/>
                  </a:cubicBezTo>
                  <a:cubicBezTo>
                    <a:pt x="682355" y="590520"/>
                    <a:pt x="564143" y="551439"/>
                    <a:pt x="446578" y="510367"/>
                  </a:cubicBezTo>
                  <a:cubicBezTo>
                    <a:pt x="305327" y="460950"/>
                    <a:pt x="162945" y="414710"/>
                    <a:pt x="20994" y="367339"/>
                  </a:cubicBezTo>
                  <a:cubicBezTo>
                    <a:pt x="14373" y="365132"/>
                    <a:pt x="6998" y="365293"/>
                    <a:pt x="0" y="364378"/>
                  </a:cubicBezTo>
                  <a:cubicBezTo>
                    <a:pt x="17926" y="336279"/>
                    <a:pt x="44356" y="315931"/>
                    <a:pt x="67073" y="292353"/>
                  </a:cubicBezTo>
                  <a:cubicBezTo>
                    <a:pt x="145342" y="211231"/>
                    <a:pt x="225280" y="131723"/>
                    <a:pt x="304680" y="51677"/>
                  </a:cubicBezTo>
                  <a:cubicBezTo>
                    <a:pt x="308448" y="47909"/>
                    <a:pt x="313024" y="45056"/>
                    <a:pt x="317169" y="41826"/>
                  </a:cubicBezTo>
                  <a:close/>
                </a:path>
              </a:pathLst>
            </a:custGeom>
            <a:solidFill>
              <a:srgbClr val="A5BDE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028">
              <a:extLst>
                <a:ext uri="{FF2B5EF4-FFF2-40B4-BE49-F238E27FC236}">
                  <a16:creationId xmlns:a16="http://schemas.microsoft.com/office/drawing/2014/main" id="{0D842F94-6866-445F-82C2-D7A804C9C58B}"/>
                </a:ext>
              </a:extLst>
            </p:cNvPr>
            <p:cNvSpPr/>
            <p:nvPr/>
          </p:nvSpPr>
          <p:spPr>
            <a:xfrm>
              <a:off x="1282563" y="4215524"/>
              <a:ext cx="922660" cy="431615"/>
            </a:xfrm>
            <a:custGeom>
              <a:avLst/>
              <a:gdLst>
                <a:gd name="connsiteX0" fmla="*/ 790985 w 1645939"/>
                <a:gd name="connsiteY0" fmla="*/ 107690 h 769966"/>
                <a:gd name="connsiteX1" fmla="*/ 898753 w 1645939"/>
                <a:gd name="connsiteY1" fmla="*/ 43417 h 769966"/>
                <a:gd name="connsiteX2" fmla="*/ 910165 w 1645939"/>
                <a:gd name="connsiteY2" fmla="*/ 37172 h 769966"/>
                <a:gd name="connsiteX3" fmla="*/ 1114667 w 1645939"/>
                <a:gd name="connsiteY3" fmla="*/ 18493 h 769966"/>
                <a:gd name="connsiteX4" fmla="*/ 1476677 w 1645939"/>
                <a:gd name="connsiteY4" fmla="*/ 87719 h 769966"/>
                <a:gd name="connsiteX5" fmla="*/ 1637846 w 1645939"/>
                <a:gd name="connsiteY5" fmla="*/ 119533 h 769966"/>
                <a:gd name="connsiteX6" fmla="*/ 1645812 w 1645939"/>
                <a:gd name="connsiteY6" fmla="*/ 130030 h 769966"/>
                <a:gd name="connsiteX7" fmla="*/ 1630794 w 1645939"/>
                <a:gd name="connsiteY7" fmla="*/ 148009 h 769966"/>
                <a:gd name="connsiteX8" fmla="*/ 1359273 w 1645939"/>
                <a:gd name="connsiteY8" fmla="*/ 341261 h 769966"/>
                <a:gd name="connsiteX9" fmla="*/ 991934 w 1645939"/>
                <a:gd name="connsiteY9" fmla="*/ 603523 h 769966"/>
                <a:gd name="connsiteX10" fmla="*/ 775320 w 1645939"/>
                <a:gd name="connsiteY10" fmla="*/ 757693 h 769966"/>
                <a:gd name="connsiteX11" fmla="*/ 748620 w 1645939"/>
                <a:gd name="connsiteY11" fmla="*/ 769966 h 769966"/>
                <a:gd name="connsiteX12" fmla="*/ 566350 w 1645939"/>
                <a:gd name="connsiteY12" fmla="*/ 726579 h 769966"/>
                <a:gd name="connsiteX13" fmla="*/ 28422 w 1645939"/>
                <a:gd name="connsiteY13" fmla="*/ 590442 h 769966"/>
                <a:gd name="connsiteX14" fmla="*/ 0 w 1645939"/>
                <a:gd name="connsiteY14" fmla="*/ 573916 h 769966"/>
                <a:gd name="connsiteX15" fmla="*/ 511551 w 1645939"/>
                <a:gd name="connsiteY15" fmla="*/ 271496 h 769966"/>
                <a:gd name="connsiteX16" fmla="*/ 579431 w 1645939"/>
                <a:gd name="connsiteY16" fmla="*/ 225310 h 769966"/>
                <a:gd name="connsiteX17" fmla="*/ 754272 w 1645939"/>
                <a:gd name="connsiteY17" fmla="*/ 121794 h 769966"/>
                <a:gd name="connsiteX18" fmla="*/ 790985 w 1645939"/>
                <a:gd name="connsiteY18" fmla="*/ 107690 h 76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45939" h="769966">
                  <a:moveTo>
                    <a:pt x="790985" y="107690"/>
                  </a:moveTo>
                  <a:cubicBezTo>
                    <a:pt x="826890" y="86266"/>
                    <a:pt x="862848" y="64841"/>
                    <a:pt x="898753" y="43417"/>
                  </a:cubicBezTo>
                  <a:cubicBezTo>
                    <a:pt x="902575" y="41371"/>
                    <a:pt x="907151" y="40079"/>
                    <a:pt x="910165" y="37172"/>
                  </a:cubicBezTo>
                  <a:cubicBezTo>
                    <a:pt x="973470" y="-23333"/>
                    <a:pt x="1044742" y="5090"/>
                    <a:pt x="1114667" y="18493"/>
                  </a:cubicBezTo>
                  <a:cubicBezTo>
                    <a:pt x="1235301" y="41587"/>
                    <a:pt x="1356043" y="64518"/>
                    <a:pt x="1476677" y="87719"/>
                  </a:cubicBezTo>
                  <a:cubicBezTo>
                    <a:pt x="1530454" y="98109"/>
                    <a:pt x="1584069" y="109305"/>
                    <a:pt x="1637846" y="119533"/>
                  </a:cubicBezTo>
                  <a:cubicBezTo>
                    <a:pt x="1645113" y="120933"/>
                    <a:pt x="1646404" y="124001"/>
                    <a:pt x="1645812" y="130030"/>
                  </a:cubicBezTo>
                  <a:cubicBezTo>
                    <a:pt x="1644467" y="139073"/>
                    <a:pt x="1637361" y="143380"/>
                    <a:pt x="1630794" y="148009"/>
                  </a:cubicBezTo>
                  <a:cubicBezTo>
                    <a:pt x="1539874" y="211852"/>
                    <a:pt x="1449708" y="276772"/>
                    <a:pt x="1359273" y="341261"/>
                  </a:cubicBezTo>
                  <a:cubicBezTo>
                    <a:pt x="1236809" y="428628"/>
                    <a:pt x="1113429" y="514756"/>
                    <a:pt x="991934" y="603523"/>
                  </a:cubicBezTo>
                  <a:cubicBezTo>
                    <a:pt x="920393" y="655792"/>
                    <a:pt x="846376" y="704616"/>
                    <a:pt x="775320" y="757693"/>
                  </a:cubicBezTo>
                  <a:cubicBezTo>
                    <a:pt x="767461" y="763560"/>
                    <a:pt x="758579" y="768082"/>
                    <a:pt x="748620" y="769966"/>
                  </a:cubicBezTo>
                  <a:cubicBezTo>
                    <a:pt x="686715" y="760223"/>
                    <a:pt x="626694" y="742405"/>
                    <a:pt x="566350" y="726579"/>
                  </a:cubicBezTo>
                  <a:cubicBezTo>
                    <a:pt x="387418" y="679693"/>
                    <a:pt x="207516" y="636790"/>
                    <a:pt x="28422" y="590442"/>
                  </a:cubicBezTo>
                  <a:cubicBezTo>
                    <a:pt x="17495" y="587643"/>
                    <a:pt x="4737" y="587643"/>
                    <a:pt x="0" y="573916"/>
                  </a:cubicBezTo>
                  <a:cubicBezTo>
                    <a:pt x="170535" y="473092"/>
                    <a:pt x="341070" y="372321"/>
                    <a:pt x="511551" y="271496"/>
                  </a:cubicBezTo>
                  <a:cubicBezTo>
                    <a:pt x="529584" y="249426"/>
                    <a:pt x="556069" y="239144"/>
                    <a:pt x="579431" y="225310"/>
                  </a:cubicBezTo>
                  <a:cubicBezTo>
                    <a:pt x="637729" y="190858"/>
                    <a:pt x="696082" y="156461"/>
                    <a:pt x="754272" y="121794"/>
                  </a:cubicBezTo>
                  <a:cubicBezTo>
                    <a:pt x="765630" y="115065"/>
                    <a:pt x="776504" y="106452"/>
                    <a:pt x="790985" y="107690"/>
                  </a:cubicBezTo>
                  <a:close/>
                </a:path>
              </a:pathLst>
            </a:custGeom>
            <a:solidFill>
              <a:srgbClr val="C7A2CC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029">
              <a:extLst>
                <a:ext uri="{FF2B5EF4-FFF2-40B4-BE49-F238E27FC236}">
                  <a16:creationId xmlns:a16="http://schemas.microsoft.com/office/drawing/2014/main" id="{C861FCD3-BBD2-48C1-A3FB-E0CDAC2FD020}"/>
                </a:ext>
              </a:extLst>
            </p:cNvPr>
            <p:cNvSpPr/>
            <p:nvPr/>
          </p:nvSpPr>
          <p:spPr>
            <a:xfrm>
              <a:off x="1566163" y="3787624"/>
              <a:ext cx="159800" cy="580091"/>
            </a:xfrm>
            <a:custGeom>
              <a:avLst/>
              <a:gdLst>
                <a:gd name="connsiteX0" fmla="*/ 285068 w 285068"/>
                <a:gd name="connsiteY0" fmla="*/ 871031 h 1034836"/>
                <a:gd name="connsiteX1" fmla="*/ 5742 w 285068"/>
                <a:gd name="connsiteY1" fmla="*/ 1034837 h 1034836"/>
                <a:gd name="connsiteX2" fmla="*/ 1220 w 285068"/>
                <a:gd name="connsiteY2" fmla="*/ 0 h 1034836"/>
                <a:gd name="connsiteX3" fmla="*/ 109043 w 285068"/>
                <a:gd name="connsiteY3" fmla="*/ 16149 h 1034836"/>
                <a:gd name="connsiteX4" fmla="*/ 251047 w 285068"/>
                <a:gd name="connsiteY4" fmla="*/ 37466 h 1034836"/>
                <a:gd name="connsiteX5" fmla="*/ 280546 w 285068"/>
                <a:gd name="connsiteY5" fmla="*/ 71648 h 1034836"/>
                <a:gd name="connsiteX6" fmla="*/ 280062 w 285068"/>
                <a:gd name="connsiteY6" fmla="*/ 837117 h 1034836"/>
                <a:gd name="connsiteX7" fmla="*/ 285068 w 285068"/>
                <a:gd name="connsiteY7" fmla="*/ 871031 h 103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068" h="1034836">
                  <a:moveTo>
                    <a:pt x="285068" y="871031"/>
                  </a:moveTo>
                  <a:cubicBezTo>
                    <a:pt x="191941" y="925615"/>
                    <a:pt x="98815" y="980253"/>
                    <a:pt x="5742" y="1034837"/>
                  </a:cubicBezTo>
                  <a:cubicBezTo>
                    <a:pt x="-287" y="689891"/>
                    <a:pt x="-1148" y="344946"/>
                    <a:pt x="1220" y="0"/>
                  </a:cubicBezTo>
                  <a:cubicBezTo>
                    <a:pt x="37179" y="5383"/>
                    <a:pt x="73084" y="10712"/>
                    <a:pt x="109043" y="16149"/>
                  </a:cubicBezTo>
                  <a:cubicBezTo>
                    <a:pt x="156360" y="23309"/>
                    <a:pt x="203623" y="31275"/>
                    <a:pt x="251047" y="37466"/>
                  </a:cubicBezTo>
                  <a:cubicBezTo>
                    <a:pt x="272472" y="40265"/>
                    <a:pt x="280600" y="48447"/>
                    <a:pt x="280546" y="71648"/>
                  </a:cubicBezTo>
                  <a:cubicBezTo>
                    <a:pt x="279685" y="326805"/>
                    <a:pt x="280008" y="581961"/>
                    <a:pt x="280062" y="837117"/>
                  </a:cubicBezTo>
                  <a:cubicBezTo>
                    <a:pt x="280008" y="848637"/>
                    <a:pt x="278070" y="860534"/>
                    <a:pt x="285068" y="871031"/>
                  </a:cubicBezTo>
                  <a:close/>
                </a:path>
              </a:pathLst>
            </a:custGeom>
            <a:solidFill>
              <a:srgbClr val="94C93E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030">
              <a:extLst>
                <a:ext uri="{FF2B5EF4-FFF2-40B4-BE49-F238E27FC236}">
                  <a16:creationId xmlns:a16="http://schemas.microsoft.com/office/drawing/2014/main" id="{89E880B7-1D43-4E5B-8811-D777B3F0D27B}"/>
                </a:ext>
              </a:extLst>
            </p:cNvPr>
            <p:cNvSpPr/>
            <p:nvPr/>
          </p:nvSpPr>
          <p:spPr>
            <a:xfrm>
              <a:off x="1278936" y="4537241"/>
              <a:ext cx="428322" cy="203110"/>
            </a:xfrm>
            <a:custGeom>
              <a:avLst/>
              <a:gdLst>
                <a:gd name="connsiteX0" fmla="*/ 6522 w 764086"/>
                <a:gd name="connsiteY0" fmla="*/ 0 h 362332"/>
                <a:gd name="connsiteX1" fmla="*/ 155525 w 764086"/>
                <a:gd name="connsiteY1" fmla="*/ 39942 h 362332"/>
                <a:gd name="connsiteX2" fmla="*/ 398516 w 764086"/>
                <a:gd name="connsiteY2" fmla="*/ 100340 h 362332"/>
                <a:gd name="connsiteX3" fmla="*/ 759987 w 764086"/>
                <a:gd name="connsiteY3" fmla="*/ 191421 h 362332"/>
                <a:gd name="connsiteX4" fmla="*/ 754981 w 764086"/>
                <a:gd name="connsiteY4" fmla="*/ 362333 h 362332"/>
                <a:gd name="connsiteX5" fmla="*/ 494603 w 764086"/>
                <a:gd name="connsiteY5" fmla="*/ 293645 h 362332"/>
                <a:gd name="connsiteX6" fmla="*/ 67082 w 764086"/>
                <a:gd name="connsiteY6" fmla="*/ 179686 h 362332"/>
                <a:gd name="connsiteX7" fmla="*/ 56908 w 764086"/>
                <a:gd name="connsiteY7" fmla="*/ 176295 h 362332"/>
                <a:gd name="connsiteX8" fmla="*/ 3508 w 764086"/>
                <a:gd name="connsiteY8" fmla="*/ 92911 h 362332"/>
                <a:gd name="connsiteX9" fmla="*/ 2108 w 764086"/>
                <a:gd name="connsiteY9" fmla="*/ 78000 h 362332"/>
                <a:gd name="connsiteX10" fmla="*/ 6522 w 764086"/>
                <a:gd name="connsiteY10" fmla="*/ 0 h 36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4086" h="362332">
                  <a:moveTo>
                    <a:pt x="6522" y="0"/>
                  </a:moveTo>
                  <a:cubicBezTo>
                    <a:pt x="56208" y="13350"/>
                    <a:pt x="105732" y="27292"/>
                    <a:pt x="155525" y="39942"/>
                  </a:cubicBezTo>
                  <a:cubicBezTo>
                    <a:pt x="236432" y="60505"/>
                    <a:pt x="317555" y="80046"/>
                    <a:pt x="398516" y="100340"/>
                  </a:cubicBezTo>
                  <a:cubicBezTo>
                    <a:pt x="519042" y="130539"/>
                    <a:pt x="639461" y="161061"/>
                    <a:pt x="759987" y="191421"/>
                  </a:cubicBezTo>
                  <a:cubicBezTo>
                    <a:pt x="762302" y="248482"/>
                    <a:pt x="770161" y="305757"/>
                    <a:pt x="754981" y="362333"/>
                  </a:cubicBezTo>
                  <a:cubicBezTo>
                    <a:pt x="668206" y="339455"/>
                    <a:pt x="581378" y="316685"/>
                    <a:pt x="494603" y="293645"/>
                  </a:cubicBezTo>
                  <a:cubicBezTo>
                    <a:pt x="352060" y="255749"/>
                    <a:pt x="209571" y="217690"/>
                    <a:pt x="67082" y="179686"/>
                  </a:cubicBezTo>
                  <a:cubicBezTo>
                    <a:pt x="63637" y="178771"/>
                    <a:pt x="60353" y="177318"/>
                    <a:pt x="56908" y="176295"/>
                  </a:cubicBezTo>
                  <a:cubicBezTo>
                    <a:pt x="-3598" y="157670"/>
                    <a:pt x="-4405" y="156485"/>
                    <a:pt x="3508" y="92911"/>
                  </a:cubicBezTo>
                  <a:cubicBezTo>
                    <a:pt x="4154" y="87636"/>
                    <a:pt x="7061" y="82630"/>
                    <a:pt x="2108" y="78000"/>
                  </a:cubicBezTo>
                  <a:cubicBezTo>
                    <a:pt x="5715" y="52162"/>
                    <a:pt x="-2360" y="25623"/>
                    <a:pt x="6522" y="0"/>
                  </a:cubicBezTo>
                  <a:close/>
                </a:path>
              </a:pathLst>
            </a:custGeom>
            <a:solidFill>
              <a:srgbClr val="976AAD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031">
              <a:extLst>
                <a:ext uri="{FF2B5EF4-FFF2-40B4-BE49-F238E27FC236}">
                  <a16:creationId xmlns:a16="http://schemas.microsoft.com/office/drawing/2014/main" id="{9CBB76C7-FC1D-4A43-8DE6-C030A73CA278}"/>
                </a:ext>
              </a:extLst>
            </p:cNvPr>
            <p:cNvSpPr/>
            <p:nvPr/>
          </p:nvSpPr>
          <p:spPr>
            <a:xfrm>
              <a:off x="2419004" y="2996479"/>
              <a:ext cx="322857" cy="252048"/>
            </a:xfrm>
            <a:custGeom>
              <a:avLst/>
              <a:gdLst>
                <a:gd name="connsiteX0" fmla="*/ 575721 w 575947"/>
                <a:gd name="connsiteY0" fmla="*/ 217003 h 449632"/>
                <a:gd name="connsiteX1" fmla="*/ 559249 w 575947"/>
                <a:gd name="connsiteY1" fmla="*/ 237620 h 449632"/>
                <a:gd name="connsiteX2" fmla="*/ 281968 w 575947"/>
                <a:gd name="connsiteY2" fmla="*/ 344581 h 449632"/>
                <a:gd name="connsiteX3" fmla="*/ 23259 w 575947"/>
                <a:gd name="connsiteY3" fmla="*/ 445406 h 449632"/>
                <a:gd name="connsiteX4" fmla="*/ 166 w 575947"/>
                <a:gd name="connsiteY4" fmla="*/ 431410 h 449632"/>
                <a:gd name="connsiteX5" fmla="*/ 4 w 575947"/>
                <a:gd name="connsiteY5" fmla="*/ 178461 h 449632"/>
                <a:gd name="connsiteX6" fmla="*/ 20675 w 575947"/>
                <a:gd name="connsiteY6" fmla="*/ 152999 h 449632"/>
                <a:gd name="connsiteX7" fmla="*/ 370304 w 575947"/>
                <a:gd name="connsiteY7" fmla="*/ 54274 h 449632"/>
                <a:gd name="connsiteX8" fmla="*/ 541270 w 575947"/>
                <a:gd name="connsiteY8" fmla="*/ 3027 h 449632"/>
                <a:gd name="connsiteX9" fmla="*/ 571092 w 575947"/>
                <a:gd name="connsiteY9" fmla="*/ 24021 h 449632"/>
                <a:gd name="connsiteX10" fmla="*/ 570607 w 575947"/>
                <a:gd name="connsiteY10" fmla="*/ 188150 h 449632"/>
                <a:gd name="connsiteX11" fmla="*/ 575290 w 575947"/>
                <a:gd name="connsiteY11" fmla="*/ 216411 h 449632"/>
                <a:gd name="connsiteX12" fmla="*/ 575721 w 575947"/>
                <a:gd name="connsiteY12" fmla="*/ 217003 h 44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5947" h="449632">
                  <a:moveTo>
                    <a:pt x="575721" y="217003"/>
                  </a:moveTo>
                  <a:cubicBezTo>
                    <a:pt x="577444" y="229653"/>
                    <a:pt x="569100" y="233852"/>
                    <a:pt x="559249" y="237620"/>
                  </a:cubicBezTo>
                  <a:cubicBezTo>
                    <a:pt x="466768" y="273148"/>
                    <a:pt x="374395" y="308838"/>
                    <a:pt x="281968" y="344581"/>
                  </a:cubicBezTo>
                  <a:cubicBezTo>
                    <a:pt x="195678" y="377956"/>
                    <a:pt x="109173" y="410954"/>
                    <a:pt x="23259" y="445406"/>
                  </a:cubicBezTo>
                  <a:cubicBezTo>
                    <a:pt x="5818" y="452404"/>
                    <a:pt x="4" y="452565"/>
                    <a:pt x="166" y="431410"/>
                  </a:cubicBezTo>
                  <a:cubicBezTo>
                    <a:pt x="973" y="347111"/>
                    <a:pt x="1027" y="262759"/>
                    <a:pt x="4" y="178461"/>
                  </a:cubicBezTo>
                  <a:cubicBezTo>
                    <a:pt x="-211" y="161773"/>
                    <a:pt x="7541" y="156713"/>
                    <a:pt x="20675" y="152999"/>
                  </a:cubicBezTo>
                  <a:cubicBezTo>
                    <a:pt x="137272" y="120216"/>
                    <a:pt x="253869" y="87595"/>
                    <a:pt x="370304" y="54274"/>
                  </a:cubicBezTo>
                  <a:cubicBezTo>
                    <a:pt x="427526" y="37909"/>
                    <a:pt x="484209" y="19876"/>
                    <a:pt x="541270" y="3027"/>
                  </a:cubicBezTo>
                  <a:cubicBezTo>
                    <a:pt x="558980" y="-2194"/>
                    <a:pt x="572276" y="-3648"/>
                    <a:pt x="571092" y="24021"/>
                  </a:cubicBezTo>
                  <a:cubicBezTo>
                    <a:pt x="568777" y="78659"/>
                    <a:pt x="570230" y="133405"/>
                    <a:pt x="570607" y="188150"/>
                  </a:cubicBezTo>
                  <a:cubicBezTo>
                    <a:pt x="570661" y="197624"/>
                    <a:pt x="567378" y="208067"/>
                    <a:pt x="575290" y="216411"/>
                  </a:cubicBezTo>
                  <a:cubicBezTo>
                    <a:pt x="575398" y="216411"/>
                    <a:pt x="575721" y="217003"/>
                    <a:pt x="575721" y="217003"/>
                  </a:cubicBezTo>
                  <a:close/>
                </a:path>
              </a:pathLst>
            </a:custGeom>
            <a:solidFill>
              <a:srgbClr val="BE4327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032">
              <a:extLst>
                <a:ext uri="{FF2B5EF4-FFF2-40B4-BE49-F238E27FC236}">
                  <a16:creationId xmlns:a16="http://schemas.microsoft.com/office/drawing/2014/main" id="{8FB0EF67-B347-4A77-AF27-01D778A9BF08}"/>
                </a:ext>
              </a:extLst>
            </p:cNvPr>
            <p:cNvSpPr/>
            <p:nvPr/>
          </p:nvSpPr>
          <p:spPr>
            <a:xfrm>
              <a:off x="1701882" y="4288445"/>
              <a:ext cx="506674" cy="451936"/>
            </a:xfrm>
            <a:custGeom>
              <a:avLst/>
              <a:gdLst>
                <a:gd name="connsiteX0" fmla="*/ 541 w 903858"/>
                <a:gd name="connsiteY0" fmla="*/ 806219 h 806218"/>
                <a:gd name="connsiteX1" fmla="*/ 3 w 903858"/>
                <a:gd name="connsiteY1" fmla="*/ 661092 h 806218"/>
                <a:gd name="connsiteX2" fmla="*/ 5548 w 903858"/>
                <a:gd name="connsiteY2" fmla="*/ 635307 h 806218"/>
                <a:gd name="connsiteX3" fmla="*/ 436676 w 903858"/>
                <a:gd name="connsiteY3" fmla="*/ 329227 h 806218"/>
                <a:gd name="connsiteX4" fmla="*/ 897841 w 903858"/>
                <a:gd name="connsiteY4" fmla="*/ 0 h 806218"/>
                <a:gd name="connsiteX5" fmla="*/ 903171 w 903858"/>
                <a:gd name="connsiteY5" fmla="*/ 63089 h 806218"/>
                <a:gd name="connsiteX6" fmla="*/ 903117 w 903858"/>
                <a:gd name="connsiteY6" fmla="*/ 114067 h 806218"/>
                <a:gd name="connsiteX7" fmla="*/ 870980 w 903858"/>
                <a:gd name="connsiteY7" fmla="*/ 175272 h 806218"/>
                <a:gd name="connsiteX8" fmla="*/ 334506 w 903858"/>
                <a:gd name="connsiteY8" fmla="*/ 565327 h 806218"/>
                <a:gd name="connsiteX9" fmla="*/ 541 w 903858"/>
                <a:gd name="connsiteY9" fmla="*/ 806219 h 80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3858" h="806218">
                  <a:moveTo>
                    <a:pt x="541" y="806219"/>
                  </a:moveTo>
                  <a:cubicBezTo>
                    <a:pt x="380" y="757825"/>
                    <a:pt x="326" y="709486"/>
                    <a:pt x="3" y="661092"/>
                  </a:cubicBezTo>
                  <a:cubicBezTo>
                    <a:pt x="-51" y="651994"/>
                    <a:pt x="541" y="643220"/>
                    <a:pt x="5548" y="635307"/>
                  </a:cubicBezTo>
                  <a:cubicBezTo>
                    <a:pt x="149275" y="533298"/>
                    <a:pt x="293110" y="431451"/>
                    <a:pt x="436676" y="329227"/>
                  </a:cubicBezTo>
                  <a:cubicBezTo>
                    <a:pt x="590523" y="219682"/>
                    <a:pt x="744156" y="109760"/>
                    <a:pt x="897841" y="0"/>
                  </a:cubicBezTo>
                  <a:cubicBezTo>
                    <a:pt x="908607" y="20240"/>
                    <a:pt x="898756" y="42257"/>
                    <a:pt x="903171" y="63089"/>
                  </a:cubicBezTo>
                  <a:cubicBezTo>
                    <a:pt x="903009" y="80100"/>
                    <a:pt x="900694" y="97433"/>
                    <a:pt x="903117" y="114067"/>
                  </a:cubicBezTo>
                  <a:cubicBezTo>
                    <a:pt x="907369" y="143297"/>
                    <a:pt x="892889" y="159446"/>
                    <a:pt x="870980" y="175272"/>
                  </a:cubicBezTo>
                  <a:cubicBezTo>
                    <a:pt x="691832" y="304842"/>
                    <a:pt x="513438" y="435434"/>
                    <a:pt x="334506" y="565327"/>
                  </a:cubicBezTo>
                  <a:cubicBezTo>
                    <a:pt x="223400" y="645965"/>
                    <a:pt x="111863" y="725958"/>
                    <a:pt x="541" y="806219"/>
                  </a:cubicBezTo>
                  <a:close/>
                </a:path>
              </a:pathLst>
            </a:custGeom>
            <a:solidFill>
              <a:srgbClr val="8655A3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033">
              <a:extLst>
                <a:ext uri="{FF2B5EF4-FFF2-40B4-BE49-F238E27FC236}">
                  <a16:creationId xmlns:a16="http://schemas.microsoft.com/office/drawing/2014/main" id="{0D2143C9-F44C-4B5D-BFF6-E7E42F3408F2}"/>
                </a:ext>
              </a:extLst>
            </p:cNvPr>
            <p:cNvSpPr/>
            <p:nvPr/>
          </p:nvSpPr>
          <p:spPr>
            <a:xfrm>
              <a:off x="2196029" y="3536852"/>
              <a:ext cx="90481" cy="187605"/>
            </a:xfrm>
            <a:custGeom>
              <a:avLst/>
              <a:gdLst>
                <a:gd name="connsiteX0" fmla="*/ 610 w 161410"/>
                <a:gd name="connsiteY0" fmla="*/ 159311 h 334671"/>
                <a:gd name="connsiteX1" fmla="*/ 72 w 161410"/>
                <a:gd name="connsiteY1" fmla="*/ 24897 h 334671"/>
                <a:gd name="connsiteX2" fmla="*/ 25587 w 161410"/>
                <a:gd name="connsiteY2" fmla="*/ 619 h 334671"/>
                <a:gd name="connsiteX3" fmla="*/ 141754 w 161410"/>
                <a:gd name="connsiteY3" fmla="*/ 14831 h 334671"/>
                <a:gd name="connsiteX4" fmla="*/ 160971 w 161410"/>
                <a:gd name="connsiteY4" fmla="*/ 38193 h 334671"/>
                <a:gd name="connsiteX5" fmla="*/ 156396 w 161410"/>
                <a:gd name="connsiteY5" fmla="*/ 244633 h 334671"/>
                <a:gd name="connsiteX6" fmla="*/ 156665 w 161410"/>
                <a:gd name="connsiteY6" fmla="*/ 317196 h 334671"/>
                <a:gd name="connsiteX7" fmla="*/ 137770 w 161410"/>
                <a:gd name="connsiteY7" fmla="*/ 334314 h 334671"/>
                <a:gd name="connsiteX8" fmla="*/ 11000 w 161410"/>
                <a:gd name="connsiteY8" fmla="*/ 319188 h 334671"/>
                <a:gd name="connsiteX9" fmla="*/ 826 w 161410"/>
                <a:gd name="connsiteY9" fmla="*/ 299055 h 334671"/>
                <a:gd name="connsiteX10" fmla="*/ 610 w 161410"/>
                <a:gd name="connsiteY10" fmla="*/ 159311 h 33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410" h="334671">
                  <a:moveTo>
                    <a:pt x="610" y="159311"/>
                  </a:moveTo>
                  <a:cubicBezTo>
                    <a:pt x="610" y="114525"/>
                    <a:pt x="1848" y="69630"/>
                    <a:pt x="72" y="24897"/>
                  </a:cubicBezTo>
                  <a:cubicBezTo>
                    <a:pt x="-789" y="3957"/>
                    <a:pt x="5993" y="-2126"/>
                    <a:pt x="25587" y="619"/>
                  </a:cubicBezTo>
                  <a:cubicBezTo>
                    <a:pt x="64238" y="6002"/>
                    <a:pt x="102888" y="12193"/>
                    <a:pt x="141754" y="14831"/>
                  </a:cubicBezTo>
                  <a:cubicBezTo>
                    <a:pt x="160217" y="16069"/>
                    <a:pt x="160540" y="24089"/>
                    <a:pt x="160971" y="38193"/>
                  </a:cubicBezTo>
                  <a:cubicBezTo>
                    <a:pt x="163071" y="107096"/>
                    <a:pt x="156988" y="175837"/>
                    <a:pt x="156396" y="244633"/>
                  </a:cubicBezTo>
                  <a:cubicBezTo>
                    <a:pt x="156180" y="268803"/>
                    <a:pt x="155480" y="293080"/>
                    <a:pt x="156665" y="317196"/>
                  </a:cubicBezTo>
                  <a:cubicBezTo>
                    <a:pt x="157419" y="332376"/>
                    <a:pt x="150851" y="335929"/>
                    <a:pt x="137770" y="334314"/>
                  </a:cubicBezTo>
                  <a:cubicBezTo>
                    <a:pt x="95513" y="329147"/>
                    <a:pt x="53310" y="323817"/>
                    <a:pt x="11000" y="319188"/>
                  </a:cubicBezTo>
                  <a:cubicBezTo>
                    <a:pt x="-4019" y="317573"/>
                    <a:pt x="933" y="306753"/>
                    <a:pt x="826" y="299055"/>
                  </a:cubicBezTo>
                  <a:cubicBezTo>
                    <a:pt x="395" y="252492"/>
                    <a:pt x="610" y="205929"/>
                    <a:pt x="610" y="159311"/>
                  </a:cubicBezTo>
                  <a:close/>
                </a:path>
              </a:pathLst>
            </a:custGeom>
            <a:solidFill>
              <a:srgbClr val="02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034">
              <a:extLst>
                <a:ext uri="{FF2B5EF4-FFF2-40B4-BE49-F238E27FC236}">
                  <a16:creationId xmlns:a16="http://schemas.microsoft.com/office/drawing/2014/main" id="{5C7F5FCB-5233-4675-A761-5199B7333CD3}"/>
                </a:ext>
              </a:extLst>
            </p:cNvPr>
            <p:cNvSpPr/>
            <p:nvPr/>
          </p:nvSpPr>
          <p:spPr>
            <a:xfrm>
              <a:off x="2310735" y="3317183"/>
              <a:ext cx="83986" cy="196124"/>
            </a:xfrm>
            <a:custGeom>
              <a:avLst/>
              <a:gdLst>
                <a:gd name="connsiteX0" fmla="*/ 149434 w 149823"/>
                <a:gd name="connsiteY0" fmla="*/ 182713 h 349869"/>
                <a:gd name="connsiteX1" fmla="*/ 149811 w 149823"/>
                <a:gd name="connsiteY1" fmla="*/ 330424 h 349869"/>
                <a:gd name="connsiteX2" fmla="*/ 129732 w 149823"/>
                <a:gd name="connsiteY2" fmla="*/ 349480 h 349869"/>
                <a:gd name="connsiteX3" fmla="*/ 11197 w 149823"/>
                <a:gd name="connsiteY3" fmla="*/ 334569 h 349869"/>
                <a:gd name="connsiteX4" fmla="*/ 270 w 149823"/>
                <a:gd name="connsiteY4" fmla="*/ 317612 h 349869"/>
                <a:gd name="connsiteX5" fmla="*/ 0 w 149823"/>
                <a:gd name="connsiteY5" fmla="*/ 16808 h 349869"/>
                <a:gd name="connsiteX6" fmla="*/ 17334 w 149823"/>
                <a:gd name="connsiteY6" fmla="*/ 174 h 349869"/>
                <a:gd name="connsiteX7" fmla="*/ 139368 w 149823"/>
                <a:gd name="connsiteY7" fmla="*/ 11532 h 349869"/>
                <a:gd name="connsiteX8" fmla="*/ 149326 w 149823"/>
                <a:gd name="connsiteY8" fmla="*/ 32365 h 349869"/>
                <a:gd name="connsiteX9" fmla="*/ 149434 w 149823"/>
                <a:gd name="connsiteY9" fmla="*/ 182713 h 34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823" h="349869">
                  <a:moveTo>
                    <a:pt x="149434" y="182713"/>
                  </a:moveTo>
                  <a:cubicBezTo>
                    <a:pt x="149434" y="231968"/>
                    <a:pt x="148842" y="281223"/>
                    <a:pt x="149811" y="330424"/>
                  </a:cubicBezTo>
                  <a:cubicBezTo>
                    <a:pt x="150134" y="346304"/>
                    <a:pt x="144535" y="351418"/>
                    <a:pt x="129732" y="349480"/>
                  </a:cubicBezTo>
                  <a:cubicBezTo>
                    <a:pt x="90220" y="344312"/>
                    <a:pt x="50763" y="338768"/>
                    <a:pt x="11197" y="334569"/>
                  </a:cubicBezTo>
                  <a:cubicBezTo>
                    <a:pt x="-1561" y="333223"/>
                    <a:pt x="270" y="325310"/>
                    <a:pt x="270" y="317612"/>
                  </a:cubicBezTo>
                  <a:cubicBezTo>
                    <a:pt x="216" y="217326"/>
                    <a:pt x="377" y="117094"/>
                    <a:pt x="0" y="16808"/>
                  </a:cubicBezTo>
                  <a:cubicBezTo>
                    <a:pt x="-53" y="3781"/>
                    <a:pt x="4791" y="-1010"/>
                    <a:pt x="17334" y="174"/>
                  </a:cubicBezTo>
                  <a:cubicBezTo>
                    <a:pt x="57976" y="4104"/>
                    <a:pt x="98295" y="11048"/>
                    <a:pt x="139368" y="11532"/>
                  </a:cubicBezTo>
                  <a:cubicBezTo>
                    <a:pt x="153040" y="11694"/>
                    <a:pt x="149273" y="24182"/>
                    <a:pt x="149326" y="32365"/>
                  </a:cubicBezTo>
                  <a:cubicBezTo>
                    <a:pt x="149542" y="82427"/>
                    <a:pt x="149380" y="132543"/>
                    <a:pt x="149434" y="182713"/>
                  </a:cubicBezTo>
                  <a:close/>
                </a:path>
              </a:pathLst>
            </a:custGeom>
            <a:solidFill>
              <a:srgbClr val="02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1035">
              <a:extLst>
                <a:ext uri="{FF2B5EF4-FFF2-40B4-BE49-F238E27FC236}">
                  <a16:creationId xmlns:a16="http://schemas.microsoft.com/office/drawing/2014/main" id="{9511BF3B-E275-438E-B941-286DA9A2DC81}"/>
                </a:ext>
              </a:extLst>
            </p:cNvPr>
            <p:cNvSpPr/>
            <p:nvPr/>
          </p:nvSpPr>
          <p:spPr>
            <a:xfrm>
              <a:off x="2199207" y="3307823"/>
              <a:ext cx="87800" cy="190059"/>
            </a:xfrm>
            <a:custGeom>
              <a:avLst/>
              <a:gdLst>
                <a:gd name="connsiteX0" fmla="*/ 154979 w 156628"/>
                <a:gd name="connsiteY0" fmla="*/ 174431 h 339049"/>
                <a:gd name="connsiteX1" fmla="*/ 155302 w 156628"/>
                <a:gd name="connsiteY1" fmla="*/ 319289 h 339049"/>
                <a:gd name="connsiteX2" fmla="*/ 135061 w 156628"/>
                <a:gd name="connsiteY2" fmla="*/ 338560 h 339049"/>
                <a:gd name="connsiteX3" fmla="*/ 14481 w 156628"/>
                <a:gd name="connsiteY3" fmla="*/ 319504 h 339049"/>
                <a:gd name="connsiteX4" fmla="*/ 1 w 156628"/>
                <a:gd name="connsiteY4" fmla="*/ 303032 h 339049"/>
                <a:gd name="connsiteX5" fmla="*/ 1 w 156628"/>
                <a:gd name="connsiteY5" fmla="*/ 15846 h 339049"/>
                <a:gd name="connsiteX6" fmla="*/ 14858 w 156628"/>
                <a:gd name="connsiteY6" fmla="*/ 128 h 339049"/>
                <a:gd name="connsiteX7" fmla="*/ 147442 w 156628"/>
                <a:gd name="connsiteY7" fmla="*/ 11056 h 339049"/>
                <a:gd name="connsiteX8" fmla="*/ 156486 w 156628"/>
                <a:gd name="connsiteY8" fmla="*/ 26882 h 339049"/>
                <a:gd name="connsiteX9" fmla="*/ 156593 w 156628"/>
                <a:gd name="connsiteY9" fmla="*/ 174485 h 339049"/>
                <a:gd name="connsiteX10" fmla="*/ 154979 w 156628"/>
                <a:gd name="connsiteY10" fmla="*/ 174431 h 33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628" h="339049">
                  <a:moveTo>
                    <a:pt x="154979" y="174431"/>
                  </a:moveTo>
                  <a:cubicBezTo>
                    <a:pt x="154979" y="222717"/>
                    <a:pt x="154387" y="271003"/>
                    <a:pt x="155302" y="319289"/>
                  </a:cubicBezTo>
                  <a:cubicBezTo>
                    <a:pt x="155571" y="335061"/>
                    <a:pt x="149757" y="340875"/>
                    <a:pt x="135061" y="338560"/>
                  </a:cubicBezTo>
                  <a:cubicBezTo>
                    <a:pt x="94850" y="332208"/>
                    <a:pt x="54800" y="324887"/>
                    <a:pt x="14481" y="319504"/>
                  </a:cubicBezTo>
                  <a:cubicBezTo>
                    <a:pt x="2692" y="317943"/>
                    <a:pt x="-53" y="313852"/>
                    <a:pt x="1" y="303032"/>
                  </a:cubicBezTo>
                  <a:cubicBezTo>
                    <a:pt x="270" y="207321"/>
                    <a:pt x="270" y="111557"/>
                    <a:pt x="1" y="15846"/>
                  </a:cubicBezTo>
                  <a:cubicBezTo>
                    <a:pt x="-53" y="4811"/>
                    <a:pt x="2531" y="-949"/>
                    <a:pt x="14858" y="128"/>
                  </a:cubicBezTo>
                  <a:cubicBezTo>
                    <a:pt x="59053" y="4004"/>
                    <a:pt x="103248" y="7557"/>
                    <a:pt x="147442" y="11056"/>
                  </a:cubicBezTo>
                  <a:cubicBezTo>
                    <a:pt x="158639" y="11917"/>
                    <a:pt x="156432" y="20261"/>
                    <a:pt x="156486" y="26882"/>
                  </a:cubicBezTo>
                  <a:cubicBezTo>
                    <a:pt x="156647" y="76083"/>
                    <a:pt x="156593" y="125284"/>
                    <a:pt x="156593" y="174485"/>
                  </a:cubicBezTo>
                  <a:cubicBezTo>
                    <a:pt x="156001" y="174431"/>
                    <a:pt x="155463" y="174431"/>
                    <a:pt x="154979" y="174431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036">
              <a:extLst>
                <a:ext uri="{FF2B5EF4-FFF2-40B4-BE49-F238E27FC236}">
                  <a16:creationId xmlns:a16="http://schemas.microsoft.com/office/drawing/2014/main" id="{EE3EA1C1-1A33-4F7E-B71D-C2445EE04431}"/>
                </a:ext>
              </a:extLst>
            </p:cNvPr>
            <p:cNvSpPr/>
            <p:nvPr/>
          </p:nvSpPr>
          <p:spPr>
            <a:xfrm>
              <a:off x="2090544" y="3295686"/>
              <a:ext cx="82120" cy="186968"/>
            </a:xfrm>
            <a:custGeom>
              <a:avLst/>
              <a:gdLst>
                <a:gd name="connsiteX0" fmla="*/ 146151 w 146496"/>
                <a:gd name="connsiteY0" fmla="*/ 174014 h 333536"/>
                <a:gd name="connsiteX1" fmla="*/ 146474 w 146496"/>
                <a:gd name="connsiteY1" fmla="*/ 313704 h 333536"/>
                <a:gd name="connsiteX2" fmla="*/ 122950 w 146496"/>
                <a:gd name="connsiteY2" fmla="*/ 332329 h 333536"/>
                <a:gd name="connsiteX3" fmla="*/ 17712 w 146496"/>
                <a:gd name="connsiteY3" fmla="*/ 318064 h 333536"/>
                <a:gd name="connsiteX4" fmla="*/ 109 w 146496"/>
                <a:gd name="connsiteY4" fmla="*/ 298900 h 333536"/>
                <a:gd name="connsiteX5" fmla="*/ 2 w 146496"/>
                <a:gd name="connsiteY5" fmla="*/ 19574 h 333536"/>
                <a:gd name="connsiteX6" fmla="*/ 19542 w 146496"/>
                <a:gd name="connsiteY6" fmla="*/ 249 h 333536"/>
                <a:gd name="connsiteX7" fmla="*/ 136247 w 146496"/>
                <a:gd name="connsiteY7" fmla="*/ 11176 h 333536"/>
                <a:gd name="connsiteX8" fmla="*/ 145990 w 146496"/>
                <a:gd name="connsiteY8" fmla="*/ 29048 h 333536"/>
                <a:gd name="connsiteX9" fmla="*/ 146151 w 146496"/>
                <a:gd name="connsiteY9" fmla="*/ 174014 h 33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496" h="333536">
                  <a:moveTo>
                    <a:pt x="146151" y="174014"/>
                  </a:moveTo>
                  <a:cubicBezTo>
                    <a:pt x="146151" y="220577"/>
                    <a:pt x="145452" y="267140"/>
                    <a:pt x="146474" y="313704"/>
                  </a:cubicBezTo>
                  <a:cubicBezTo>
                    <a:pt x="146905" y="332706"/>
                    <a:pt x="140984" y="335720"/>
                    <a:pt x="122950" y="332329"/>
                  </a:cubicBezTo>
                  <a:cubicBezTo>
                    <a:pt x="88230" y="325708"/>
                    <a:pt x="52971" y="321078"/>
                    <a:pt x="17712" y="318064"/>
                  </a:cubicBezTo>
                  <a:cubicBezTo>
                    <a:pt x="3232" y="316826"/>
                    <a:pt x="56" y="312196"/>
                    <a:pt x="109" y="298900"/>
                  </a:cubicBezTo>
                  <a:cubicBezTo>
                    <a:pt x="540" y="205774"/>
                    <a:pt x="648" y="112647"/>
                    <a:pt x="2" y="19574"/>
                  </a:cubicBezTo>
                  <a:cubicBezTo>
                    <a:pt x="-106" y="4394"/>
                    <a:pt x="4308" y="-1312"/>
                    <a:pt x="19542" y="249"/>
                  </a:cubicBezTo>
                  <a:cubicBezTo>
                    <a:pt x="58408" y="4286"/>
                    <a:pt x="97274" y="7839"/>
                    <a:pt x="136247" y="11176"/>
                  </a:cubicBezTo>
                  <a:cubicBezTo>
                    <a:pt x="149381" y="12307"/>
                    <a:pt x="145936" y="21835"/>
                    <a:pt x="145990" y="29048"/>
                  </a:cubicBezTo>
                  <a:cubicBezTo>
                    <a:pt x="146259" y="77280"/>
                    <a:pt x="146151" y="125674"/>
                    <a:pt x="146151" y="174014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037">
              <a:extLst>
                <a:ext uri="{FF2B5EF4-FFF2-40B4-BE49-F238E27FC236}">
                  <a16:creationId xmlns:a16="http://schemas.microsoft.com/office/drawing/2014/main" id="{B3AEC80F-BA1D-487E-8D34-EF358B2E4603}"/>
                </a:ext>
              </a:extLst>
            </p:cNvPr>
            <p:cNvSpPr/>
            <p:nvPr/>
          </p:nvSpPr>
          <p:spPr>
            <a:xfrm>
              <a:off x="1982093" y="3503304"/>
              <a:ext cx="82148" cy="188353"/>
            </a:xfrm>
            <a:custGeom>
              <a:avLst/>
              <a:gdLst>
                <a:gd name="connsiteX0" fmla="*/ 146205 w 146545"/>
                <a:gd name="connsiteY0" fmla="*/ 176201 h 336008"/>
                <a:gd name="connsiteX1" fmla="*/ 146528 w 146545"/>
                <a:gd name="connsiteY1" fmla="*/ 316052 h 336008"/>
                <a:gd name="connsiteX2" fmla="*/ 124781 w 146545"/>
                <a:gd name="connsiteY2" fmla="*/ 335324 h 336008"/>
                <a:gd name="connsiteX3" fmla="*/ 11629 w 146545"/>
                <a:gd name="connsiteY3" fmla="*/ 319228 h 336008"/>
                <a:gd name="connsiteX4" fmla="*/ 325 w 146545"/>
                <a:gd name="connsiteY4" fmla="*/ 302703 h 336008"/>
                <a:gd name="connsiteX5" fmla="*/ 2 w 146545"/>
                <a:gd name="connsiteY5" fmla="*/ 17670 h 336008"/>
                <a:gd name="connsiteX6" fmla="*/ 18842 w 146545"/>
                <a:gd name="connsiteY6" fmla="*/ 444 h 336008"/>
                <a:gd name="connsiteX7" fmla="*/ 134793 w 146545"/>
                <a:gd name="connsiteY7" fmla="*/ 17132 h 336008"/>
                <a:gd name="connsiteX8" fmla="*/ 146098 w 146545"/>
                <a:gd name="connsiteY8" fmla="*/ 36403 h 336008"/>
                <a:gd name="connsiteX9" fmla="*/ 146205 w 146545"/>
                <a:gd name="connsiteY9" fmla="*/ 176201 h 33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545" h="336008">
                  <a:moveTo>
                    <a:pt x="146205" y="176201"/>
                  </a:moveTo>
                  <a:cubicBezTo>
                    <a:pt x="146205" y="222818"/>
                    <a:pt x="145505" y="269435"/>
                    <a:pt x="146528" y="316052"/>
                  </a:cubicBezTo>
                  <a:cubicBezTo>
                    <a:pt x="146905" y="333278"/>
                    <a:pt x="141253" y="337962"/>
                    <a:pt x="124781" y="335324"/>
                  </a:cubicBezTo>
                  <a:cubicBezTo>
                    <a:pt x="87153" y="329241"/>
                    <a:pt x="49472" y="323535"/>
                    <a:pt x="11629" y="319228"/>
                  </a:cubicBezTo>
                  <a:cubicBezTo>
                    <a:pt x="-1021" y="317775"/>
                    <a:pt x="325" y="310669"/>
                    <a:pt x="325" y="302703"/>
                  </a:cubicBezTo>
                  <a:cubicBezTo>
                    <a:pt x="271" y="207692"/>
                    <a:pt x="594" y="112681"/>
                    <a:pt x="2" y="17670"/>
                  </a:cubicBezTo>
                  <a:cubicBezTo>
                    <a:pt x="-106" y="2975"/>
                    <a:pt x="5277" y="-1547"/>
                    <a:pt x="18842" y="444"/>
                  </a:cubicBezTo>
                  <a:cubicBezTo>
                    <a:pt x="57439" y="6204"/>
                    <a:pt x="96035" y="12610"/>
                    <a:pt x="134793" y="17132"/>
                  </a:cubicBezTo>
                  <a:cubicBezTo>
                    <a:pt x="149704" y="18855"/>
                    <a:pt x="146044" y="28382"/>
                    <a:pt x="146098" y="36403"/>
                  </a:cubicBezTo>
                  <a:cubicBezTo>
                    <a:pt x="146367" y="82967"/>
                    <a:pt x="146205" y="129584"/>
                    <a:pt x="146205" y="176201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038">
              <a:extLst>
                <a:ext uri="{FF2B5EF4-FFF2-40B4-BE49-F238E27FC236}">
                  <a16:creationId xmlns:a16="http://schemas.microsoft.com/office/drawing/2014/main" id="{C5FDED10-97A2-41F6-A875-801BD1DC4542}"/>
                </a:ext>
              </a:extLst>
            </p:cNvPr>
            <p:cNvSpPr/>
            <p:nvPr/>
          </p:nvSpPr>
          <p:spPr>
            <a:xfrm>
              <a:off x="2309406" y="3553050"/>
              <a:ext cx="82935" cy="189180"/>
            </a:xfrm>
            <a:custGeom>
              <a:avLst/>
              <a:gdLst>
                <a:gd name="connsiteX0" fmla="*/ 147607 w 147947"/>
                <a:gd name="connsiteY0" fmla="*/ 178806 h 337482"/>
                <a:gd name="connsiteX1" fmla="*/ 147930 w 147947"/>
                <a:gd name="connsiteY1" fmla="*/ 318549 h 337482"/>
                <a:gd name="connsiteX2" fmla="*/ 126021 w 147947"/>
                <a:gd name="connsiteY2" fmla="*/ 336529 h 337482"/>
                <a:gd name="connsiteX3" fmla="*/ 17929 w 147947"/>
                <a:gd name="connsiteY3" fmla="*/ 321672 h 337482"/>
                <a:gd name="connsiteX4" fmla="*/ 3 w 147947"/>
                <a:gd name="connsiteY4" fmla="*/ 302831 h 337482"/>
                <a:gd name="connsiteX5" fmla="*/ 3 w 147947"/>
                <a:gd name="connsiteY5" fmla="*/ 17960 h 337482"/>
                <a:gd name="connsiteX6" fmla="*/ 22289 w 147947"/>
                <a:gd name="connsiteY6" fmla="*/ 1703 h 337482"/>
                <a:gd name="connsiteX7" fmla="*/ 124567 w 147947"/>
                <a:gd name="connsiteY7" fmla="*/ 18768 h 337482"/>
                <a:gd name="connsiteX8" fmla="*/ 147876 w 147947"/>
                <a:gd name="connsiteY8" fmla="*/ 47136 h 337482"/>
                <a:gd name="connsiteX9" fmla="*/ 147607 w 147947"/>
                <a:gd name="connsiteY9" fmla="*/ 178806 h 33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947" h="337482">
                  <a:moveTo>
                    <a:pt x="147607" y="178806"/>
                  </a:moveTo>
                  <a:cubicBezTo>
                    <a:pt x="147607" y="225369"/>
                    <a:pt x="146907" y="271986"/>
                    <a:pt x="147930" y="318549"/>
                  </a:cubicBezTo>
                  <a:cubicBezTo>
                    <a:pt x="148306" y="336314"/>
                    <a:pt x="142654" y="339436"/>
                    <a:pt x="126021" y="336529"/>
                  </a:cubicBezTo>
                  <a:cubicBezTo>
                    <a:pt x="90223" y="330231"/>
                    <a:pt x="54103" y="325117"/>
                    <a:pt x="17929" y="321672"/>
                  </a:cubicBezTo>
                  <a:cubicBezTo>
                    <a:pt x="4094" y="320380"/>
                    <a:pt x="-104" y="317042"/>
                    <a:pt x="3" y="302831"/>
                  </a:cubicBezTo>
                  <a:cubicBezTo>
                    <a:pt x="649" y="207874"/>
                    <a:pt x="703" y="112917"/>
                    <a:pt x="3" y="17960"/>
                  </a:cubicBezTo>
                  <a:cubicBezTo>
                    <a:pt x="-158" y="-773"/>
                    <a:pt x="5655" y="-2065"/>
                    <a:pt x="22289" y="1703"/>
                  </a:cubicBezTo>
                  <a:cubicBezTo>
                    <a:pt x="55987" y="9294"/>
                    <a:pt x="90223" y="15699"/>
                    <a:pt x="124567" y="18768"/>
                  </a:cubicBezTo>
                  <a:cubicBezTo>
                    <a:pt x="145507" y="20598"/>
                    <a:pt x="148360" y="29157"/>
                    <a:pt x="147876" y="47136"/>
                  </a:cubicBezTo>
                  <a:cubicBezTo>
                    <a:pt x="146853" y="90954"/>
                    <a:pt x="147607" y="134880"/>
                    <a:pt x="147607" y="178806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039">
              <a:extLst>
                <a:ext uri="{FF2B5EF4-FFF2-40B4-BE49-F238E27FC236}">
                  <a16:creationId xmlns:a16="http://schemas.microsoft.com/office/drawing/2014/main" id="{07FDCBE1-4420-45BA-BF43-17FED666D887}"/>
                </a:ext>
              </a:extLst>
            </p:cNvPr>
            <p:cNvSpPr/>
            <p:nvPr/>
          </p:nvSpPr>
          <p:spPr>
            <a:xfrm>
              <a:off x="2090544" y="3519217"/>
              <a:ext cx="82234" cy="190611"/>
            </a:xfrm>
            <a:custGeom>
              <a:avLst/>
              <a:gdLst>
                <a:gd name="connsiteX0" fmla="*/ 146150 w 146699"/>
                <a:gd name="connsiteY0" fmla="*/ 182856 h 340034"/>
                <a:gd name="connsiteX1" fmla="*/ 146473 w 146699"/>
                <a:gd name="connsiteY1" fmla="*/ 319801 h 340034"/>
                <a:gd name="connsiteX2" fmla="*/ 124995 w 146699"/>
                <a:gd name="connsiteY2" fmla="*/ 339234 h 340034"/>
                <a:gd name="connsiteX3" fmla="*/ 15127 w 146699"/>
                <a:gd name="connsiteY3" fmla="*/ 320555 h 340034"/>
                <a:gd name="connsiteX4" fmla="*/ 1 w 146699"/>
                <a:gd name="connsiteY4" fmla="*/ 301122 h 340034"/>
                <a:gd name="connsiteX5" fmla="*/ 55 w 146699"/>
                <a:gd name="connsiteY5" fmla="*/ 19212 h 340034"/>
                <a:gd name="connsiteX6" fmla="*/ 21694 w 146699"/>
                <a:gd name="connsiteY6" fmla="*/ 1286 h 340034"/>
                <a:gd name="connsiteX7" fmla="*/ 123326 w 146699"/>
                <a:gd name="connsiteY7" fmla="*/ 21311 h 340034"/>
                <a:gd name="connsiteX8" fmla="*/ 146635 w 146699"/>
                <a:gd name="connsiteY8" fmla="*/ 51349 h 340034"/>
                <a:gd name="connsiteX9" fmla="*/ 146150 w 146699"/>
                <a:gd name="connsiteY9" fmla="*/ 182856 h 34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699" h="340034">
                  <a:moveTo>
                    <a:pt x="146150" y="182856"/>
                  </a:moveTo>
                  <a:cubicBezTo>
                    <a:pt x="146150" y="228505"/>
                    <a:pt x="145504" y="274153"/>
                    <a:pt x="146473" y="319801"/>
                  </a:cubicBezTo>
                  <a:cubicBezTo>
                    <a:pt x="146850" y="336704"/>
                    <a:pt x="141682" y="342302"/>
                    <a:pt x="124995" y="339234"/>
                  </a:cubicBezTo>
                  <a:cubicBezTo>
                    <a:pt x="88444" y="332505"/>
                    <a:pt x="51786" y="326422"/>
                    <a:pt x="15127" y="320555"/>
                  </a:cubicBezTo>
                  <a:cubicBezTo>
                    <a:pt x="3338" y="318671"/>
                    <a:pt x="-53" y="313503"/>
                    <a:pt x="1" y="301122"/>
                  </a:cubicBezTo>
                  <a:cubicBezTo>
                    <a:pt x="700" y="207134"/>
                    <a:pt x="700" y="113200"/>
                    <a:pt x="55" y="19212"/>
                  </a:cubicBezTo>
                  <a:cubicBezTo>
                    <a:pt x="-53" y="1986"/>
                    <a:pt x="4630" y="-2589"/>
                    <a:pt x="21694" y="1286"/>
                  </a:cubicBezTo>
                  <a:cubicBezTo>
                    <a:pt x="55338" y="8984"/>
                    <a:pt x="89305" y="15659"/>
                    <a:pt x="123326" y="21311"/>
                  </a:cubicBezTo>
                  <a:cubicBezTo>
                    <a:pt x="141629" y="24380"/>
                    <a:pt x="147388" y="32400"/>
                    <a:pt x="146635" y="51349"/>
                  </a:cubicBezTo>
                  <a:cubicBezTo>
                    <a:pt x="144966" y="95059"/>
                    <a:pt x="146150" y="138985"/>
                    <a:pt x="146150" y="182856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040">
              <a:extLst>
                <a:ext uri="{FF2B5EF4-FFF2-40B4-BE49-F238E27FC236}">
                  <a16:creationId xmlns:a16="http://schemas.microsoft.com/office/drawing/2014/main" id="{84587889-C391-4AD0-A362-A8DD56E4A498}"/>
                </a:ext>
              </a:extLst>
            </p:cNvPr>
            <p:cNvSpPr/>
            <p:nvPr/>
          </p:nvSpPr>
          <p:spPr>
            <a:xfrm>
              <a:off x="1984387" y="3280677"/>
              <a:ext cx="82418" cy="186025"/>
            </a:xfrm>
            <a:custGeom>
              <a:avLst/>
              <a:gdLst>
                <a:gd name="connsiteX0" fmla="*/ 146743 w 147026"/>
                <a:gd name="connsiteY0" fmla="*/ 175379 h 331853"/>
                <a:gd name="connsiteX1" fmla="*/ 146958 w 147026"/>
                <a:gd name="connsiteY1" fmla="*/ 307156 h 331853"/>
                <a:gd name="connsiteX2" fmla="*/ 121658 w 147026"/>
                <a:gd name="connsiteY2" fmla="*/ 329604 h 331853"/>
                <a:gd name="connsiteX3" fmla="*/ 16527 w 147026"/>
                <a:gd name="connsiteY3" fmla="*/ 312486 h 331853"/>
                <a:gd name="connsiteX4" fmla="*/ 55 w 147026"/>
                <a:gd name="connsiteY4" fmla="*/ 294452 h 331853"/>
                <a:gd name="connsiteX5" fmla="*/ 1 w 147026"/>
                <a:gd name="connsiteY5" fmla="*/ 17441 h 331853"/>
                <a:gd name="connsiteX6" fmla="*/ 19757 w 147026"/>
                <a:gd name="connsiteY6" fmla="*/ 1076 h 331853"/>
                <a:gd name="connsiteX7" fmla="*/ 127848 w 147026"/>
                <a:gd name="connsiteY7" fmla="*/ 15126 h 331853"/>
                <a:gd name="connsiteX8" fmla="*/ 146958 w 147026"/>
                <a:gd name="connsiteY8" fmla="*/ 38219 h 331853"/>
                <a:gd name="connsiteX9" fmla="*/ 146743 w 147026"/>
                <a:gd name="connsiteY9" fmla="*/ 175379 h 33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026" h="331853">
                  <a:moveTo>
                    <a:pt x="146743" y="175379"/>
                  </a:moveTo>
                  <a:cubicBezTo>
                    <a:pt x="146743" y="219305"/>
                    <a:pt x="146258" y="263231"/>
                    <a:pt x="146958" y="307156"/>
                  </a:cubicBezTo>
                  <a:cubicBezTo>
                    <a:pt x="147227" y="325782"/>
                    <a:pt x="147927" y="336871"/>
                    <a:pt x="121658" y="329604"/>
                  </a:cubicBezTo>
                  <a:cubicBezTo>
                    <a:pt x="87637" y="320129"/>
                    <a:pt x="51786" y="316684"/>
                    <a:pt x="16527" y="312486"/>
                  </a:cubicBezTo>
                  <a:cubicBezTo>
                    <a:pt x="3715" y="310978"/>
                    <a:pt x="1" y="306726"/>
                    <a:pt x="55" y="294452"/>
                  </a:cubicBezTo>
                  <a:cubicBezTo>
                    <a:pt x="432" y="202133"/>
                    <a:pt x="539" y="109814"/>
                    <a:pt x="1" y="17441"/>
                  </a:cubicBezTo>
                  <a:cubicBezTo>
                    <a:pt x="-107" y="1884"/>
                    <a:pt x="7645" y="-2261"/>
                    <a:pt x="19757" y="1076"/>
                  </a:cubicBezTo>
                  <a:cubicBezTo>
                    <a:pt x="55177" y="10873"/>
                    <a:pt x="91889" y="9905"/>
                    <a:pt x="127848" y="15126"/>
                  </a:cubicBezTo>
                  <a:cubicBezTo>
                    <a:pt x="145774" y="17764"/>
                    <a:pt x="147120" y="24008"/>
                    <a:pt x="146958" y="38219"/>
                  </a:cubicBezTo>
                  <a:cubicBezTo>
                    <a:pt x="146366" y="83975"/>
                    <a:pt x="146743" y="129677"/>
                    <a:pt x="146743" y="175379"/>
                  </a:cubicBezTo>
                  <a:close/>
                </a:path>
              </a:pathLst>
            </a:custGeom>
            <a:solidFill>
              <a:srgbClr val="0202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041">
              <a:extLst>
                <a:ext uri="{FF2B5EF4-FFF2-40B4-BE49-F238E27FC236}">
                  <a16:creationId xmlns:a16="http://schemas.microsoft.com/office/drawing/2014/main" id="{15CB8C5B-310E-4473-8B9A-6468144E137C}"/>
                </a:ext>
              </a:extLst>
            </p:cNvPr>
            <p:cNvSpPr/>
            <p:nvPr/>
          </p:nvSpPr>
          <p:spPr>
            <a:xfrm>
              <a:off x="2123695" y="4092472"/>
              <a:ext cx="112092" cy="89530"/>
            </a:xfrm>
            <a:custGeom>
              <a:avLst/>
              <a:gdLst>
                <a:gd name="connsiteX0" fmla="*/ 199357 w 199963"/>
                <a:gd name="connsiteY0" fmla="*/ 96974 h 159714"/>
                <a:gd name="connsiteX1" fmla="*/ 199357 w 199963"/>
                <a:gd name="connsiteY1" fmla="*/ 115814 h 159714"/>
                <a:gd name="connsiteX2" fmla="*/ 153547 w 199963"/>
                <a:gd name="connsiteY2" fmla="*/ 155165 h 159714"/>
                <a:gd name="connsiteX3" fmla="*/ 23385 w 199963"/>
                <a:gd name="connsiteY3" fmla="*/ 128841 h 159714"/>
                <a:gd name="connsiteX4" fmla="*/ 184 w 199963"/>
                <a:gd name="connsiteY4" fmla="*/ 98966 h 159714"/>
                <a:gd name="connsiteX5" fmla="*/ 400 w 199963"/>
                <a:gd name="connsiteY5" fmla="*/ 18327 h 159714"/>
                <a:gd name="connsiteX6" fmla="*/ 20317 w 199963"/>
                <a:gd name="connsiteY6" fmla="*/ 994 h 159714"/>
                <a:gd name="connsiteX7" fmla="*/ 179278 w 199963"/>
                <a:gd name="connsiteY7" fmla="*/ 32485 h 159714"/>
                <a:gd name="connsiteX8" fmla="*/ 199626 w 199963"/>
                <a:gd name="connsiteY8" fmla="*/ 59400 h 159714"/>
                <a:gd name="connsiteX9" fmla="*/ 199357 w 199963"/>
                <a:gd name="connsiteY9" fmla="*/ 96974 h 1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963" h="159714">
                  <a:moveTo>
                    <a:pt x="199357" y="96974"/>
                  </a:moveTo>
                  <a:cubicBezTo>
                    <a:pt x="199357" y="103272"/>
                    <a:pt x="199357" y="109516"/>
                    <a:pt x="199357" y="115814"/>
                  </a:cubicBezTo>
                  <a:cubicBezTo>
                    <a:pt x="199357" y="163885"/>
                    <a:pt x="199303" y="164154"/>
                    <a:pt x="153547" y="155165"/>
                  </a:cubicBezTo>
                  <a:cubicBezTo>
                    <a:pt x="110106" y="146605"/>
                    <a:pt x="66988" y="136539"/>
                    <a:pt x="23385" y="128841"/>
                  </a:cubicBezTo>
                  <a:cubicBezTo>
                    <a:pt x="4706" y="125558"/>
                    <a:pt x="-1162" y="117752"/>
                    <a:pt x="184" y="98966"/>
                  </a:cubicBezTo>
                  <a:cubicBezTo>
                    <a:pt x="2068" y="72212"/>
                    <a:pt x="1315" y="45189"/>
                    <a:pt x="400" y="18327"/>
                  </a:cubicBezTo>
                  <a:cubicBezTo>
                    <a:pt x="-139" y="2770"/>
                    <a:pt x="4168" y="-2397"/>
                    <a:pt x="20317" y="994"/>
                  </a:cubicBezTo>
                  <a:cubicBezTo>
                    <a:pt x="73178" y="12137"/>
                    <a:pt x="126201" y="22526"/>
                    <a:pt x="179278" y="32485"/>
                  </a:cubicBezTo>
                  <a:cubicBezTo>
                    <a:pt x="195212" y="35499"/>
                    <a:pt x="201564" y="42982"/>
                    <a:pt x="199626" y="59400"/>
                  </a:cubicBezTo>
                  <a:cubicBezTo>
                    <a:pt x="198173" y="71781"/>
                    <a:pt x="199357" y="84431"/>
                    <a:pt x="199357" y="96974"/>
                  </a:cubicBezTo>
                  <a:close/>
                </a:path>
              </a:pathLst>
            </a:custGeom>
            <a:solidFill>
              <a:srgbClr val="0202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042">
              <a:extLst>
                <a:ext uri="{FF2B5EF4-FFF2-40B4-BE49-F238E27FC236}">
                  <a16:creationId xmlns:a16="http://schemas.microsoft.com/office/drawing/2014/main" id="{C9293668-092B-44FD-9B05-5D324AEF9514}"/>
                </a:ext>
              </a:extLst>
            </p:cNvPr>
            <p:cNvSpPr/>
            <p:nvPr/>
          </p:nvSpPr>
          <p:spPr>
            <a:xfrm>
              <a:off x="1854620" y="4137467"/>
              <a:ext cx="112334" cy="87707"/>
            </a:xfrm>
            <a:custGeom>
              <a:avLst/>
              <a:gdLst>
                <a:gd name="connsiteX0" fmla="*/ 884 w 200392"/>
                <a:gd name="connsiteY0" fmla="*/ 64562 h 156462"/>
                <a:gd name="connsiteX1" fmla="*/ 6159 w 200392"/>
                <a:gd name="connsiteY1" fmla="*/ 4972 h 156462"/>
                <a:gd name="connsiteX2" fmla="*/ 60635 w 200392"/>
                <a:gd name="connsiteY2" fmla="*/ 11001 h 156462"/>
                <a:gd name="connsiteX3" fmla="*/ 188914 w 200392"/>
                <a:gd name="connsiteY3" fmla="*/ 32802 h 156462"/>
                <a:gd name="connsiteX4" fmla="*/ 200164 w 200392"/>
                <a:gd name="connsiteY4" fmla="*/ 47444 h 156462"/>
                <a:gd name="connsiteX5" fmla="*/ 200379 w 200392"/>
                <a:gd name="connsiteY5" fmla="*/ 141432 h 156462"/>
                <a:gd name="connsiteX6" fmla="*/ 181862 w 200392"/>
                <a:gd name="connsiteY6" fmla="*/ 155858 h 156462"/>
                <a:gd name="connsiteX7" fmla="*/ 13695 w 200392"/>
                <a:gd name="connsiteY7" fmla="*/ 129212 h 156462"/>
                <a:gd name="connsiteX8" fmla="*/ 1853 w 200392"/>
                <a:gd name="connsiteY8" fmla="*/ 112902 h 156462"/>
                <a:gd name="connsiteX9" fmla="*/ 1853 w 200392"/>
                <a:gd name="connsiteY9" fmla="*/ 64562 h 156462"/>
                <a:gd name="connsiteX10" fmla="*/ 884 w 200392"/>
                <a:gd name="connsiteY10" fmla="*/ 64562 h 15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392" h="156462">
                  <a:moveTo>
                    <a:pt x="884" y="64562"/>
                  </a:moveTo>
                  <a:cubicBezTo>
                    <a:pt x="1960" y="44160"/>
                    <a:pt x="-4284" y="17729"/>
                    <a:pt x="6159" y="4972"/>
                  </a:cubicBezTo>
                  <a:cubicBezTo>
                    <a:pt x="16872" y="-8109"/>
                    <a:pt x="41849" y="8471"/>
                    <a:pt x="60635" y="11001"/>
                  </a:cubicBezTo>
                  <a:cubicBezTo>
                    <a:pt x="103592" y="16761"/>
                    <a:pt x="146118" y="25750"/>
                    <a:pt x="188914" y="32802"/>
                  </a:cubicBezTo>
                  <a:cubicBezTo>
                    <a:pt x="198442" y="34363"/>
                    <a:pt x="200218" y="39423"/>
                    <a:pt x="200164" y="47444"/>
                  </a:cubicBezTo>
                  <a:cubicBezTo>
                    <a:pt x="200056" y="78773"/>
                    <a:pt x="199572" y="110103"/>
                    <a:pt x="200379" y="141432"/>
                  </a:cubicBezTo>
                  <a:cubicBezTo>
                    <a:pt x="200756" y="156235"/>
                    <a:pt x="192951" y="157635"/>
                    <a:pt x="181862" y="155858"/>
                  </a:cubicBezTo>
                  <a:cubicBezTo>
                    <a:pt x="125824" y="146923"/>
                    <a:pt x="69841" y="137341"/>
                    <a:pt x="13695" y="129212"/>
                  </a:cubicBezTo>
                  <a:cubicBezTo>
                    <a:pt x="1745" y="127490"/>
                    <a:pt x="1799" y="121245"/>
                    <a:pt x="1853" y="112902"/>
                  </a:cubicBezTo>
                  <a:cubicBezTo>
                    <a:pt x="1907" y="96806"/>
                    <a:pt x="1853" y="80657"/>
                    <a:pt x="1853" y="64562"/>
                  </a:cubicBezTo>
                  <a:cubicBezTo>
                    <a:pt x="1530" y="64616"/>
                    <a:pt x="1207" y="64616"/>
                    <a:pt x="884" y="64562"/>
                  </a:cubicBezTo>
                  <a:close/>
                </a:path>
              </a:pathLst>
            </a:custGeom>
            <a:solidFill>
              <a:srgbClr val="02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043">
              <a:extLst>
                <a:ext uri="{FF2B5EF4-FFF2-40B4-BE49-F238E27FC236}">
                  <a16:creationId xmlns:a16="http://schemas.microsoft.com/office/drawing/2014/main" id="{27E5F8A6-B3EA-40D7-9B15-7A6B605BC6AE}"/>
                </a:ext>
              </a:extLst>
            </p:cNvPr>
            <p:cNvSpPr/>
            <p:nvPr/>
          </p:nvSpPr>
          <p:spPr>
            <a:xfrm>
              <a:off x="2261426" y="4120321"/>
              <a:ext cx="111169" cy="90886"/>
            </a:xfrm>
            <a:custGeom>
              <a:avLst/>
              <a:gdLst>
                <a:gd name="connsiteX0" fmla="*/ 195949 w 198315"/>
                <a:gd name="connsiteY0" fmla="*/ 101501 h 162134"/>
                <a:gd name="connsiteX1" fmla="*/ 191535 w 198315"/>
                <a:gd name="connsiteY1" fmla="*/ 157377 h 162134"/>
                <a:gd name="connsiteX2" fmla="*/ 133345 w 198315"/>
                <a:gd name="connsiteY2" fmla="*/ 150325 h 162134"/>
                <a:gd name="connsiteX3" fmla="*/ 15617 w 198315"/>
                <a:gd name="connsiteY3" fmla="*/ 127931 h 162134"/>
                <a:gd name="connsiteX4" fmla="*/ 7 w 198315"/>
                <a:gd name="connsiteY4" fmla="*/ 111621 h 162134"/>
                <a:gd name="connsiteX5" fmla="*/ 114 w 198315"/>
                <a:gd name="connsiteY5" fmla="*/ 14726 h 162134"/>
                <a:gd name="connsiteX6" fmla="*/ 17771 w 198315"/>
                <a:gd name="connsiteY6" fmla="*/ 999 h 162134"/>
                <a:gd name="connsiteX7" fmla="*/ 171887 w 198315"/>
                <a:gd name="connsiteY7" fmla="*/ 31575 h 162134"/>
                <a:gd name="connsiteX8" fmla="*/ 196380 w 198315"/>
                <a:gd name="connsiteY8" fmla="*/ 60267 h 162134"/>
                <a:gd name="connsiteX9" fmla="*/ 195949 w 198315"/>
                <a:gd name="connsiteY9" fmla="*/ 101501 h 16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315" h="162134">
                  <a:moveTo>
                    <a:pt x="195949" y="101501"/>
                  </a:moveTo>
                  <a:cubicBezTo>
                    <a:pt x="193904" y="118296"/>
                    <a:pt x="204993" y="145319"/>
                    <a:pt x="191535" y="157377"/>
                  </a:cubicBezTo>
                  <a:cubicBezTo>
                    <a:pt x="177486" y="169973"/>
                    <a:pt x="153154" y="153985"/>
                    <a:pt x="133345" y="150325"/>
                  </a:cubicBezTo>
                  <a:cubicBezTo>
                    <a:pt x="94048" y="143112"/>
                    <a:pt x="55021" y="134606"/>
                    <a:pt x="15617" y="127931"/>
                  </a:cubicBezTo>
                  <a:cubicBezTo>
                    <a:pt x="4744" y="126101"/>
                    <a:pt x="-209" y="123248"/>
                    <a:pt x="7" y="111621"/>
                  </a:cubicBezTo>
                  <a:cubicBezTo>
                    <a:pt x="491" y="79323"/>
                    <a:pt x="276" y="47024"/>
                    <a:pt x="114" y="14726"/>
                  </a:cubicBezTo>
                  <a:cubicBezTo>
                    <a:pt x="60" y="1968"/>
                    <a:pt x="3398" y="-2123"/>
                    <a:pt x="17771" y="999"/>
                  </a:cubicBezTo>
                  <a:cubicBezTo>
                    <a:pt x="68964" y="12196"/>
                    <a:pt x="120479" y="21509"/>
                    <a:pt x="171887" y="31575"/>
                  </a:cubicBezTo>
                  <a:cubicBezTo>
                    <a:pt x="187552" y="34643"/>
                    <a:pt x="200310" y="39057"/>
                    <a:pt x="196380" y="60267"/>
                  </a:cubicBezTo>
                  <a:cubicBezTo>
                    <a:pt x="194119" y="72486"/>
                    <a:pt x="195949" y="85405"/>
                    <a:pt x="195949" y="101501"/>
                  </a:cubicBezTo>
                  <a:close/>
                </a:path>
              </a:pathLst>
            </a:custGeom>
            <a:solidFill>
              <a:srgbClr val="02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044">
              <a:extLst>
                <a:ext uri="{FF2B5EF4-FFF2-40B4-BE49-F238E27FC236}">
                  <a16:creationId xmlns:a16="http://schemas.microsoft.com/office/drawing/2014/main" id="{797E4F4F-F75E-4C2F-BA1D-D585024858C2}"/>
                </a:ext>
              </a:extLst>
            </p:cNvPr>
            <p:cNvSpPr/>
            <p:nvPr/>
          </p:nvSpPr>
          <p:spPr>
            <a:xfrm>
              <a:off x="1988039" y="4164658"/>
              <a:ext cx="112545" cy="87428"/>
            </a:xfrm>
            <a:custGeom>
              <a:avLst/>
              <a:gdLst>
                <a:gd name="connsiteX0" fmla="*/ 198581 w 200769"/>
                <a:gd name="connsiteY0" fmla="*/ 97716 h 155966"/>
                <a:gd name="connsiteX1" fmla="*/ 194382 w 200769"/>
                <a:gd name="connsiteY1" fmla="*/ 151492 h 155966"/>
                <a:gd name="connsiteX2" fmla="*/ 141736 w 200769"/>
                <a:gd name="connsiteY2" fmla="*/ 145786 h 155966"/>
                <a:gd name="connsiteX3" fmla="*/ 10712 w 200769"/>
                <a:gd name="connsiteY3" fmla="*/ 123877 h 155966"/>
                <a:gd name="connsiteX4" fmla="*/ 108 w 200769"/>
                <a:gd name="connsiteY4" fmla="*/ 111389 h 155966"/>
                <a:gd name="connsiteX5" fmla="*/ 4360 w 200769"/>
                <a:gd name="connsiteY5" fmla="*/ 12448 h 155966"/>
                <a:gd name="connsiteX6" fmla="*/ 20079 w 200769"/>
                <a:gd name="connsiteY6" fmla="*/ 552 h 155966"/>
                <a:gd name="connsiteX7" fmla="*/ 187223 w 200769"/>
                <a:gd name="connsiteY7" fmla="*/ 32096 h 155966"/>
                <a:gd name="connsiteX8" fmla="*/ 198635 w 200769"/>
                <a:gd name="connsiteY8" fmla="*/ 48838 h 155966"/>
                <a:gd name="connsiteX9" fmla="*/ 198581 w 200769"/>
                <a:gd name="connsiteY9" fmla="*/ 97716 h 15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769" h="155966">
                  <a:moveTo>
                    <a:pt x="198581" y="97716"/>
                  </a:moveTo>
                  <a:cubicBezTo>
                    <a:pt x="196481" y="114026"/>
                    <a:pt x="207140" y="139057"/>
                    <a:pt x="194382" y="151492"/>
                  </a:cubicBezTo>
                  <a:cubicBezTo>
                    <a:pt x="182324" y="163227"/>
                    <a:pt x="159715" y="148478"/>
                    <a:pt x="141736" y="145786"/>
                  </a:cubicBezTo>
                  <a:cubicBezTo>
                    <a:pt x="97972" y="139219"/>
                    <a:pt x="54476" y="130552"/>
                    <a:pt x="10712" y="123877"/>
                  </a:cubicBezTo>
                  <a:cubicBezTo>
                    <a:pt x="1561" y="122478"/>
                    <a:pt x="-538" y="120809"/>
                    <a:pt x="108" y="111389"/>
                  </a:cubicBezTo>
                  <a:cubicBezTo>
                    <a:pt x="2261" y="78444"/>
                    <a:pt x="3553" y="45446"/>
                    <a:pt x="4360" y="12448"/>
                  </a:cubicBezTo>
                  <a:cubicBezTo>
                    <a:pt x="4629" y="498"/>
                    <a:pt x="11358" y="-1117"/>
                    <a:pt x="20079" y="552"/>
                  </a:cubicBezTo>
                  <a:cubicBezTo>
                    <a:pt x="75793" y="10995"/>
                    <a:pt x="131400" y="22299"/>
                    <a:pt x="187223" y="32096"/>
                  </a:cubicBezTo>
                  <a:cubicBezTo>
                    <a:pt x="199173" y="34196"/>
                    <a:pt x="198688" y="40602"/>
                    <a:pt x="198635" y="48838"/>
                  </a:cubicBezTo>
                  <a:cubicBezTo>
                    <a:pt x="198581" y="64072"/>
                    <a:pt x="198581" y="79306"/>
                    <a:pt x="198581" y="97716"/>
                  </a:cubicBezTo>
                  <a:close/>
                </a:path>
              </a:pathLst>
            </a:custGeom>
            <a:solidFill>
              <a:srgbClr val="0302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045">
              <a:extLst>
                <a:ext uri="{FF2B5EF4-FFF2-40B4-BE49-F238E27FC236}">
                  <a16:creationId xmlns:a16="http://schemas.microsoft.com/office/drawing/2014/main" id="{B61D1FBD-9F7A-4F44-8976-5D3266D57264}"/>
                </a:ext>
              </a:extLst>
            </p:cNvPr>
            <p:cNvSpPr/>
            <p:nvPr/>
          </p:nvSpPr>
          <p:spPr>
            <a:xfrm>
              <a:off x="2122998" y="4193952"/>
              <a:ext cx="109798" cy="83111"/>
            </a:xfrm>
            <a:custGeom>
              <a:avLst/>
              <a:gdLst>
                <a:gd name="connsiteX0" fmla="*/ 81 w 195870"/>
                <a:gd name="connsiteY0" fmla="*/ 58108 h 148265"/>
                <a:gd name="connsiteX1" fmla="*/ 63225 w 195870"/>
                <a:gd name="connsiteY1" fmla="*/ 6000 h 148265"/>
                <a:gd name="connsiteX2" fmla="*/ 180736 w 195870"/>
                <a:gd name="connsiteY2" fmla="*/ 28393 h 148265"/>
                <a:gd name="connsiteX3" fmla="*/ 195863 w 195870"/>
                <a:gd name="connsiteY3" fmla="*/ 44865 h 148265"/>
                <a:gd name="connsiteX4" fmla="*/ 195809 w 195870"/>
                <a:gd name="connsiteY4" fmla="*/ 133632 h 148265"/>
                <a:gd name="connsiteX5" fmla="*/ 179552 w 195870"/>
                <a:gd name="connsiteY5" fmla="*/ 147843 h 148265"/>
                <a:gd name="connsiteX6" fmla="*/ 8910 w 195870"/>
                <a:gd name="connsiteY6" fmla="*/ 120174 h 148265"/>
                <a:gd name="connsiteX7" fmla="*/ 135 w 195870"/>
                <a:gd name="connsiteY7" fmla="*/ 103917 h 148265"/>
                <a:gd name="connsiteX8" fmla="*/ 81 w 195870"/>
                <a:gd name="connsiteY8" fmla="*/ 58108 h 14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70" h="148265">
                  <a:moveTo>
                    <a:pt x="81" y="58108"/>
                  </a:moveTo>
                  <a:cubicBezTo>
                    <a:pt x="81" y="-5681"/>
                    <a:pt x="135" y="-5789"/>
                    <a:pt x="63225" y="6000"/>
                  </a:cubicBezTo>
                  <a:cubicBezTo>
                    <a:pt x="102413" y="13321"/>
                    <a:pt x="141440" y="21772"/>
                    <a:pt x="180736" y="28393"/>
                  </a:cubicBezTo>
                  <a:cubicBezTo>
                    <a:pt x="191826" y="30277"/>
                    <a:pt x="196078" y="33453"/>
                    <a:pt x="195863" y="44865"/>
                  </a:cubicBezTo>
                  <a:cubicBezTo>
                    <a:pt x="195271" y="74418"/>
                    <a:pt x="195271" y="104025"/>
                    <a:pt x="195809" y="133632"/>
                  </a:cubicBezTo>
                  <a:cubicBezTo>
                    <a:pt x="196024" y="145959"/>
                    <a:pt x="190534" y="149619"/>
                    <a:pt x="179552" y="147843"/>
                  </a:cubicBezTo>
                  <a:cubicBezTo>
                    <a:pt x="122654" y="138584"/>
                    <a:pt x="65809" y="129164"/>
                    <a:pt x="8910" y="120174"/>
                  </a:cubicBezTo>
                  <a:cubicBezTo>
                    <a:pt x="-2018" y="118452"/>
                    <a:pt x="243" y="110539"/>
                    <a:pt x="135" y="103917"/>
                  </a:cubicBezTo>
                  <a:cubicBezTo>
                    <a:pt x="-134" y="88576"/>
                    <a:pt x="81" y="73342"/>
                    <a:pt x="81" y="58108"/>
                  </a:cubicBezTo>
                  <a:close/>
                </a:path>
              </a:pathLst>
            </a:custGeom>
            <a:solidFill>
              <a:srgbClr val="02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046">
              <a:extLst>
                <a:ext uri="{FF2B5EF4-FFF2-40B4-BE49-F238E27FC236}">
                  <a16:creationId xmlns:a16="http://schemas.microsoft.com/office/drawing/2014/main" id="{FE318767-CF5C-49DD-9320-B24267C713D6}"/>
                </a:ext>
              </a:extLst>
            </p:cNvPr>
            <p:cNvSpPr/>
            <p:nvPr/>
          </p:nvSpPr>
          <p:spPr>
            <a:xfrm>
              <a:off x="1855589" y="4041296"/>
              <a:ext cx="111940" cy="84864"/>
            </a:xfrm>
            <a:custGeom>
              <a:avLst/>
              <a:gdLst>
                <a:gd name="connsiteX0" fmla="*/ 198436 w 199689"/>
                <a:gd name="connsiteY0" fmla="*/ 92663 h 151391"/>
                <a:gd name="connsiteX1" fmla="*/ 198759 w 199689"/>
                <a:gd name="connsiteY1" fmla="*/ 124800 h 151391"/>
                <a:gd name="connsiteX2" fmla="*/ 167752 w 199689"/>
                <a:gd name="connsiteY2" fmla="*/ 149454 h 151391"/>
                <a:gd name="connsiteX3" fmla="*/ 14282 w 199689"/>
                <a:gd name="connsiteY3" fmla="*/ 118179 h 151391"/>
                <a:gd name="connsiteX4" fmla="*/ 70 w 199689"/>
                <a:gd name="connsiteY4" fmla="*/ 101169 h 151391"/>
                <a:gd name="connsiteX5" fmla="*/ 16 w 199689"/>
                <a:gd name="connsiteY5" fmla="*/ 15255 h 151391"/>
                <a:gd name="connsiteX6" fmla="*/ 17888 w 199689"/>
                <a:gd name="connsiteY6" fmla="*/ 721 h 151391"/>
                <a:gd name="connsiteX7" fmla="*/ 184870 w 199689"/>
                <a:gd name="connsiteY7" fmla="*/ 31835 h 151391"/>
                <a:gd name="connsiteX8" fmla="*/ 198651 w 199689"/>
                <a:gd name="connsiteY8" fmla="*/ 46961 h 151391"/>
                <a:gd name="connsiteX9" fmla="*/ 198436 w 199689"/>
                <a:gd name="connsiteY9" fmla="*/ 92663 h 151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689" h="151391">
                  <a:moveTo>
                    <a:pt x="198436" y="92663"/>
                  </a:moveTo>
                  <a:cubicBezTo>
                    <a:pt x="198436" y="103376"/>
                    <a:pt x="196928" y="114411"/>
                    <a:pt x="198759" y="124800"/>
                  </a:cubicBezTo>
                  <a:cubicBezTo>
                    <a:pt x="203765" y="153276"/>
                    <a:pt x="187885" y="153653"/>
                    <a:pt x="167752" y="149454"/>
                  </a:cubicBezTo>
                  <a:cubicBezTo>
                    <a:pt x="116613" y="138850"/>
                    <a:pt x="65636" y="127545"/>
                    <a:pt x="14282" y="118179"/>
                  </a:cubicBezTo>
                  <a:cubicBezTo>
                    <a:pt x="2277" y="115972"/>
                    <a:pt x="-91" y="111612"/>
                    <a:pt x="70" y="101169"/>
                  </a:cubicBezTo>
                  <a:cubicBezTo>
                    <a:pt x="447" y="72531"/>
                    <a:pt x="716" y="43893"/>
                    <a:pt x="16" y="15255"/>
                  </a:cubicBezTo>
                  <a:cubicBezTo>
                    <a:pt x="-360" y="1259"/>
                    <a:pt x="5776" y="-1594"/>
                    <a:pt x="17888" y="721"/>
                  </a:cubicBezTo>
                  <a:cubicBezTo>
                    <a:pt x="73495" y="11325"/>
                    <a:pt x="129102" y="22038"/>
                    <a:pt x="184870" y="31835"/>
                  </a:cubicBezTo>
                  <a:cubicBezTo>
                    <a:pt x="194829" y="33611"/>
                    <a:pt x="198920" y="36949"/>
                    <a:pt x="198651" y="46961"/>
                  </a:cubicBezTo>
                  <a:cubicBezTo>
                    <a:pt x="198113" y="62249"/>
                    <a:pt x="198436" y="77429"/>
                    <a:pt x="198436" y="92663"/>
                  </a:cubicBezTo>
                  <a:close/>
                </a:path>
              </a:pathLst>
            </a:custGeom>
            <a:solidFill>
              <a:srgbClr val="0202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1047">
              <a:extLst>
                <a:ext uri="{FF2B5EF4-FFF2-40B4-BE49-F238E27FC236}">
                  <a16:creationId xmlns:a16="http://schemas.microsoft.com/office/drawing/2014/main" id="{77BBD7BD-34C1-44BA-B7D4-D349EAA7FD0C}"/>
                </a:ext>
              </a:extLst>
            </p:cNvPr>
            <p:cNvSpPr/>
            <p:nvPr/>
          </p:nvSpPr>
          <p:spPr>
            <a:xfrm>
              <a:off x="1987883" y="4068112"/>
              <a:ext cx="112043" cy="82309"/>
            </a:xfrm>
            <a:custGeom>
              <a:avLst/>
              <a:gdLst>
                <a:gd name="connsiteX0" fmla="*/ 198858 w 199873"/>
                <a:gd name="connsiteY0" fmla="*/ 90800 h 146832"/>
                <a:gd name="connsiteX1" fmla="*/ 136038 w 199873"/>
                <a:gd name="connsiteY1" fmla="*/ 140270 h 146832"/>
                <a:gd name="connsiteX2" fmla="*/ 21217 w 199873"/>
                <a:gd name="connsiteY2" fmla="*/ 118308 h 146832"/>
                <a:gd name="connsiteX3" fmla="*/ 170 w 199873"/>
                <a:gd name="connsiteY3" fmla="*/ 92200 h 146832"/>
                <a:gd name="connsiteX4" fmla="*/ 493 w 199873"/>
                <a:gd name="connsiteY4" fmla="*/ 14307 h 146832"/>
                <a:gd name="connsiteX5" fmla="*/ 16749 w 199873"/>
                <a:gd name="connsiteY5" fmla="*/ 527 h 146832"/>
                <a:gd name="connsiteX6" fmla="*/ 176303 w 199873"/>
                <a:gd name="connsiteY6" fmla="*/ 29003 h 146832"/>
                <a:gd name="connsiteX7" fmla="*/ 199181 w 199873"/>
                <a:gd name="connsiteY7" fmla="*/ 58664 h 146832"/>
                <a:gd name="connsiteX8" fmla="*/ 198858 w 199873"/>
                <a:gd name="connsiteY8" fmla="*/ 90800 h 14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" h="146832">
                  <a:moveTo>
                    <a:pt x="198858" y="90800"/>
                  </a:moveTo>
                  <a:cubicBezTo>
                    <a:pt x="198858" y="152867"/>
                    <a:pt x="198858" y="152759"/>
                    <a:pt x="136038" y="140270"/>
                  </a:cubicBezTo>
                  <a:cubicBezTo>
                    <a:pt x="97818" y="132680"/>
                    <a:pt x="59490" y="125521"/>
                    <a:pt x="21217" y="118308"/>
                  </a:cubicBezTo>
                  <a:cubicBezTo>
                    <a:pt x="6683" y="115562"/>
                    <a:pt x="-1284" y="109964"/>
                    <a:pt x="170" y="92200"/>
                  </a:cubicBezTo>
                  <a:cubicBezTo>
                    <a:pt x="2323" y="66415"/>
                    <a:pt x="1246" y="40253"/>
                    <a:pt x="493" y="14307"/>
                  </a:cubicBezTo>
                  <a:cubicBezTo>
                    <a:pt x="116" y="1495"/>
                    <a:pt x="6091" y="-1358"/>
                    <a:pt x="16749" y="527"/>
                  </a:cubicBezTo>
                  <a:cubicBezTo>
                    <a:pt x="69934" y="10001"/>
                    <a:pt x="123010" y="19959"/>
                    <a:pt x="176303" y="29003"/>
                  </a:cubicBezTo>
                  <a:cubicBezTo>
                    <a:pt x="193959" y="32017"/>
                    <a:pt x="202464" y="39500"/>
                    <a:pt x="199181" y="58664"/>
                  </a:cubicBezTo>
                  <a:cubicBezTo>
                    <a:pt x="197404" y="69053"/>
                    <a:pt x="198858" y="80088"/>
                    <a:pt x="198858" y="90800"/>
                  </a:cubicBezTo>
                  <a:close/>
                </a:path>
              </a:pathLst>
            </a:custGeom>
            <a:solidFill>
              <a:srgbClr val="02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1048">
              <a:extLst>
                <a:ext uri="{FF2B5EF4-FFF2-40B4-BE49-F238E27FC236}">
                  <a16:creationId xmlns:a16="http://schemas.microsoft.com/office/drawing/2014/main" id="{82A573A3-FAF1-45D3-B17A-73AA1898CE47}"/>
                </a:ext>
              </a:extLst>
            </p:cNvPr>
            <p:cNvSpPr/>
            <p:nvPr/>
          </p:nvSpPr>
          <p:spPr>
            <a:xfrm>
              <a:off x="2261050" y="4221412"/>
              <a:ext cx="110721" cy="85405"/>
            </a:xfrm>
            <a:custGeom>
              <a:avLst/>
              <a:gdLst>
                <a:gd name="connsiteX0" fmla="*/ 196621 w 197515"/>
                <a:gd name="connsiteY0" fmla="*/ 97079 h 152356"/>
                <a:gd name="connsiteX1" fmla="*/ 196837 w 197515"/>
                <a:gd name="connsiteY1" fmla="*/ 126632 h 152356"/>
                <a:gd name="connsiteX2" fmla="*/ 168360 w 197515"/>
                <a:gd name="connsiteY2" fmla="*/ 150479 h 152356"/>
                <a:gd name="connsiteX3" fmla="*/ 25387 w 197515"/>
                <a:gd name="connsiteY3" fmla="*/ 118988 h 152356"/>
                <a:gd name="connsiteX4" fmla="*/ 302 w 197515"/>
                <a:gd name="connsiteY4" fmla="*/ 87551 h 152356"/>
                <a:gd name="connsiteX5" fmla="*/ 517 w 197515"/>
                <a:gd name="connsiteY5" fmla="*/ 17679 h 152356"/>
                <a:gd name="connsiteX6" fmla="*/ 18550 w 197515"/>
                <a:gd name="connsiteY6" fmla="*/ 884 h 152356"/>
                <a:gd name="connsiteX7" fmla="*/ 184671 w 197515"/>
                <a:gd name="connsiteY7" fmla="*/ 37328 h 152356"/>
                <a:gd name="connsiteX8" fmla="*/ 196783 w 197515"/>
                <a:gd name="connsiteY8" fmla="*/ 54015 h 152356"/>
                <a:gd name="connsiteX9" fmla="*/ 196621 w 197515"/>
                <a:gd name="connsiteY9" fmla="*/ 97079 h 15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515" h="152356">
                  <a:moveTo>
                    <a:pt x="196621" y="97079"/>
                  </a:moveTo>
                  <a:cubicBezTo>
                    <a:pt x="196621" y="106930"/>
                    <a:pt x="195437" y="116997"/>
                    <a:pt x="196837" y="126632"/>
                  </a:cubicBezTo>
                  <a:cubicBezTo>
                    <a:pt x="200336" y="150910"/>
                    <a:pt x="190215" y="155647"/>
                    <a:pt x="168360" y="150479"/>
                  </a:cubicBezTo>
                  <a:cubicBezTo>
                    <a:pt x="120882" y="139229"/>
                    <a:pt x="73134" y="129001"/>
                    <a:pt x="25387" y="118988"/>
                  </a:cubicBezTo>
                  <a:cubicBezTo>
                    <a:pt x="7623" y="115274"/>
                    <a:pt x="-1852" y="108438"/>
                    <a:pt x="302" y="87551"/>
                  </a:cubicBezTo>
                  <a:cubicBezTo>
                    <a:pt x="2670" y="64512"/>
                    <a:pt x="1755" y="40934"/>
                    <a:pt x="517" y="17679"/>
                  </a:cubicBezTo>
                  <a:cubicBezTo>
                    <a:pt x="-290" y="3038"/>
                    <a:pt x="4285" y="-2292"/>
                    <a:pt x="18550" y="884"/>
                  </a:cubicBezTo>
                  <a:cubicBezTo>
                    <a:pt x="73888" y="13158"/>
                    <a:pt x="129226" y="25539"/>
                    <a:pt x="184671" y="37328"/>
                  </a:cubicBezTo>
                  <a:cubicBezTo>
                    <a:pt x="194899" y="39481"/>
                    <a:pt x="197160" y="44756"/>
                    <a:pt x="196783" y="54015"/>
                  </a:cubicBezTo>
                  <a:cubicBezTo>
                    <a:pt x="196244" y="68388"/>
                    <a:pt x="196621" y="82761"/>
                    <a:pt x="196621" y="97079"/>
                  </a:cubicBezTo>
                  <a:close/>
                </a:path>
              </a:pathLst>
            </a:custGeom>
            <a:solidFill>
              <a:srgbClr val="02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049">
              <a:extLst>
                <a:ext uri="{FF2B5EF4-FFF2-40B4-BE49-F238E27FC236}">
                  <a16:creationId xmlns:a16="http://schemas.microsoft.com/office/drawing/2014/main" id="{BDFC92CF-21B1-4E38-9756-724A0C71A91E}"/>
                </a:ext>
              </a:extLst>
            </p:cNvPr>
            <p:cNvSpPr/>
            <p:nvPr/>
          </p:nvSpPr>
          <p:spPr>
            <a:xfrm>
              <a:off x="785389" y="4276195"/>
              <a:ext cx="154469" cy="280298"/>
            </a:xfrm>
            <a:custGeom>
              <a:avLst/>
              <a:gdLst>
                <a:gd name="connsiteX0" fmla="*/ 275020 w 275559"/>
                <a:gd name="connsiteY0" fmla="*/ 500028 h 500028"/>
                <a:gd name="connsiteX1" fmla="*/ 19272 w 275559"/>
                <a:gd name="connsiteY1" fmla="*/ 439469 h 500028"/>
                <a:gd name="connsiteX2" fmla="*/ 0 w 275559"/>
                <a:gd name="connsiteY2" fmla="*/ 414438 h 500028"/>
                <a:gd name="connsiteX3" fmla="*/ 54 w 275559"/>
                <a:gd name="connsiteY3" fmla="*/ 19376 h 500028"/>
                <a:gd name="connsiteX4" fmla="*/ 20833 w 275559"/>
                <a:gd name="connsiteY4" fmla="*/ 1074 h 500028"/>
                <a:gd name="connsiteX5" fmla="*/ 254618 w 275559"/>
                <a:gd name="connsiteY5" fmla="*/ 49413 h 500028"/>
                <a:gd name="connsiteX6" fmla="*/ 275559 w 275559"/>
                <a:gd name="connsiteY6" fmla="*/ 70138 h 500028"/>
                <a:gd name="connsiteX7" fmla="*/ 275020 w 275559"/>
                <a:gd name="connsiteY7" fmla="*/ 500028 h 50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559" h="500028">
                  <a:moveTo>
                    <a:pt x="275020" y="500028"/>
                  </a:moveTo>
                  <a:cubicBezTo>
                    <a:pt x="188030" y="479357"/>
                    <a:pt x="103732" y="459171"/>
                    <a:pt x="19272" y="439469"/>
                  </a:cubicBezTo>
                  <a:cubicBezTo>
                    <a:pt x="5222" y="436185"/>
                    <a:pt x="-53" y="430156"/>
                    <a:pt x="0" y="414438"/>
                  </a:cubicBezTo>
                  <a:cubicBezTo>
                    <a:pt x="808" y="282768"/>
                    <a:pt x="808" y="151045"/>
                    <a:pt x="54" y="19376"/>
                  </a:cubicBezTo>
                  <a:cubicBezTo>
                    <a:pt x="-53" y="2150"/>
                    <a:pt x="4361" y="-2372"/>
                    <a:pt x="20833" y="1074"/>
                  </a:cubicBezTo>
                  <a:cubicBezTo>
                    <a:pt x="98725" y="17384"/>
                    <a:pt x="176726" y="32941"/>
                    <a:pt x="254618" y="49413"/>
                  </a:cubicBezTo>
                  <a:cubicBezTo>
                    <a:pt x="264846" y="51567"/>
                    <a:pt x="275666" y="52320"/>
                    <a:pt x="275559" y="70138"/>
                  </a:cubicBezTo>
                  <a:cubicBezTo>
                    <a:pt x="274536" y="212466"/>
                    <a:pt x="275020" y="354901"/>
                    <a:pt x="275020" y="500028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1050">
              <a:extLst>
                <a:ext uri="{FF2B5EF4-FFF2-40B4-BE49-F238E27FC236}">
                  <a16:creationId xmlns:a16="http://schemas.microsoft.com/office/drawing/2014/main" id="{D5F8FDBB-CF73-41CE-AC7E-D565F04B9816}"/>
                </a:ext>
              </a:extLst>
            </p:cNvPr>
            <p:cNvSpPr/>
            <p:nvPr/>
          </p:nvSpPr>
          <p:spPr>
            <a:xfrm>
              <a:off x="785480" y="4533108"/>
              <a:ext cx="154198" cy="283407"/>
            </a:xfrm>
            <a:custGeom>
              <a:avLst/>
              <a:gdLst>
                <a:gd name="connsiteX0" fmla="*/ 323 w 275075"/>
                <a:gd name="connsiteY0" fmla="*/ 0 h 505575"/>
                <a:gd name="connsiteX1" fmla="*/ 259786 w 275075"/>
                <a:gd name="connsiteY1" fmla="*/ 63574 h 505575"/>
                <a:gd name="connsiteX2" fmla="*/ 274966 w 275075"/>
                <a:gd name="connsiteY2" fmla="*/ 83814 h 505575"/>
                <a:gd name="connsiteX3" fmla="*/ 275074 w 275075"/>
                <a:gd name="connsiteY3" fmla="*/ 490019 h 505575"/>
                <a:gd name="connsiteX4" fmla="*/ 258871 w 275075"/>
                <a:gd name="connsiteY4" fmla="*/ 504391 h 505575"/>
                <a:gd name="connsiteX5" fmla="*/ 14804 w 275075"/>
                <a:gd name="connsiteY5" fmla="*/ 439795 h 505575"/>
                <a:gd name="connsiteX6" fmla="*/ 0 w 275075"/>
                <a:gd name="connsiteY6" fmla="*/ 421869 h 505575"/>
                <a:gd name="connsiteX7" fmla="*/ 323 w 275075"/>
                <a:gd name="connsiteY7" fmla="*/ 0 h 50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075" h="505575">
                  <a:moveTo>
                    <a:pt x="323" y="0"/>
                  </a:moveTo>
                  <a:cubicBezTo>
                    <a:pt x="87852" y="21640"/>
                    <a:pt x="173657" y="43226"/>
                    <a:pt x="259786" y="63574"/>
                  </a:cubicBezTo>
                  <a:cubicBezTo>
                    <a:pt x="272867" y="66642"/>
                    <a:pt x="274966" y="72779"/>
                    <a:pt x="274966" y="83814"/>
                  </a:cubicBezTo>
                  <a:cubicBezTo>
                    <a:pt x="274805" y="219198"/>
                    <a:pt x="274751" y="354635"/>
                    <a:pt x="275074" y="490019"/>
                  </a:cubicBezTo>
                  <a:cubicBezTo>
                    <a:pt x="275128" y="502615"/>
                    <a:pt x="273082" y="508214"/>
                    <a:pt x="258871" y="504391"/>
                  </a:cubicBezTo>
                  <a:cubicBezTo>
                    <a:pt x="177587" y="482590"/>
                    <a:pt x="96142" y="461273"/>
                    <a:pt x="14804" y="439795"/>
                  </a:cubicBezTo>
                  <a:cubicBezTo>
                    <a:pt x="5706" y="437372"/>
                    <a:pt x="-53" y="433820"/>
                    <a:pt x="0" y="421869"/>
                  </a:cubicBezTo>
                  <a:cubicBezTo>
                    <a:pt x="539" y="282072"/>
                    <a:pt x="323" y="142220"/>
                    <a:pt x="323" y="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1051">
              <a:extLst>
                <a:ext uri="{FF2B5EF4-FFF2-40B4-BE49-F238E27FC236}">
                  <a16:creationId xmlns:a16="http://schemas.microsoft.com/office/drawing/2014/main" id="{DF45C0BB-191C-48E1-8A34-81386E0F2808}"/>
                </a:ext>
              </a:extLst>
            </p:cNvPr>
            <p:cNvSpPr/>
            <p:nvPr/>
          </p:nvSpPr>
          <p:spPr>
            <a:xfrm>
              <a:off x="785661" y="5297360"/>
              <a:ext cx="153895" cy="301964"/>
            </a:xfrm>
            <a:custGeom>
              <a:avLst/>
              <a:gdLst>
                <a:gd name="connsiteX0" fmla="*/ 274535 w 274535"/>
                <a:gd name="connsiteY0" fmla="*/ 538681 h 538681"/>
                <a:gd name="connsiteX1" fmla="*/ 60236 w 274535"/>
                <a:gd name="connsiteY1" fmla="*/ 448677 h 538681"/>
                <a:gd name="connsiteX2" fmla="*/ 0 w 274535"/>
                <a:gd name="connsiteY2" fmla="*/ 358134 h 538681"/>
                <a:gd name="connsiteX3" fmla="*/ 0 w 274535"/>
                <a:gd name="connsiteY3" fmla="*/ 0 h 538681"/>
                <a:gd name="connsiteX4" fmla="*/ 191421 w 274535"/>
                <a:gd name="connsiteY4" fmla="*/ 64704 h 538681"/>
                <a:gd name="connsiteX5" fmla="*/ 234109 w 274535"/>
                <a:gd name="connsiteY5" fmla="*/ 79292 h 538681"/>
                <a:gd name="connsiteX6" fmla="*/ 274482 w 274535"/>
                <a:gd name="connsiteY6" fmla="*/ 138237 h 538681"/>
                <a:gd name="connsiteX7" fmla="*/ 274535 w 274535"/>
                <a:gd name="connsiteY7" fmla="*/ 538681 h 5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4535" h="538681">
                  <a:moveTo>
                    <a:pt x="274535" y="538681"/>
                  </a:moveTo>
                  <a:cubicBezTo>
                    <a:pt x="200626" y="507567"/>
                    <a:pt x="130647" y="477691"/>
                    <a:pt x="60236" y="448677"/>
                  </a:cubicBezTo>
                  <a:cubicBezTo>
                    <a:pt x="215" y="423969"/>
                    <a:pt x="0" y="424399"/>
                    <a:pt x="0" y="358134"/>
                  </a:cubicBezTo>
                  <a:cubicBezTo>
                    <a:pt x="0" y="239815"/>
                    <a:pt x="0" y="121495"/>
                    <a:pt x="0" y="0"/>
                  </a:cubicBezTo>
                  <a:cubicBezTo>
                    <a:pt x="65296" y="22070"/>
                    <a:pt x="128386" y="43387"/>
                    <a:pt x="191421" y="64704"/>
                  </a:cubicBezTo>
                  <a:cubicBezTo>
                    <a:pt x="205686" y="69549"/>
                    <a:pt x="219951" y="74286"/>
                    <a:pt x="234109" y="79292"/>
                  </a:cubicBezTo>
                  <a:cubicBezTo>
                    <a:pt x="274535" y="93503"/>
                    <a:pt x="274482" y="93557"/>
                    <a:pt x="274482" y="138237"/>
                  </a:cubicBezTo>
                  <a:cubicBezTo>
                    <a:pt x="274535" y="270121"/>
                    <a:pt x="274535" y="401898"/>
                    <a:pt x="274535" y="538681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1052">
              <a:extLst>
                <a:ext uri="{FF2B5EF4-FFF2-40B4-BE49-F238E27FC236}">
                  <a16:creationId xmlns:a16="http://schemas.microsoft.com/office/drawing/2014/main" id="{7B42F818-A9AB-4B04-BD58-17EAD4D009CC}"/>
                </a:ext>
              </a:extLst>
            </p:cNvPr>
            <p:cNvSpPr/>
            <p:nvPr/>
          </p:nvSpPr>
          <p:spPr>
            <a:xfrm>
              <a:off x="785571" y="4792630"/>
              <a:ext cx="154107" cy="283695"/>
            </a:xfrm>
            <a:custGeom>
              <a:avLst/>
              <a:gdLst>
                <a:gd name="connsiteX0" fmla="*/ 270444 w 274912"/>
                <a:gd name="connsiteY0" fmla="*/ 506088 h 506088"/>
                <a:gd name="connsiteX1" fmla="*/ 11735 w 274912"/>
                <a:gd name="connsiteY1" fmla="*/ 430618 h 506088"/>
                <a:gd name="connsiteX2" fmla="*/ 161 w 274912"/>
                <a:gd name="connsiteY2" fmla="*/ 413930 h 506088"/>
                <a:gd name="connsiteX3" fmla="*/ 0 w 274912"/>
                <a:gd name="connsiteY3" fmla="*/ 13539 h 506088"/>
                <a:gd name="connsiteX4" fmla="*/ 15611 w 274912"/>
                <a:gd name="connsiteY4" fmla="*/ 1212 h 506088"/>
                <a:gd name="connsiteX5" fmla="*/ 261724 w 274912"/>
                <a:gd name="connsiteY5" fmla="*/ 67154 h 506088"/>
                <a:gd name="connsiteX6" fmla="*/ 274912 w 274912"/>
                <a:gd name="connsiteY6" fmla="*/ 83034 h 506088"/>
                <a:gd name="connsiteX7" fmla="*/ 273405 w 274912"/>
                <a:gd name="connsiteY7" fmla="*/ 502051 h 506088"/>
                <a:gd name="connsiteX8" fmla="*/ 270444 w 274912"/>
                <a:gd name="connsiteY8" fmla="*/ 506088 h 5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912" h="506088">
                  <a:moveTo>
                    <a:pt x="270444" y="506088"/>
                  </a:moveTo>
                  <a:cubicBezTo>
                    <a:pt x="184854" y="480949"/>
                    <a:pt x="98456" y="455110"/>
                    <a:pt x="11735" y="430618"/>
                  </a:cubicBezTo>
                  <a:cubicBezTo>
                    <a:pt x="592" y="427495"/>
                    <a:pt x="161" y="422274"/>
                    <a:pt x="161" y="413930"/>
                  </a:cubicBezTo>
                  <a:cubicBezTo>
                    <a:pt x="215" y="280484"/>
                    <a:pt x="269" y="146985"/>
                    <a:pt x="0" y="13539"/>
                  </a:cubicBezTo>
                  <a:cubicBezTo>
                    <a:pt x="0" y="1427"/>
                    <a:pt x="3176" y="-2179"/>
                    <a:pt x="15611" y="1212"/>
                  </a:cubicBezTo>
                  <a:cubicBezTo>
                    <a:pt x="97541" y="23606"/>
                    <a:pt x="179578" y="45569"/>
                    <a:pt x="261724" y="67154"/>
                  </a:cubicBezTo>
                  <a:cubicBezTo>
                    <a:pt x="270929" y="69577"/>
                    <a:pt x="274966" y="72914"/>
                    <a:pt x="274912" y="83034"/>
                  </a:cubicBezTo>
                  <a:cubicBezTo>
                    <a:pt x="274212" y="222724"/>
                    <a:pt x="273889" y="362415"/>
                    <a:pt x="273405" y="502051"/>
                  </a:cubicBezTo>
                  <a:cubicBezTo>
                    <a:pt x="273405" y="502751"/>
                    <a:pt x="272490" y="503396"/>
                    <a:pt x="270444" y="506088"/>
                  </a:cubicBezTo>
                  <a:close/>
                </a:path>
              </a:pathLst>
            </a:custGeom>
            <a:solidFill>
              <a:srgbClr val="0202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1053">
              <a:extLst>
                <a:ext uri="{FF2B5EF4-FFF2-40B4-BE49-F238E27FC236}">
                  <a16:creationId xmlns:a16="http://schemas.microsoft.com/office/drawing/2014/main" id="{1A9F42E4-D534-42F4-B615-2A96F048093B}"/>
                </a:ext>
              </a:extLst>
            </p:cNvPr>
            <p:cNvSpPr/>
            <p:nvPr/>
          </p:nvSpPr>
          <p:spPr>
            <a:xfrm>
              <a:off x="785661" y="5046270"/>
              <a:ext cx="153895" cy="289291"/>
            </a:xfrm>
            <a:custGeom>
              <a:avLst/>
              <a:gdLst>
                <a:gd name="connsiteX0" fmla="*/ 0 w 274535"/>
                <a:gd name="connsiteY0" fmla="*/ 0 h 516072"/>
                <a:gd name="connsiteX1" fmla="*/ 187276 w 274535"/>
                <a:gd name="connsiteY1" fmla="*/ 53938 h 516072"/>
                <a:gd name="connsiteX2" fmla="*/ 230341 w 274535"/>
                <a:gd name="connsiteY2" fmla="*/ 67557 h 516072"/>
                <a:gd name="connsiteX3" fmla="*/ 274535 w 274535"/>
                <a:gd name="connsiteY3" fmla="*/ 124133 h 516072"/>
                <a:gd name="connsiteX4" fmla="*/ 274535 w 274535"/>
                <a:gd name="connsiteY4" fmla="*/ 487058 h 516072"/>
                <a:gd name="connsiteX5" fmla="*/ 274535 w 274535"/>
                <a:gd name="connsiteY5" fmla="*/ 516073 h 516072"/>
                <a:gd name="connsiteX6" fmla="*/ 58029 w 274535"/>
                <a:gd name="connsiteY6" fmla="*/ 443078 h 516072"/>
                <a:gd name="connsiteX7" fmla="*/ 54 w 274535"/>
                <a:gd name="connsiteY7" fmla="*/ 362387 h 516072"/>
                <a:gd name="connsiteX8" fmla="*/ 0 w 274535"/>
                <a:gd name="connsiteY8" fmla="*/ 0 h 51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535" h="516072">
                  <a:moveTo>
                    <a:pt x="0" y="0"/>
                  </a:moveTo>
                  <a:cubicBezTo>
                    <a:pt x="63358" y="18249"/>
                    <a:pt x="125371" y="35959"/>
                    <a:pt x="187276" y="53938"/>
                  </a:cubicBezTo>
                  <a:cubicBezTo>
                    <a:pt x="201757" y="58137"/>
                    <a:pt x="215914" y="63359"/>
                    <a:pt x="230341" y="67557"/>
                  </a:cubicBezTo>
                  <a:cubicBezTo>
                    <a:pt x="274482" y="80369"/>
                    <a:pt x="274535" y="80261"/>
                    <a:pt x="274535" y="124133"/>
                  </a:cubicBezTo>
                  <a:cubicBezTo>
                    <a:pt x="274535" y="245090"/>
                    <a:pt x="274535" y="366101"/>
                    <a:pt x="274535" y="487058"/>
                  </a:cubicBezTo>
                  <a:cubicBezTo>
                    <a:pt x="274535" y="495886"/>
                    <a:pt x="274535" y="504714"/>
                    <a:pt x="274535" y="516073"/>
                  </a:cubicBezTo>
                  <a:cubicBezTo>
                    <a:pt x="200949" y="491257"/>
                    <a:pt x="129462" y="467302"/>
                    <a:pt x="58029" y="443078"/>
                  </a:cubicBezTo>
                  <a:cubicBezTo>
                    <a:pt x="0" y="423377"/>
                    <a:pt x="54" y="423269"/>
                    <a:pt x="54" y="362387"/>
                  </a:cubicBezTo>
                  <a:cubicBezTo>
                    <a:pt x="0" y="242237"/>
                    <a:pt x="0" y="122141"/>
                    <a:pt x="0" y="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1054">
              <a:extLst>
                <a:ext uri="{FF2B5EF4-FFF2-40B4-BE49-F238E27FC236}">
                  <a16:creationId xmlns:a16="http://schemas.microsoft.com/office/drawing/2014/main" id="{11632799-0904-4269-B829-106313F96A22}"/>
                </a:ext>
              </a:extLst>
            </p:cNvPr>
            <p:cNvSpPr/>
            <p:nvPr/>
          </p:nvSpPr>
          <p:spPr>
            <a:xfrm>
              <a:off x="625942" y="4494544"/>
              <a:ext cx="145115" cy="279153"/>
            </a:xfrm>
            <a:custGeom>
              <a:avLst/>
              <a:gdLst>
                <a:gd name="connsiteX0" fmla="*/ 258548 w 258871"/>
                <a:gd name="connsiteY0" fmla="*/ 497985 h 497985"/>
                <a:gd name="connsiteX1" fmla="*/ 14965 w 258871"/>
                <a:gd name="connsiteY1" fmla="*/ 432259 h 497985"/>
                <a:gd name="connsiteX2" fmla="*/ 0 w 258871"/>
                <a:gd name="connsiteY2" fmla="*/ 415356 h 497985"/>
                <a:gd name="connsiteX3" fmla="*/ 323 w 258871"/>
                <a:gd name="connsiteY3" fmla="*/ 0 h 497985"/>
                <a:gd name="connsiteX4" fmla="*/ 243368 w 258871"/>
                <a:gd name="connsiteY4" fmla="*/ 58244 h 497985"/>
                <a:gd name="connsiteX5" fmla="*/ 258871 w 258871"/>
                <a:gd name="connsiteY5" fmla="*/ 78539 h 497985"/>
                <a:gd name="connsiteX6" fmla="*/ 258548 w 258871"/>
                <a:gd name="connsiteY6" fmla="*/ 497985 h 49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871" h="497985">
                  <a:moveTo>
                    <a:pt x="258548" y="497985"/>
                  </a:moveTo>
                  <a:cubicBezTo>
                    <a:pt x="175488" y="475538"/>
                    <a:pt x="95280" y="453737"/>
                    <a:pt x="14965" y="432259"/>
                  </a:cubicBezTo>
                  <a:cubicBezTo>
                    <a:pt x="5814" y="429782"/>
                    <a:pt x="-53" y="427575"/>
                    <a:pt x="0" y="415356"/>
                  </a:cubicBezTo>
                  <a:cubicBezTo>
                    <a:pt x="539" y="277550"/>
                    <a:pt x="323" y="139690"/>
                    <a:pt x="323" y="0"/>
                  </a:cubicBezTo>
                  <a:cubicBezTo>
                    <a:pt x="82415" y="19648"/>
                    <a:pt x="162891" y="38973"/>
                    <a:pt x="243368" y="58244"/>
                  </a:cubicBezTo>
                  <a:cubicBezTo>
                    <a:pt x="254026" y="60775"/>
                    <a:pt x="258925" y="66050"/>
                    <a:pt x="258871" y="78539"/>
                  </a:cubicBezTo>
                  <a:cubicBezTo>
                    <a:pt x="258333" y="217314"/>
                    <a:pt x="258548" y="356035"/>
                    <a:pt x="258548" y="497985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055">
              <a:extLst>
                <a:ext uri="{FF2B5EF4-FFF2-40B4-BE49-F238E27FC236}">
                  <a16:creationId xmlns:a16="http://schemas.microsoft.com/office/drawing/2014/main" id="{1123412E-6F40-44BC-A73B-80DA9B0C01BA}"/>
                </a:ext>
              </a:extLst>
            </p:cNvPr>
            <p:cNvSpPr/>
            <p:nvPr/>
          </p:nvSpPr>
          <p:spPr>
            <a:xfrm>
              <a:off x="625910" y="4244045"/>
              <a:ext cx="145183" cy="269829"/>
            </a:xfrm>
            <a:custGeom>
              <a:avLst/>
              <a:gdLst>
                <a:gd name="connsiteX0" fmla="*/ 258603 w 258993"/>
                <a:gd name="connsiteY0" fmla="*/ 265783 h 481353"/>
                <a:gd name="connsiteX1" fmla="*/ 258980 w 258993"/>
                <a:gd name="connsiteY1" fmla="*/ 461995 h 481353"/>
                <a:gd name="connsiteX2" fmla="*/ 236587 w 258993"/>
                <a:gd name="connsiteY2" fmla="*/ 479383 h 481353"/>
                <a:gd name="connsiteX3" fmla="*/ 19757 w 258993"/>
                <a:gd name="connsiteY3" fmla="*/ 426736 h 481353"/>
                <a:gd name="connsiteX4" fmla="*/ 2 w 258993"/>
                <a:gd name="connsiteY4" fmla="*/ 401974 h 481353"/>
                <a:gd name="connsiteX5" fmla="*/ 163 w 258993"/>
                <a:gd name="connsiteY5" fmla="*/ 17625 h 481353"/>
                <a:gd name="connsiteX6" fmla="*/ 21211 w 258993"/>
                <a:gd name="connsiteY6" fmla="*/ 1637 h 481353"/>
                <a:gd name="connsiteX7" fmla="*/ 242669 w 258993"/>
                <a:gd name="connsiteY7" fmla="*/ 45940 h 481353"/>
                <a:gd name="connsiteX8" fmla="*/ 258818 w 258993"/>
                <a:gd name="connsiteY8" fmla="*/ 66934 h 481353"/>
                <a:gd name="connsiteX9" fmla="*/ 258603 w 258993"/>
                <a:gd name="connsiteY9" fmla="*/ 265783 h 48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993" h="481353">
                  <a:moveTo>
                    <a:pt x="258603" y="265783"/>
                  </a:moveTo>
                  <a:cubicBezTo>
                    <a:pt x="258603" y="331187"/>
                    <a:pt x="258065" y="396591"/>
                    <a:pt x="258980" y="461995"/>
                  </a:cubicBezTo>
                  <a:cubicBezTo>
                    <a:pt x="259249" y="480459"/>
                    <a:pt x="255589" y="484335"/>
                    <a:pt x="236587" y="479383"/>
                  </a:cubicBezTo>
                  <a:cubicBezTo>
                    <a:pt x="164615" y="460596"/>
                    <a:pt x="92213" y="443532"/>
                    <a:pt x="19757" y="426736"/>
                  </a:cubicBezTo>
                  <a:cubicBezTo>
                    <a:pt x="5062" y="423345"/>
                    <a:pt x="-106" y="417908"/>
                    <a:pt x="2" y="401974"/>
                  </a:cubicBezTo>
                  <a:cubicBezTo>
                    <a:pt x="755" y="273858"/>
                    <a:pt x="648" y="145741"/>
                    <a:pt x="163" y="17625"/>
                  </a:cubicBezTo>
                  <a:cubicBezTo>
                    <a:pt x="109" y="345"/>
                    <a:pt x="3231" y="-2400"/>
                    <a:pt x="21211" y="1637"/>
                  </a:cubicBezTo>
                  <a:cubicBezTo>
                    <a:pt x="94689" y="18002"/>
                    <a:pt x="168599" y="32428"/>
                    <a:pt x="242669" y="45940"/>
                  </a:cubicBezTo>
                  <a:cubicBezTo>
                    <a:pt x="257527" y="48631"/>
                    <a:pt x="258872" y="54983"/>
                    <a:pt x="258818" y="66934"/>
                  </a:cubicBezTo>
                  <a:cubicBezTo>
                    <a:pt x="258442" y="133199"/>
                    <a:pt x="258603" y="199518"/>
                    <a:pt x="258603" y="265783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1056">
              <a:extLst>
                <a:ext uri="{FF2B5EF4-FFF2-40B4-BE49-F238E27FC236}">
                  <a16:creationId xmlns:a16="http://schemas.microsoft.com/office/drawing/2014/main" id="{4F70D955-4F88-4BC9-865A-8672F9FE7E2A}"/>
                </a:ext>
              </a:extLst>
            </p:cNvPr>
            <p:cNvSpPr/>
            <p:nvPr/>
          </p:nvSpPr>
          <p:spPr>
            <a:xfrm>
              <a:off x="626032" y="4750357"/>
              <a:ext cx="145024" cy="277293"/>
            </a:xfrm>
            <a:custGeom>
              <a:avLst/>
              <a:gdLst>
                <a:gd name="connsiteX0" fmla="*/ 258386 w 258709"/>
                <a:gd name="connsiteY0" fmla="*/ 494670 h 494670"/>
                <a:gd name="connsiteX1" fmla="*/ 10766 w 258709"/>
                <a:gd name="connsiteY1" fmla="*/ 423991 h 494670"/>
                <a:gd name="connsiteX2" fmla="*/ 108 w 258709"/>
                <a:gd name="connsiteY2" fmla="*/ 405097 h 494670"/>
                <a:gd name="connsiteX3" fmla="*/ 0 w 258709"/>
                <a:gd name="connsiteY3" fmla="*/ 14987 h 494670"/>
                <a:gd name="connsiteX4" fmla="*/ 16741 w 258709"/>
                <a:gd name="connsiteY4" fmla="*/ 1314 h 494670"/>
                <a:gd name="connsiteX5" fmla="*/ 243044 w 258709"/>
                <a:gd name="connsiteY5" fmla="*/ 61228 h 494670"/>
                <a:gd name="connsiteX6" fmla="*/ 258709 w 258709"/>
                <a:gd name="connsiteY6" fmla="*/ 78507 h 494670"/>
                <a:gd name="connsiteX7" fmla="*/ 258386 w 258709"/>
                <a:gd name="connsiteY7" fmla="*/ 494670 h 49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709" h="494670">
                  <a:moveTo>
                    <a:pt x="258386" y="494670"/>
                  </a:moveTo>
                  <a:cubicBezTo>
                    <a:pt x="174465" y="470716"/>
                    <a:pt x="92642" y="447300"/>
                    <a:pt x="10766" y="423991"/>
                  </a:cubicBezTo>
                  <a:cubicBezTo>
                    <a:pt x="861" y="421138"/>
                    <a:pt x="108" y="413709"/>
                    <a:pt x="108" y="405097"/>
                  </a:cubicBezTo>
                  <a:cubicBezTo>
                    <a:pt x="215" y="275042"/>
                    <a:pt x="269" y="145042"/>
                    <a:pt x="0" y="14987"/>
                  </a:cubicBezTo>
                  <a:cubicBezTo>
                    <a:pt x="0" y="2176"/>
                    <a:pt x="2315" y="-2561"/>
                    <a:pt x="16741" y="1314"/>
                  </a:cubicBezTo>
                  <a:cubicBezTo>
                    <a:pt x="92050" y="21770"/>
                    <a:pt x="167628" y="41203"/>
                    <a:pt x="243044" y="61228"/>
                  </a:cubicBezTo>
                  <a:cubicBezTo>
                    <a:pt x="251604" y="63488"/>
                    <a:pt x="258763" y="66072"/>
                    <a:pt x="258709" y="78507"/>
                  </a:cubicBezTo>
                  <a:cubicBezTo>
                    <a:pt x="258225" y="216582"/>
                    <a:pt x="258386" y="354604"/>
                    <a:pt x="258386" y="49467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1057">
              <a:extLst>
                <a:ext uri="{FF2B5EF4-FFF2-40B4-BE49-F238E27FC236}">
                  <a16:creationId xmlns:a16="http://schemas.microsoft.com/office/drawing/2014/main" id="{47C7DC9A-D193-4D43-9C03-65F916FD6731}"/>
                </a:ext>
              </a:extLst>
            </p:cNvPr>
            <p:cNvSpPr/>
            <p:nvPr/>
          </p:nvSpPr>
          <p:spPr>
            <a:xfrm>
              <a:off x="626001" y="5001482"/>
              <a:ext cx="144963" cy="277019"/>
            </a:xfrm>
            <a:custGeom>
              <a:avLst/>
              <a:gdLst>
                <a:gd name="connsiteX0" fmla="*/ 258441 w 258602"/>
                <a:gd name="connsiteY0" fmla="*/ 494178 h 494178"/>
                <a:gd name="connsiteX1" fmla="*/ 15396 w 258602"/>
                <a:gd name="connsiteY1" fmla="*/ 412787 h 494178"/>
                <a:gd name="connsiteX2" fmla="*/ 1 w 258602"/>
                <a:gd name="connsiteY2" fmla="*/ 389586 h 494178"/>
                <a:gd name="connsiteX3" fmla="*/ 55 w 258602"/>
                <a:gd name="connsiteY3" fmla="*/ 16056 h 494178"/>
                <a:gd name="connsiteX4" fmla="*/ 19057 w 258602"/>
                <a:gd name="connsiteY4" fmla="*/ 2437 h 494178"/>
                <a:gd name="connsiteX5" fmla="*/ 240946 w 258602"/>
                <a:gd name="connsiteY5" fmla="*/ 67249 h 494178"/>
                <a:gd name="connsiteX6" fmla="*/ 258602 w 258602"/>
                <a:gd name="connsiteY6" fmla="*/ 88189 h 494178"/>
                <a:gd name="connsiteX7" fmla="*/ 258441 w 258602"/>
                <a:gd name="connsiteY7" fmla="*/ 494178 h 49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602" h="494178">
                  <a:moveTo>
                    <a:pt x="258441" y="494178"/>
                  </a:moveTo>
                  <a:cubicBezTo>
                    <a:pt x="174950" y="466133"/>
                    <a:pt x="95281" y="439056"/>
                    <a:pt x="15396" y="412787"/>
                  </a:cubicBezTo>
                  <a:cubicBezTo>
                    <a:pt x="2800" y="408642"/>
                    <a:pt x="-53" y="401967"/>
                    <a:pt x="1" y="389586"/>
                  </a:cubicBezTo>
                  <a:cubicBezTo>
                    <a:pt x="431" y="265076"/>
                    <a:pt x="431" y="140566"/>
                    <a:pt x="55" y="16056"/>
                  </a:cubicBezTo>
                  <a:cubicBezTo>
                    <a:pt x="1" y="553"/>
                    <a:pt x="1400" y="-3107"/>
                    <a:pt x="19057" y="2437"/>
                  </a:cubicBezTo>
                  <a:cubicBezTo>
                    <a:pt x="92535" y="25584"/>
                    <a:pt x="166660" y="46847"/>
                    <a:pt x="240946" y="67249"/>
                  </a:cubicBezTo>
                  <a:cubicBezTo>
                    <a:pt x="254027" y="70856"/>
                    <a:pt x="258656" y="75054"/>
                    <a:pt x="258602" y="88189"/>
                  </a:cubicBezTo>
                  <a:cubicBezTo>
                    <a:pt x="258333" y="222442"/>
                    <a:pt x="258441" y="356749"/>
                    <a:pt x="258441" y="494178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1058">
              <a:extLst>
                <a:ext uri="{FF2B5EF4-FFF2-40B4-BE49-F238E27FC236}">
                  <a16:creationId xmlns:a16="http://schemas.microsoft.com/office/drawing/2014/main" id="{30778082-978A-41B4-B0B8-8614F90A2BEB}"/>
                </a:ext>
              </a:extLst>
            </p:cNvPr>
            <p:cNvSpPr/>
            <p:nvPr/>
          </p:nvSpPr>
          <p:spPr>
            <a:xfrm>
              <a:off x="785450" y="4044839"/>
              <a:ext cx="154379" cy="245892"/>
            </a:xfrm>
            <a:custGeom>
              <a:avLst/>
              <a:gdLst>
                <a:gd name="connsiteX0" fmla="*/ 377 w 275399"/>
                <a:gd name="connsiteY0" fmla="*/ 0 h 438652"/>
                <a:gd name="connsiteX1" fmla="*/ 252088 w 275399"/>
                <a:gd name="connsiteY1" fmla="*/ 41719 h 438652"/>
                <a:gd name="connsiteX2" fmla="*/ 275397 w 275399"/>
                <a:gd name="connsiteY2" fmla="*/ 68580 h 438652"/>
                <a:gd name="connsiteX3" fmla="*/ 275289 w 275399"/>
                <a:gd name="connsiteY3" fmla="*/ 418316 h 438652"/>
                <a:gd name="connsiteX4" fmla="*/ 251012 w 275399"/>
                <a:gd name="connsiteY4" fmla="*/ 436888 h 438652"/>
                <a:gd name="connsiteX5" fmla="*/ 19002 w 275399"/>
                <a:gd name="connsiteY5" fmla="*/ 390702 h 438652"/>
                <a:gd name="connsiteX6" fmla="*/ 0 w 275399"/>
                <a:gd name="connsiteY6" fmla="*/ 370838 h 438652"/>
                <a:gd name="connsiteX7" fmla="*/ 377 w 275399"/>
                <a:gd name="connsiteY7" fmla="*/ 0 h 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399" h="438652">
                  <a:moveTo>
                    <a:pt x="377" y="0"/>
                  </a:moveTo>
                  <a:cubicBezTo>
                    <a:pt x="85968" y="14265"/>
                    <a:pt x="168974" y="28315"/>
                    <a:pt x="252088" y="41719"/>
                  </a:cubicBezTo>
                  <a:cubicBezTo>
                    <a:pt x="268291" y="44356"/>
                    <a:pt x="275558" y="49901"/>
                    <a:pt x="275397" y="68580"/>
                  </a:cubicBezTo>
                  <a:cubicBezTo>
                    <a:pt x="274428" y="185177"/>
                    <a:pt x="274482" y="301774"/>
                    <a:pt x="275289" y="418316"/>
                  </a:cubicBezTo>
                  <a:cubicBezTo>
                    <a:pt x="275451" y="438718"/>
                    <a:pt x="270660" y="441141"/>
                    <a:pt x="251012" y="436888"/>
                  </a:cubicBezTo>
                  <a:cubicBezTo>
                    <a:pt x="173926" y="420201"/>
                    <a:pt x="96357" y="405989"/>
                    <a:pt x="19002" y="390702"/>
                  </a:cubicBezTo>
                  <a:cubicBezTo>
                    <a:pt x="8344" y="388602"/>
                    <a:pt x="-54" y="385803"/>
                    <a:pt x="0" y="370838"/>
                  </a:cubicBezTo>
                  <a:cubicBezTo>
                    <a:pt x="646" y="247997"/>
                    <a:pt x="377" y="125210"/>
                    <a:pt x="377" y="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1059">
              <a:extLst>
                <a:ext uri="{FF2B5EF4-FFF2-40B4-BE49-F238E27FC236}">
                  <a16:creationId xmlns:a16="http://schemas.microsoft.com/office/drawing/2014/main" id="{28F46F3B-DE6B-4507-8890-29BE8CB7C4D4}"/>
                </a:ext>
              </a:extLst>
            </p:cNvPr>
            <p:cNvSpPr/>
            <p:nvPr/>
          </p:nvSpPr>
          <p:spPr>
            <a:xfrm>
              <a:off x="625942" y="5244129"/>
              <a:ext cx="146155" cy="283860"/>
            </a:xfrm>
            <a:custGeom>
              <a:avLst/>
              <a:gdLst>
                <a:gd name="connsiteX0" fmla="*/ 3392 w 260727"/>
                <a:gd name="connsiteY0" fmla="*/ 0 h 506383"/>
                <a:gd name="connsiteX1" fmla="*/ 189430 w 260727"/>
                <a:gd name="connsiteY1" fmla="*/ 62713 h 506383"/>
                <a:gd name="connsiteX2" fmla="*/ 194167 w 260727"/>
                <a:gd name="connsiteY2" fmla="*/ 65135 h 506383"/>
                <a:gd name="connsiteX3" fmla="*/ 255641 w 260727"/>
                <a:gd name="connsiteY3" fmla="*/ 90758 h 506383"/>
                <a:gd name="connsiteX4" fmla="*/ 258494 w 260727"/>
                <a:gd name="connsiteY4" fmla="*/ 159500 h 506383"/>
                <a:gd name="connsiteX5" fmla="*/ 258548 w 260727"/>
                <a:gd name="connsiteY5" fmla="*/ 506383 h 506383"/>
                <a:gd name="connsiteX6" fmla="*/ 101040 w 260727"/>
                <a:gd name="connsiteY6" fmla="*/ 440602 h 506383"/>
                <a:gd name="connsiteX7" fmla="*/ 15288 w 260727"/>
                <a:gd name="connsiteY7" fmla="*/ 404536 h 506383"/>
                <a:gd name="connsiteX8" fmla="*/ 0 w 260727"/>
                <a:gd name="connsiteY8" fmla="*/ 383650 h 506383"/>
                <a:gd name="connsiteX9" fmla="*/ 539 w 260727"/>
                <a:gd name="connsiteY9" fmla="*/ 7590 h 506383"/>
                <a:gd name="connsiteX10" fmla="*/ 3392 w 260727"/>
                <a:gd name="connsiteY10" fmla="*/ 0 h 50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727" h="506383">
                  <a:moveTo>
                    <a:pt x="3392" y="0"/>
                  </a:moveTo>
                  <a:cubicBezTo>
                    <a:pt x="65351" y="20886"/>
                    <a:pt x="127417" y="41772"/>
                    <a:pt x="189430" y="62713"/>
                  </a:cubicBezTo>
                  <a:cubicBezTo>
                    <a:pt x="191099" y="63251"/>
                    <a:pt x="192552" y="64435"/>
                    <a:pt x="194167" y="65135"/>
                  </a:cubicBezTo>
                  <a:cubicBezTo>
                    <a:pt x="215107" y="73855"/>
                    <a:pt x="245898" y="71648"/>
                    <a:pt x="255641" y="90758"/>
                  </a:cubicBezTo>
                  <a:cubicBezTo>
                    <a:pt x="265115" y="109330"/>
                    <a:pt x="258440" y="136245"/>
                    <a:pt x="258494" y="159500"/>
                  </a:cubicBezTo>
                  <a:cubicBezTo>
                    <a:pt x="258602" y="274105"/>
                    <a:pt x="258548" y="388656"/>
                    <a:pt x="258548" y="506383"/>
                  </a:cubicBezTo>
                  <a:cubicBezTo>
                    <a:pt x="204825" y="483989"/>
                    <a:pt x="152933" y="462350"/>
                    <a:pt x="101040" y="440602"/>
                  </a:cubicBezTo>
                  <a:cubicBezTo>
                    <a:pt x="72456" y="428598"/>
                    <a:pt x="44034" y="416109"/>
                    <a:pt x="15288" y="404536"/>
                  </a:cubicBezTo>
                  <a:cubicBezTo>
                    <a:pt x="5222" y="400499"/>
                    <a:pt x="-53" y="395977"/>
                    <a:pt x="0" y="383650"/>
                  </a:cubicBezTo>
                  <a:cubicBezTo>
                    <a:pt x="593" y="258278"/>
                    <a:pt x="431" y="132961"/>
                    <a:pt x="539" y="7590"/>
                  </a:cubicBezTo>
                  <a:cubicBezTo>
                    <a:pt x="593" y="6029"/>
                    <a:pt x="1723" y="4414"/>
                    <a:pt x="3392" y="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1060">
              <a:extLst>
                <a:ext uri="{FF2B5EF4-FFF2-40B4-BE49-F238E27FC236}">
                  <a16:creationId xmlns:a16="http://schemas.microsoft.com/office/drawing/2014/main" id="{BAC1A7B0-3330-4BE3-B03A-50802B40AE00}"/>
                </a:ext>
              </a:extLst>
            </p:cNvPr>
            <p:cNvSpPr/>
            <p:nvPr/>
          </p:nvSpPr>
          <p:spPr>
            <a:xfrm>
              <a:off x="480133" y="4460118"/>
              <a:ext cx="133256" cy="271393"/>
            </a:xfrm>
            <a:custGeom>
              <a:avLst/>
              <a:gdLst>
                <a:gd name="connsiteX0" fmla="*/ 237500 w 237716"/>
                <a:gd name="connsiteY0" fmla="*/ 484144 h 484143"/>
                <a:gd name="connsiteX1" fmla="*/ 11735 w 237716"/>
                <a:gd name="connsiteY1" fmla="*/ 425307 h 484143"/>
                <a:gd name="connsiteX2" fmla="*/ 269 w 237716"/>
                <a:gd name="connsiteY2" fmla="*/ 407543 h 484143"/>
                <a:gd name="connsiteX3" fmla="*/ 0 w 237716"/>
                <a:gd name="connsiteY3" fmla="*/ 15388 h 484143"/>
                <a:gd name="connsiteX4" fmla="*/ 17549 w 237716"/>
                <a:gd name="connsiteY4" fmla="*/ 961 h 484143"/>
                <a:gd name="connsiteX5" fmla="*/ 223774 w 237716"/>
                <a:gd name="connsiteY5" fmla="*/ 51239 h 484143"/>
                <a:gd name="connsiteX6" fmla="*/ 237716 w 237716"/>
                <a:gd name="connsiteY6" fmla="*/ 72556 h 484143"/>
                <a:gd name="connsiteX7" fmla="*/ 237500 w 237716"/>
                <a:gd name="connsiteY7" fmla="*/ 484144 h 48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716" h="484143">
                  <a:moveTo>
                    <a:pt x="237500" y="484144"/>
                  </a:moveTo>
                  <a:cubicBezTo>
                    <a:pt x="160792" y="464065"/>
                    <a:pt x="86344" y="444309"/>
                    <a:pt x="11735" y="425307"/>
                  </a:cubicBezTo>
                  <a:cubicBezTo>
                    <a:pt x="862" y="422562"/>
                    <a:pt x="269" y="415887"/>
                    <a:pt x="269" y="407543"/>
                  </a:cubicBezTo>
                  <a:cubicBezTo>
                    <a:pt x="269" y="276842"/>
                    <a:pt x="485" y="146088"/>
                    <a:pt x="0" y="15388"/>
                  </a:cubicBezTo>
                  <a:cubicBezTo>
                    <a:pt x="-53" y="854"/>
                    <a:pt x="6137" y="-1784"/>
                    <a:pt x="17549" y="961"/>
                  </a:cubicBezTo>
                  <a:cubicBezTo>
                    <a:pt x="86344" y="17595"/>
                    <a:pt x="155032" y="34552"/>
                    <a:pt x="223774" y="51239"/>
                  </a:cubicBezTo>
                  <a:cubicBezTo>
                    <a:pt x="235562" y="54092"/>
                    <a:pt x="237769" y="61144"/>
                    <a:pt x="237716" y="72556"/>
                  </a:cubicBezTo>
                  <a:cubicBezTo>
                    <a:pt x="237339" y="208585"/>
                    <a:pt x="237500" y="344669"/>
                    <a:pt x="237500" y="484144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1061">
              <a:extLst>
                <a:ext uri="{FF2B5EF4-FFF2-40B4-BE49-F238E27FC236}">
                  <a16:creationId xmlns:a16="http://schemas.microsoft.com/office/drawing/2014/main" id="{D0DDCD64-C6AD-4613-AAEE-8CB3024E5E6D}"/>
                </a:ext>
              </a:extLst>
            </p:cNvPr>
            <p:cNvSpPr/>
            <p:nvPr/>
          </p:nvSpPr>
          <p:spPr>
            <a:xfrm>
              <a:off x="480102" y="4710910"/>
              <a:ext cx="133225" cy="271086"/>
            </a:xfrm>
            <a:custGeom>
              <a:avLst/>
              <a:gdLst>
                <a:gd name="connsiteX0" fmla="*/ 237500 w 237661"/>
                <a:gd name="connsiteY0" fmla="*/ 483595 h 483594"/>
                <a:gd name="connsiteX1" fmla="*/ 14050 w 237661"/>
                <a:gd name="connsiteY1" fmla="*/ 419698 h 483594"/>
                <a:gd name="connsiteX2" fmla="*/ 269 w 237661"/>
                <a:gd name="connsiteY2" fmla="*/ 401234 h 483594"/>
                <a:gd name="connsiteX3" fmla="*/ 0 w 237661"/>
                <a:gd name="connsiteY3" fmla="*/ 11663 h 483594"/>
                <a:gd name="connsiteX4" fmla="*/ 14965 w 237661"/>
                <a:gd name="connsiteY4" fmla="*/ 1328 h 483594"/>
                <a:gd name="connsiteX5" fmla="*/ 222159 w 237661"/>
                <a:gd name="connsiteY5" fmla="*/ 58227 h 483594"/>
                <a:gd name="connsiteX6" fmla="*/ 237662 w 237661"/>
                <a:gd name="connsiteY6" fmla="*/ 78144 h 483594"/>
                <a:gd name="connsiteX7" fmla="*/ 237500 w 237661"/>
                <a:gd name="connsiteY7" fmla="*/ 483595 h 48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61" h="483594">
                  <a:moveTo>
                    <a:pt x="237500" y="483595"/>
                  </a:moveTo>
                  <a:cubicBezTo>
                    <a:pt x="160415" y="461363"/>
                    <a:pt x="87421" y="439831"/>
                    <a:pt x="14050" y="419698"/>
                  </a:cubicBezTo>
                  <a:cubicBezTo>
                    <a:pt x="2315" y="416468"/>
                    <a:pt x="269" y="411085"/>
                    <a:pt x="269" y="401234"/>
                  </a:cubicBezTo>
                  <a:cubicBezTo>
                    <a:pt x="323" y="271395"/>
                    <a:pt x="539" y="141556"/>
                    <a:pt x="0" y="11663"/>
                  </a:cubicBezTo>
                  <a:cubicBezTo>
                    <a:pt x="-54" y="-2171"/>
                    <a:pt x="7267" y="-771"/>
                    <a:pt x="14965" y="1328"/>
                  </a:cubicBezTo>
                  <a:cubicBezTo>
                    <a:pt x="84030" y="20222"/>
                    <a:pt x="152879" y="40086"/>
                    <a:pt x="222159" y="58227"/>
                  </a:cubicBezTo>
                  <a:cubicBezTo>
                    <a:pt x="234755" y="61510"/>
                    <a:pt x="237662" y="66732"/>
                    <a:pt x="237662" y="78144"/>
                  </a:cubicBezTo>
                  <a:cubicBezTo>
                    <a:pt x="237446" y="212343"/>
                    <a:pt x="237500" y="346596"/>
                    <a:pt x="237500" y="483595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1062">
              <a:extLst>
                <a:ext uri="{FF2B5EF4-FFF2-40B4-BE49-F238E27FC236}">
                  <a16:creationId xmlns:a16="http://schemas.microsoft.com/office/drawing/2014/main" id="{56D044A9-D7EE-4DF1-BC53-CFDF40B684D4}"/>
                </a:ext>
              </a:extLst>
            </p:cNvPr>
            <p:cNvSpPr/>
            <p:nvPr/>
          </p:nvSpPr>
          <p:spPr>
            <a:xfrm>
              <a:off x="785540" y="3829332"/>
              <a:ext cx="154342" cy="225904"/>
            </a:xfrm>
            <a:custGeom>
              <a:avLst/>
              <a:gdLst>
                <a:gd name="connsiteX0" fmla="*/ 274751 w 275331"/>
                <a:gd name="connsiteY0" fmla="*/ 224355 h 402996"/>
                <a:gd name="connsiteX1" fmla="*/ 275236 w 275331"/>
                <a:gd name="connsiteY1" fmla="*/ 374757 h 402996"/>
                <a:gd name="connsiteX2" fmla="*/ 245736 w 275331"/>
                <a:gd name="connsiteY2" fmla="*/ 401403 h 402996"/>
                <a:gd name="connsiteX3" fmla="*/ 15665 w 275331"/>
                <a:gd name="connsiteY3" fmla="*/ 362161 h 402996"/>
                <a:gd name="connsiteX4" fmla="*/ 108 w 275331"/>
                <a:gd name="connsiteY4" fmla="*/ 343697 h 402996"/>
                <a:gd name="connsiteX5" fmla="*/ 0 w 275331"/>
                <a:gd name="connsiteY5" fmla="*/ 16031 h 402996"/>
                <a:gd name="connsiteX6" fmla="*/ 19272 w 275331"/>
                <a:gd name="connsiteY6" fmla="*/ 851 h 402996"/>
                <a:gd name="connsiteX7" fmla="*/ 259894 w 275331"/>
                <a:gd name="connsiteY7" fmla="*/ 41493 h 402996"/>
                <a:gd name="connsiteX8" fmla="*/ 274805 w 275331"/>
                <a:gd name="connsiteY8" fmla="*/ 63240 h 402996"/>
                <a:gd name="connsiteX9" fmla="*/ 274751 w 275331"/>
                <a:gd name="connsiteY9" fmla="*/ 224355 h 40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5331" h="402996">
                  <a:moveTo>
                    <a:pt x="274751" y="224355"/>
                  </a:moveTo>
                  <a:cubicBezTo>
                    <a:pt x="274751" y="274471"/>
                    <a:pt x="273728" y="324641"/>
                    <a:pt x="275236" y="374757"/>
                  </a:cubicBezTo>
                  <a:cubicBezTo>
                    <a:pt x="275935" y="398012"/>
                    <a:pt x="273459" y="406948"/>
                    <a:pt x="245736" y="401403"/>
                  </a:cubicBezTo>
                  <a:cubicBezTo>
                    <a:pt x="169459" y="386115"/>
                    <a:pt x="92535" y="374003"/>
                    <a:pt x="15665" y="362161"/>
                  </a:cubicBezTo>
                  <a:cubicBezTo>
                    <a:pt x="2100" y="360061"/>
                    <a:pt x="108" y="355055"/>
                    <a:pt x="108" y="343697"/>
                  </a:cubicBezTo>
                  <a:cubicBezTo>
                    <a:pt x="377" y="234475"/>
                    <a:pt x="485" y="125253"/>
                    <a:pt x="0" y="16031"/>
                  </a:cubicBezTo>
                  <a:cubicBezTo>
                    <a:pt x="-53" y="313"/>
                    <a:pt x="5868" y="-1518"/>
                    <a:pt x="19272" y="851"/>
                  </a:cubicBezTo>
                  <a:cubicBezTo>
                    <a:pt x="99371" y="14901"/>
                    <a:pt x="179525" y="29112"/>
                    <a:pt x="259894" y="41493"/>
                  </a:cubicBezTo>
                  <a:cubicBezTo>
                    <a:pt x="276258" y="44023"/>
                    <a:pt x="274805" y="52474"/>
                    <a:pt x="274805" y="63240"/>
                  </a:cubicBezTo>
                  <a:cubicBezTo>
                    <a:pt x="274697" y="116909"/>
                    <a:pt x="274751" y="170632"/>
                    <a:pt x="274751" y="224355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1063">
              <a:extLst>
                <a:ext uri="{FF2B5EF4-FFF2-40B4-BE49-F238E27FC236}">
                  <a16:creationId xmlns:a16="http://schemas.microsoft.com/office/drawing/2014/main" id="{1E34A04F-8A8D-4563-99A3-05406C9179C7}"/>
                </a:ext>
              </a:extLst>
            </p:cNvPr>
            <p:cNvSpPr/>
            <p:nvPr/>
          </p:nvSpPr>
          <p:spPr>
            <a:xfrm>
              <a:off x="480102" y="4214238"/>
              <a:ext cx="133413" cy="261638"/>
            </a:xfrm>
            <a:custGeom>
              <a:avLst/>
              <a:gdLst>
                <a:gd name="connsiteX0" fmla="*/ 237501 w 237995"/>
                <a:gd name="connsiteY0" fmla="*/ 256189 h 466742"/>
                <a:gd name="connsiteX1" fmla="*/ 237931 w 237995"/>
                <a:gd name="connsiteY1" fmla="*/ 447072 h 466742"/>
                <a:gd name="connsiteX2" fmla="*/ 216776 w 237995"/>
                <a:gd name="connsiteY2" fmla="*/ 465321 h 466742"/>
                <a:gd name="connsiteX3" fmla="*/ 18411 w 237995"/>
                <a:gd name="connsiteY3" fmla="*/ 415528 h 466742"/>
                <a:gd name="connsiteX4" fmla="*/ 1 w 237995"/>
                <a:gd name="connsiteY4" fmla="*/ 392650 h 466742"/>
                <a:gd name="connsiteX5" fmla="*/ 1 w 237995"/>
                <a:gd name="connsiteY5" fmla="*/ 16321 h 466742"/>
                <a:gd name="connsiteX6" fmla="*/ 19918 w 237995"/>
                <a:gd name="connsiteY6" fmla="*/ 1464 h 466742"/>
                <a:gd name="connsiteX7" fmla="*/ 217799 w 237995"/>
                <a:gd name="connsiteY7" fmla="*/ 41083 h 466742"/>
                <a:gd name="connsiteX8" fmla="*/ 237985 w 237995"/>
                <a:gd name="connsiteY8" fmla="*/ 68106 h 466742"/>
                <a:gd name="connsiteX9" fmla="*/ 237501 w 237995"/>
                <a:gd name="connsiteY9" fmla="*/ 256189 h 46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95" h="466742">
                  <a:moveTo>
                    <a:pt x="237501" y="256189"/>
                  </a:moveTo>
                  <a:cubicBezTo>
                    <a:pt x="237501" y="319817"/>
                    <a:pt x="236855" y="383445"/>
                    <a:pt x="237931" y="447072"/>
                  </a:cubicBezTo>
                  <a:cubicBezTo>
                    <a:pt x="238200" y="464513"/>
                    <a:pt x="233356" y="469573"/>
                    <a:pt x="216776" y="465321"/>
                  </a:cubicBezTo>
                  <a:cubicBezTo>
                    <a:pt x="150726" y="448418"/>
                    <a:pt x="84783" y="431192"/>
                    <a:pt x="18411" y="415528"/>
                  </a:cubicBezTo>
                  <a:cubicBezTo>
                    <a:pt x="4038" y="412136"/>
                    <a:pt x="-53" y="406807"/>
                    <a:pt x="1" y="392650"/>
                  </a:cubicBezTo>
                  <a:cubicBezTo>
                    <a:pt x="485" y="267225"/>
                    <a:pt x="539" y="141746"/>
                    <a:pt x="1" y="16321"/>
                  </a:cubicBezTo>
                  <a:cubicBezTo>
                    <a:pt x="-53" y="-367"/>
                    <a:pt x="4253" y="-1928"/>
                    <a:pt x="19918" y="1464"/>
                  </a:cubicBezTo>
                  <a:cubicBezTo>
                    <a:pt x="85645" y="15729"/>
                    <a:pt x="151749" y="28271"/>
                    <a:pt x="217799" y="41083"/>
                  </a:cubicBezTo>
                  <a:cubicBezTo>
                    <a:pt x="233356" y="44097"/>
                    <a:pt x="238254" y="51741"/>
                    <a:pt x="237985" y="68106"/>
                  </a:cubicBezTo>
                  <a:cubicBezTo>
                    <a:pt x="236855" y="130764"/>
                    <a:pt x="237501" y="193477"/>
                    <a:pt x="237501" y="256189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1064">
              <a:extLst>
                <a:ext uri="{FF2B5EF4-FFF2-40B4-BE49-F238E27FC236}">
                  <a16:creationId xmlns:a16="http://schemas.microsoft.com/office/drawing/2014/main" id="{3BB530B1-E537-4409-BD3A-482240636711}"/>
                </a:ext>
              </a:extLst>
            </p:cNvPr>
            <p:cNvSpPr/>
            <p:nvPr/>
          </p:nvSpPr>
          <p:spPr>
            <a:xfrm>
              <a:off x="625878" y="4018506"/>
              <a:ext cx="145217" cy="238093"/>
            </a:xfrm>
            <a:custGeom>
              <a:avLst/>
              <a:gdLst>
                <a:gd name="connsiteX0" fmla="*/ 258660 w 259053"/>
                <a:gd name="connsiteY0" fmla="*/ 235005 h 424739"/>
                <a:gd name="connsiteX1" fmla="*/ 258983 w 259053"/>
                <a:gd name="connsiteY1" fmla="*/ 407101 h 424739"/>
                <a:gd name="connsiteX2" fmla="*/ 238582 w 259053"/>
                <a:gd name="connsiteY2" fmla="*/ 423197 h 424739"/>
                <a:gd name="connsiteX3" fmla="*/ 22775 w 259053"/>
                <a:gd name="connsiteY3" fmla="*/ 379540 h 424739"/>
                <a:gd name="connsiteX4" fmla="*/ 5 w 259053"/>
                <a:gd name="connsiteY4" fmla="*/ 352248 h 424739"/>
                <a:gd name="connsiteX5" fmla="*/ 5 w 259053"/>
                <a:gd name="connsiteY5" fmla="*/ 21514 h 424739"/>
                <a:gd name="connsiteX6" fmla="*/ 25144 w 259053"/>
                <a:gd name="connsiteY6" fmla="*/ 1758 h 424739"/>
                <a:gd name="connsiteX7" fmla="*/ 237290 w 259053"/>
                <a:gd name="connsiteY7" fmla="*/ 38470 h 424739"/>
                <a:gd name="connsiteX8" fmla="*/ 259037 w 259053"/>
                <a:gd name="connsiteY8" fmla="*/ 65655 h 424739"/>
                <a:gd name="connsiteX9" fmla="*/ 258660 w 259053"/>
                <a:gd name="connsiteY9" fmla="*/ 235005 h 42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053" h="424739">
                  <a:moveTo>
                    <a:pt x="258660" y="235005"/>
                  </a:moveTo>
                  <a:cubicBezTo>
                    <a:pt x="258660" y="292389"/>
                    <a:pt x="258176" y="349718"/>
                    <a:pt x="258983" y="407101"/>
                  </a:cubicBezTo>
                  <a:cubicBezTo>
                    <a:pt x="259199" y="423681"/>
                    <a:pt x="256938" y="427288"/>
                    <a:pt x="238582" y="423197"/>
                  </a:cubicBezTo>
                  <a:cubicBezTo>
                    <a:pt x="166987" y="407101"/>
                    <a:pt x="94854" y="393213"/>
                    <a:pt x="22775" y="379540"/>
                  </a:cubicBezTo>
                  <a:cubicBezTo>
                    <a:pt x="6088" y="376364"/>
                    <a:pt x="-103" y="370281"/>
                    <a:pt x="5" y="352248"/>
                  </a:cubicBezTo>
                  <a:cubicBezTo>
                    <a:pt x="920" y="242003"/>
                    <a:pt x="974" y="131758"/>
                    <a:pt x="5" y="21514"/>
                  </a:cubicBezTo>
                  <a:cubicBezTo>
                    <a:pt x="-156" y="466"/>
                    <a:pt x="3396" y="-2710"/>
                    <a:pt x="25144" y="1758"/>
                  </a:cubicBezTo>
                  <a:cubicBezTo>
                    <a:pt x="95447" y="16184"/>
                    <a:pt x="166341" y="27919"/>
                    <a:pt x="237290" y="38470"/>
                  </a:cubicBezTo>
                  <a:cubicBezTo>
                    <a:pt x="256400" y="41323"/>
                    <a:pt x="259306" y="48698"/>
                    <a:pt x="259037" y="65655"/>
                  </a:cubicBezTo>
                  <a:cubicBezTo>
                    <a:pt x="258068" y="122069"/>
                    <a:pt x="258660" y="178537"/>
                    <a:pt x="258660" y="235005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1065">
              <a:extLst>
                <a:ext uri="{FF2B5EF4-FFF2-40B4-BE49-F238E27FC236}">
                  <a16:creationId xmlns:a16="http://schemas.microsoft.com/office/drawing/2014/main" id="{905F0865-FB43-437D-90C4-3B659E214FF1}"/>
                </a:ext>
              </a:extLst>
            </p:cNvPr>
            <p:cNvSpPr/>
            <p:nvPr/>
          </p:nvSpPr>
          <p:spPr>
            <a:xfrm>
              <a:off x="480072" y="4958465"/>
              <a:ext cx="133346" cy="265780"/>
            </a:xfrm>
            <a:custGeom>
              <a:avLst/>
              <a:gdLst>
                <a:gd name="connsiteX0" fmla="*/ 237609 w 237878"/>
                <a:gd name="connsiteY0" fmla="*/ 474130 h 474130"/>
                <a:gd name="connsiteX1" fmla="*/ 135493 w 237878"/>
                <a:gd name="connsiteY1" fmla="*/ 440917 h 474130"/>
                <a:gd name="connsiteX2" fmla="*/ 19542 w 237878"/>
                <a:gd name="connsiteY2" fmla="*/ 402536 h 474130"/>
                <a:gd name="connsiteX3" fmla="*/ 1 w 237878"/>
                <a:gd name="connsiteY3" fmla="*/ 376482 h 474130"/>
                <a:gd name="connsiteX4" fmla="*/ 217 w 237878"/>
                <a:gd name="connsiteY4" fmla="*/ 15925 h 474130"/>
                <a:gd name="connsiteX5" fmla="*/ 15828 w 237878"/>
                <a:gd name="connsiteY5" fmla="*/ 1337 h 474130"/>
                <a:gd name="connsiteX6" fmla="*/ 222429 w 237878"/>
                <a:gd name="connsiteY6" fmla="*/ 62489 h 474130"/>
                <a:gd name="connsiteX7" fmla="*/ 237878 w 237878"/>
                <a:gd name="connsiteY7" fmla="*/ 79607 h 474130"/>
                <a:gd name="connsiteX8" fmla="*/ 237609 w 237878"/>
                <a:gd name="connsiteY8" fmla="*/ 474130 h 47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878" h="474130">
                  <a:moveTo>
                    <a:pt x="237609" y="474130"/>
                  </a:moveTo>
                  <a:cubicBezTo>
                    <a:pt x="200897" y="467455"/>
                    <a:pt x="168975" y="451737"/>
                    <a:pt x="135493" y="440917"/>
                  </a:cubicBezTo>
                  <a:cubicBezTo>
                    <a:pt x="96735" y="428428"/>
                    <a:pt x="58354" y="414809"/>
                    <a:pt x="19542" y="402536"/>
                  </a:cubicBezTo>
                  <a:cubicBezTo>
                    <a:pt x="5923" y="398229"/>
                    <a:pt x="-106" y="392416"/>
                    <a:pt x="1" y="376482"/>
                  </a:cubicBezTo>
                  <a:cubicBezTo>
                    <a:pt x="863" y="256278"/>
                    <a:pt x="647" y="136129"/>
                    <a:pt x="217" y="15925"/>
                  </a:cubicBezTo>
                  <a:cubicBezTo>
                    <a:pt x="163" y="3652"/>
                    <a:pt x="1240" y="-3023"/>
                    <a:pt x="15828" y="1337"/>
                  </a:cubicBezTo>
                  <a:cubicBezTo>
                    <a:pt x="84623" y="22008"/>
                    <a:pt x="153418" y="42679"/>
                    <a:pt x="222429" y="62489"/>
                  </a:cubicBezTo>
                  <a:cubicBezTo>
                    <a:pt x="232495" y="65395"/>
                    <a:pt x="237878" y="67926"/>
                    <a:pt x="237878" y="79607"/>
                  </a:cubicBezTo>
                  <a:cubicBezTo>
                    <a:pt x="237501" y="210523"/>
                    <a:pt x="237609" y="341384"/>
                    <a:pt x="237609" y="47413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1066">
              <a:extLst>
                <a:ext uri="{FF2B5EF4-FFF2-40B4-BE49-F238E27FC236}">
                  <a16:creationId xmlns:a16="http://schemas.microsoft.com/office/drawing/2014/main" id="{A9A17AE6-A182-49A4-AC1C-1D6A9C09AEA3}"/>
                </a:ext>
              </a:extLst>
            </p:cNvPr>
            <p:cNvSpPr/>
            <p:nvPr/>
          </p:nvSpPr>
          <p:spPr>
            <a:xfrm>
              <a:off x="625971" y="3802954"/>
              <a:ext cx="144998" cy="224377"/>
            </a:xfrm>
            <a:custGeom>
              <a:avLst/>
              <a:gdLst>
                <a:gd name="connsiteX0" fmla="*/ 258494 w 258662"/>
                <a:gd name="connsiteY0" fmla="*/ 219682 h 400271"/>
                <a:gd name="connsiteX1" fmla="*/ 258656 w 258662"/>
                <a:gd name="connsiteY1" fmla="*/ 383811 h 400271"/>
                <a:gd name="connsiteX2" fmla="*/ 239761 w 258662"/>
                <a:gd name="connsiteY2" fmla="*/ 399099 h 400271"/>
                <a:gd name="connsiteX3" fmla="*/ 17172 w 258662"/>
                <a:gd name="connsiteY3" fmla="*/ 361202 h 400271"/>
                <a:gd name="connsiteX4" fmla="*/ 1 w 258662"/>
                <a:gd name="connsiteY4" fmla="*/ 340746 h 400271"/>
                <a:gd name="connsiteX5" fmla="*/ 1 w 258662"/>
                <a:gd name="connsiteY5" fmla="*/ 17871 h 400271"/>
                <a:gd name="connsiteX6" fmla="*/ 19864 w 258662"/>
                <a:gd name="connsiteY6" fmla="*/ 807 h 400271"/>
                <a:gd name="connsiteX7" fmla="*/ 243153 w 258662"/>
                <a:gd name="connsiteY7" fmla="*/ 37143 h 400271"/>
                <a:gd name="connsiteX8" fmla="*/ 258602 w 258662"/>
                <a:gd name="connsiteY8" fmla="*/ 58298 h 400271"/>
                <a:gd name="connsiteX9" fmla="*/ 258494 w 258662"/>
                <a:gd name="connsiteY9" fmla="*/ 219682 h 40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662" h="400271">
                  <a:moveTo>
                    <a:pt x="258494" y="219682"/>
                  </a:moveTo>
                  <a:cubicBezTo>
                    <a:pt x="258494" y="274373"/>
                    <a:pt x="258225" y="329119"/>
                    <a:pt x="258656" y="383811"/>
                  </a:cubicBezTo>
                  <a:cubicBezTo>
                    <a:pt x="258764" y="398291"/>
                    <a:pt x="257848" y="402652"/>
                    <a:pt x="239761" y="399099"/>
                  </a:cubicBezTo>
                  <a:cubicBezTo>
                    <a:pt x="165906" y="384618"/>
                    <a:pt x="91512" y="372937"/>
                    <a:pt x="17172" y="361202"/>
                  </a:cubicBezTo>
                  <a:cubicBezTo>
                    <a:pt x="3607" y="359049"/>
                    <a:pt x="-53" y="353989"/>
                    <a:pt x="1" y="340746"/>
                  </a:cubicBezTo>
                  <a:cubicBezTo>
                    <a:pt x="485" y="233139"/>
                    <a:pt x="539" y="125478"/>
                    <a:pt x="1" y="17871"/>
                  </a:cubicBezTo>
                  <a:cubicBezTo>
                    <a:pt x="-53" y="2207"/>
                    <a:pt x="3715" y="-1992"/>
                    <a:pt x="19864" y="807"/>
                  </a:cubicBezTo>
                  <a:cubicBezTo>
                    <a:pt x="94150" y="13780"/>
                    <a:pt x="168544" y="26376"/>
                    <a:pt x="243153" y="37143"/>
                  </a:cubicBezTo>
                  <a:cubicBezTo>
                    <a:pt x="259517" y="39511"/>
                    <a:pt x="258656" y="47209"/>
                    <a:pt x="258602" y="58298"/>
                  </a:cubicBezTo>
                  <a:cubicBezTo>
                    <a:pt x="258441" y="112075"/>
                    <a:pt x="258494" y="165851"/>
                    <a:pt x="258494" y="219682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1067">
              <a:extLst>
                <a:ext uri="{FF2B5EF4-FFF2-40B4-BE49-F238E27FC236}">
                  <a16:creationId xmlns:a16="http://schemas.microsoft.com/office/drawing/2014/main" id="{02FBC8C5-92E6-480F-B8F0-0EC344977DF2}"/>
                </a:ext>
              </a:extLst>
            </p:cNvPr>
            <p:cNvSpPr/>
            <p:nvPr/>
          </p:nvSpPr>
          <p:spPr>
            <a:xfrm>
              <a:off x="480163" y="5194221"/>
              <a:ext cx="133256" cy="265010"/>
            </a:xfrm>
            <a:custGeom>
              <a:avLst/>
              <a:gdLst>
                <a:gd name="connsiteX0" fmla="*/ 269 w 237716"/>
                <a:gd name="connsiteY0" fmla="*/ 0 h 472756"/>
                <a:gd name="connsiteX1" fmla="*/ 223774 w 237716"/>
                <a:gd name="connsiteY1" fmla="*/ 75040 h 472756"/>
                <a:gd name="connsiteX2" fmla="*/ 237716 w 237716"/>
                <a:gd name="connsiteY2" fmla="*/ 97110 h 472756"/>
                <a:gd name="connsiteX3" fmla="*/ 237662 w 237716"/>
                <a:gd name="connsiteY3" fmla="*/ 457343 h 472756"/>
                <a:gd name="connsiteX4" fmla="*/ 218767 w 237716"/>
                <a:gd name="connsiteY4" fmla="*/ 469832 h 472756"/>
                <a:gd name="connsiteX5" fmla="*/ 15503 w 237716"/>
                <a:gd name="connsiteY5" fmla="*/ 383919 h 472756"/>
                <a:gd name="connsiteX6" fmla="*/ 0 w 237716"/>
                <a:gd name="connsiteY6" fmla="*/ 364701 h 472756"/>
                <a:gd name="connsiteX7" fmla="*/ 269 w 237716"/>
                <a:gd name="connsiteY7" fmla="*/ 0 h 47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716" h="472756">
                  <a:moveTo>
                    <a:pt x="269" y="0"/>
                  </a:moveTo>
                  <a:cubicBezTo>
                    <a:pt x="76278" y="25516"/>
                    <a:pt x="150026" y="50277"/>
                    <a:pt x="223774" y="75040"/>
                  </a:cubicBezTo>
                  <a:cubicBezTo>
                    <a:pt x="234486" y="78646"/>
                    <a:pt x="237769" y="85375"/>
                    <a:pt x="237716" y="97110"/>
                  </a:cubicBezTo>
                  <a:cubicBezTo>
                    <a:pt x="237177" y="217206"/>
                    <a:pt x="237070" y="337248"/>
                    <a:pt x="237662" y="457343"/>
                  </a:cubicBezTo>
                  <a:cubicBezTo>
                    <a:pt x="237769" y="474408"/>
                    <a:pt x="231310" y="475161"/>
                    <a:pt x="218767" y="469832"/>
                  </a:cubicBezTo>
                  <a:cubicBezTo>
                    <a:pt x="150995" y="441248"/>
                    <a:pt x="83168" y="412772"/>
                    <a:pt x="15503" y="383919"/>
                  </a:cubicBezTo>
                  <a:cubicBezTo>
                    <a:pt x="7375" y="380474"/>
                    <a:pt x="-54" y="376382"/>
                    <a:pt x="0" y="364701"/>
                  </a:cubicBezTo>
                  <a:cubicBezTo>
                    <a:pt x="377" y="243852"/>
                    <a:pt x="269" y="122949"/>
                    <a:pt x="269" y="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1068">
              <a:extLst>
                <a:ext uri="{FF2B5EF4-FFF2-40B4-BE49-F238E27FC236}">
                  <a16:creationId xmlns:a16="http://schemas.microsoft.com/office/drawing/2014/main" id="{5D56429B-B72B-4688-89C4-1D13A5EA0A8A}"/>
                </a:ext>
              </a:extLst>
            </p:cNvPr>
            <p:cNvSpPr/>
            <p:nvPr/>
          </p:nvSpPr>
          <p:spPr>
            <a:xfrm>
              <a:off x="347656" y="4427962"/>
              <a:ext cx="118808" cy="264864"/>
            </a:xfrm>
            <a:custGeom>
              <a:avLst/>
              <a:gdLst>
                <a:gd name="connsiteX0" fmla="*/ 211348 w 211942"/>
                <a:gd name="connsiteY0" fmla="*/ 472495 h 472495"/>
                <a:gd name="connsiteX1" fmla="*/ 19227 w 211942"/>
                <a:gd name="connsiteY1" fmla="*/ 420979 h 472495"/>
                <a:gd name="connsiteX2" fmla="*/ 2055 w 211942"/>
                <a:gd name="connsiteY2" fmla="*/ 397025 h 472495"/>
                <a:gd name="connsiteX3" fmla="*/ 9 w 211942"/>
                <a:gd name="connsiteY3" fmla="*/ 20535 h 472495"/>
                <a:gd name="connsiteX4" fmla="*/ 23641 w 211942"/>
                <a:gd name="connsiteY4" fmla="*/ 2286 h 472495"/>
                <a:gd name="connsiteX5" fmla="*/ 186639 w 211942"/>
                <a:gd name="connsiteY5" fmla="*/ 42013 h 472495"/>
                <a:gd name="connsiteX6" fmla="*/ 211940 w 211942"/>
                <a:gd name="connsiteY6" fmla="*/ 72750 h 472495"/>
                <a:gd name="connsiteX7" fmla="*/ 211348 w 211942"/>
                <a:gd name="connsiteY7" fmla="*/ 446711 h 472495"/>
                <a:gd name="connsiteX8" fmla="*/ 211348 w 211942"/>
                <a:gd name="connsiteY8" fmla="*/ 472495 h 47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942" h="472495">
                  <a:moveTo>
                    <a:pt x="211348" y="472495"/>
                  </a:moveTo>
                  <a:cubicBezTo>
                    <a:pt x="145621" y="454677"/>
                    <a:pt x="82693" y="436806"/>
                    <a:pt x="19227" y="420979"/>
                  </a:cubicBezTo>
                  <a:cubicBezTo>
                    <a:pt x="4047" y="417158"/>
                    <a:pt x="2055" y="410321"/>
                    <a:pt x="2055" y="397025"/>
                  </a:cubicBezTo>
                  <a:cubicBezTo>
                    <a:pt x="1840" y="271546"/>
                    <a:pt x="1301" y="146014"/>
                    <a:pt x="9" y="20535"/>
                  </a:cubicBezTo>
                  <a:cubicBezTo>
                    <a:pt x="-206" y="1156"/>
                    <a:pt x="3185" y="-3420"/>
                    <a:pt x="23641" y="2286"/>
                  </a:cubicBezTo>
                  <a:cubicBezTo>
                    <a:pt x="77471" y="17305"/>
                    <a:pt x="132055" y="29955"/>
                    <a:pt x="186639" y="42013"/>
                  </a:cubicBezTo>
                  <a:cubicBezTo>
                    <a:pt x="204834" y="46050"/>
                    <a:pt x="212101" y="52187"/>
                    <a:pt x="211940" y="72750"/>
                  </a:cubicBezTo>
                  <a:cubicBezTo>
                    <a:pt x="210702" y="197422"/>
                    <a:pt x="211348" y="322093"/>
                    <a:pt x="211348" y="446711"/>
                  </a:cubicBezTo>
                  <a:cubicBezTo>
                    <a:pt x="211348" y="454570"/>
                    <a:pt x="211348" y="462483"/>
                    <a:pt x="211348" y="472495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1069">
              <a:extLst>
                <a:ext uri="{FF2B5EF4-FFF2-40B4-BE49-F238E27FC236}">
                  <a16:creationId xmlns:a16="http://schemas.microsoft.com/office/drawing/2014/main" id="{40F65F98-325D-4294-A660-A4C4DCDC7D14}"/>
                </a:ext>
              </a:extLst>
            </p:cNvPr>
            <p:cNvSpPr/>
            <p:nvPr/>
          </p:nvSpPr>
          <p:spPr>
            <a:xfrm>
              <a:off x="480134" y="3993755"/>
              <a:ext cx="133232" cy="230602"/>
            </a:xfrm>
            <a:custGeom>
              <a:avLst/>
              <a:gdLst>
                <a:gd name="connsiteX0" fmla="*/ 237501 w 237675"/>
                <a:gd name="connsiteY0" fmla="*/ 225921 h 411377"/>
                <a:gd name="connsiteX1" fmla="*/ 237662 w 237675"/>
                <a:gd name="connsiteY1" fmla="*/ 392418 h 411377"/>
                <a:gd name="connsiteX2" fmla="*/ 217368 w 237675"/>
                <a:gd name="connsiteY2" fmla="*/ 409967 h 411377"/>
                <a:gd name="connsiteX3" fmla="*/ 19703 w 237675"/>
                <a:gd name="connsiteY3" fmla="*/ 370079 h 411377"/>
                <a:gd name="connsiteX4" fmla="*/ 1 w 237675"/>
                <a:gd name="connsiteY4" fmla="*/ 345101 h 411377"/>
                <a:gd name="connsiteX5" fmla="*/ 54 w 237675"/>
                <a:gd name="connsiteY5" fmla="*/ 20127 h 411377"/>
                <a:gd name="connsiteX6" fmla="*/ 22609 w 237675"/>
                <a:gd name="connsiteY6" fmla="*/ 1286 h 411377"/>
                <a:gd name="connsiteX7" fmla="*/ 218283 w 237675"/>
                <a:gd name="connsiteY7" fmla="*/ 35146 h 411377"/>
                <a:gd name="connsiteX8" fmla="*/ 237554 w 237675"/>
                <a:gd name="connsiteY8" fmla="*/ 59369 h 411377"/>
                <a:gd name="connsiteX9" fmla="*/ 237501 w 237675"/>
                <a:gd name="connsiteY9" fmla="*/ 225921 h 41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675" h="411377">
                  <a:moveTo>
                    <a:pt x="237501" y="225921"/>
                  </a:moveTo>
                  <a:cubicBezTo>
                    <a:pt x="237501" y="281420"/>
                    <a:pt x="237231" y="336919"/>
                    <a:pt x="237662" y="392418"/>
                  </a:cubicBezTo>
                  <a:cubicBezTo>
                    <a:pt x="237770" y="407383"/>
                    <a:pt x="237716" y="414650"/>
                    <a:pt x="217368" y="409967"/>
                  </a:cubicBezTo>
                  <a:cubicBezTo>
                    <a:pt x="151910" y="394787"/>
                    <a:pt x="85860" y="382191"/>
                    <a:pt x="19703" y="370079"/>
                  </a:cubicBezTo>
                  <a:cubicBezTo>
                    <a:pt x="3446" y="367118"/>
                    <a:pt x="-53" y="360066"/>
                    <a:pt x="1" y="345101"/>
                  </a:cubicBezTo>
                  <a:cubicBezTo>
                    <a:pt x="485" y="236795"/>
                    <a:pt x="485" y="128434"/>
                    <a:pt x="54" y="20127"/>
                  </a:cubicBezTo>
                  <a:cubicBezTo>
                    <a:pt x="1" y="3117"/>
                    <a:pt x="1992" y="-2912"/>
                    <a:pt x="22609" y="1286"/>
                  </a:cubicBezTo>
                  <a:cubicBezTo>
                    <a:pt x="87421" y="14582"/>
                    <a:pt x="152825" y="25672"/>
                    <a:pt x="218283" y="35146"/>
                  </a:cubicBezTo>
                  <a:cubicBezTo>
                    <a:pt x="236155" y="37730"/>
                    <a:pt x="237662" y="45266"/>
                    <a:pt x="237554" y="59369"/>
                  </a:cubicBezTo>
                  <a:cubicBezTo>
                    <a:pt x="237231" y="114869"/>
                    <a:pt x="237447" y="170422"/>
                    <a:pt x="237501" y="225921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070">
              <a:extLst>
                <a:ext uri="{FF2B5EF4-FFF2-40B4-BE49-F238E27FC236}">
                  <a16:creationId xmlns:a16="http://schemas.microsoft.com/office/drawing/2014/main" id="{C24CD717-CED1-4EE9-B941-DCCF8063DF9B}"/>
                </a:ext>
              </a:extLst>
            </p:cNvPr>
            <p:cNvSpPr/>
            <p:nvPr/>
          </p:nvSpPr>
          <p:spPr>
            <a:xfrm>
              <a:off x="348688" y="4676627"/>
              <a:ext cx="117535" cy="262399"/>
            </a:xfrm>
            <a:custGeom>
              <a:avLst/>
              <a:gdLst>
                <a:gd name="connsiteX0" fmla="*/ 209510 w 209671"/>
                <a:gd name="connsiteY0" fmla="*/ 468099 h 468099"/>
                <a:gd name="connsiteX1" fmla="*/ 18896 w 209671"/>
                <a:gd name="connsiteY1" fmla="*/ 414592 h 468099"/>
                <a:gd name="connsiteX2" fmla="*/ 2 w 209671"/>
                <a:gd name="connsiteY2" fmla="*/ 387730 h 468099"/>
                <a:gd name="connsiteX3" fmla="*/ 109 w 209671"/>
                <a:gd name="connsiteY3" fmla="*/ 16730 h 468099"/>
                <a:gd name="connsiteX4" fmla="*/ 18681 w 209671"/>
                <a:gd name="connsiteY4" fmla="*/ 1766 h 468099"/>
                <a:gd name="connsiteX5" fmla="*/ 195783 w 209671"/>
                <a:gd name="connsiteY5" fmla="*/ 49083 h 468099"/>
                <a:gd name="connsiteX6" fmla="*/ 209671 w 209671"/>
                <a:gd name="connsiteY6" fmla="*/ 66900 h 468099"/>
                <a:gd name="connsiteX7" fmla="*/ 209510 w 209671"/>
                <a:gd name="connsiteY7" fmla="*/ 468099 h 46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671" h="468099">
                  <a:moveTo>
                    <a:pt x="209510" y="468099"/>
                  </a:moveTo>
                  <a:cubicBezTo>
                    <a:pt x="145075" y="450012"/>
                    <a:pt x="81985" y="432302"/>
                    <a:pt x="18896" y="414592"/>
                  </a:cubicBezTo>
                  <a:cubicBezTo>
                    <a:pt x="5223" y="410769"/>
                    <a:pt x="-106" y="403341"/>
                    <a:pt x="2" y="387730"/>
                  </a:cubicBezTo>
                  <a:cubicBezTo>
                    <a:pt x="809" y="264081"/>
                    <a:pt x="755" y="140379"/>
                    <a:pt x="109" y="16730"/>
                  </a:cubicBezTo>
                  <a:cubicBezTo>
                    <a:pt x="55" y="1120"/>
                    <a:pt x="2747" y="-2756"/>
                    <a:pt x="18681" y="1766"/>
                  </a:cubicBezTo>
                  <a:cubicBezTo>
                    <a:pt x="77464" y="18346"/>
                    <a:pt x="136516" y="34118"/>
                    <a:pt x="195783" y="49083"/>
                  </a:cubicBezTo>
                  <a:cubicBezTo>
                    <a:pt x="206818" y="51882"/>
                    <a:pt x="209725" y="56242"/>
                    <a:pt x="209671" y="66900"/>
                  </a:cubicBezTo>
                  <a:cubicBezTo>
                    <a:pt x="209402" y="200346"/>
                    <a:pt x="209510" y="333792"/>
                    <a:pt x="209510" y="468099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1071">
              <a:extLst>
                <a:ext uri="{FF2B5EF4-FFF2-40B4-BE49-F238E27FC236}">
                  <a16:creationId xmlns:a16="http://schemas.microsoft.com/office/drawing/2014/main" id="{336FCBFE-DF16-4020-BE95-7E4C32E9795D}"/>
                </a:ext>
              </a:extLst>
            </p:cNvPr>
            <p:cNvSpPr/>
            <p:nvPr/>
          </p:nvSpPr>
          <p:spPr>
            <a:xfrm>
              <a:off x="347723" y="4186976"/>
              <a:ext cx="118789" cy="252749"/>
            </a:xfrm>
            <a:custGeom>
              <a:avLst/>
              <a:gdLst>
                <a:gd name="connsiteX0" fmla="*/ 211231 w 211908"/>
                <a:gd name="connsiteY0" fmla="*/ 245662 h 450883"/>
                <a:gd name="connsiteX1" fmla="*/ 211716 w 211908"/>
                <a:gd name="connsiteY1" fmla="*/ 431270 h 450883"/>
                <a:gd name="connsiteX2" fmla="*/ 188084 w 211908"/>
                <a:gd name="connsiteY2" fmla="*/ 449034 h 450883"/>
                <a:gd name="connsiteX3" fmla="*/ 17980 w 211908"/>
                <a:gd name="connsiteY3" fmla="*/ 407315 h 450883"/>
                <a:gd name="connsiteX4" fmla="*/ 1 w 211908"/>
                <a:gd name="connsiteY4" fmla="*/ 383253 h 450883"/>
                <a:gd name="connsiteX5" fmla="*/ 108 w 211908"/>
                <a:gd name="connsiteY5" fmla="*/ 17421 h 450883"/>
                <a:gd name="connsiteX6" fmla="*/ 19541 w 211908"/>
                <a:gd name="connsiteY6" fmla="*/ 1433 h 450883"/>
                <a:gd name="connsiteX7" fmla="*/ 186093 w 211908"/>
                <a:gd name="connsiteY7" fmla="*/ 35454 h 450883"/>
                <a:gd name="connsiteX8" fmla="*/ 211877 w 211908"/>
                <a:gd name="connsiteY8" fmla="*/ 65492 h 450883"/>
                <a:gd name="connsiteX9" fmla="*/ 211231 w 211908"/>
                <a:gd name="connsiteY9" fmla="*/ 245662 h 45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908" h="450883">
                  <a:moveTo>
                    <a:pt x="211231" y="245662"/>
                  </a:moveTo>
                  <a:cubicBezTo>
                    <a:pt x="211231" y="307513"/>
                    <a:pt x="210316" y="369418"/>
                    <a:pt x="211716" y="431270"/>
                  </a:cubicBezTo>
                  <a:cubicBezTo>
                    <a:pt x="212200" y="452156"/>
                    <a:pt x="203803" y="452963"/>
                    <a:pt x="188084" y="449034"/>
                  </a:cubicBezTo>
                  <a:cubicBezTo>
                    <a:pt x="131455" y="434822"/>
                    <a:pt x="74879" y="420288"/>
                    <a:pt x="17980" y="407315"/>
                  </a:cubicBezTo>
                  <a:cubicBezTo>
                    <a:pt x="3123" y="403924"/>
                    <a:pt x="-53" y="396818"/>
                    <a:pt x="1" y="383253"/>
                  </a:cubicBezTo>
                  <a:cubicBezTo>
                    <a:pt x="324" y="261327"/>
                    <a:pt x="270" y="139347"/>
                    <a:pt x="108" y="17421"/>
                  </a:cubicBezTo>
                  <a:cubicBezTo>
                    <a:pt x="108" y="3317"/>
                    <a:pt x="754" y="-3088"/>
                    <a:pt x="19541" y="1433"/>
                  </a:cubicBezTo>
                  <a:cubicBezTo>
                    <a:pt x="74610" y="14729"/>
                    <a:pt x="130324" y="25388"/>
                    <a:pt x="186093" y="35454"/>
                  </a:cubicBezTo>
                  <a:cubicBezTo>
                    <a:pt x="204718" y="38846"/>
                    <a:pt x="212469" y="44552"/>
                    <a:pt x="211877" y="65492"/>
                  </a:cubicBezTo>
                  <a:cubicBezTo>
                    <a:pt x="210101" y="125459"/>
                    <a:pt x="211231" y="185587"/>
                    <a:pt x="211231" y="245662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072">
              <a:extLst>
                <a:ext uri="{FF2B5EF4-FFF2-40B4-BE49-F238E27FC236}">
                  <a16:creationId xmlns:a16="http://schemas.microsoft.com/office/drawing/2014/main" id="{492609E4-9027-47BB-A7F6-77F09F444C71}"/>
                </a:ext>
              </a:extLst>
            </p:cNvPr>
            <p:cNvSpPr/>
            <p:nvPr/>
          </p:nvSpPr>
          <p:spPr>
            <a:xfrm>
              <a:off x="480134" y="3778435"/>
              <a:ext cx="133226" cy="222950"/>
            </a:xfrm>
            <a:custGeom>
              <a:avLst/>
              <a:gdLst>
                <a:gd name="connsiteX0" fmla="*/ 237447 w 237662"/>
                <a:gd name="connsiteY0" fmla="*/ 397726 h 397725"/>
                <a:gd name="connsiteX1" fmla="*/ 14696 w 237662"/>
                <a:gd name="connsiteY1" fmla="*/ 360690 h 397725"/>
                <a:gd name="connsiteX2" fmla="*/ 162 w 237662"/>
                <a:gd name="connsiteY2" fmla="*/ 343895 h 397725"/>
                <a:gd name="connsiteX3" fmla="*/ 0 w 237662"/>
                <a:gd name="connsiteY3" fmla="*/ 15960 h 397725"/>
                <a:gd name="connsiteX4" fmla="*/ 17495 w 237662"/>
                <a:gd name="connsiteY4" fmla="*/ 565 h 397725"/>
                <a:gd name="connsiteX5" fmla="*/ 221620 w 237662"/>
                <a:gd name="connsiteY5" fmla="*/ 35877 h 397725"/>
                <a:gd name="connsiteX6" fmla="*/ 237662 w 237662"/>
                <a:gd name="connsiteY6" fmla="*/ 53588 h 397725"/>
                <a:gd name="connsiteX7" fmla="*/ 237447 w 237662"/>
                <a:gd name="connsiteY7" fmla="*/ 397726 h 39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62" h="397725">
                  <a:moveTo>
                    <a:pt x="237447" y="397726"/>
                  </a:moveTo>
                  <a:cubicBezTo>
                    <a:pt x="161438" y="384914"/>
                    <a:pt x="88175" y="372156"/>
                    <a:pt x="14696" y="360690"/>
                  </a:cubicBezTo>
                  <a:cubicBezTo>
                    <a:pt x="2692" y="358806"/>
                    <a:pt x="162" y="354554"/>
                    <a:pt x="162" y="343895"/>
                  </a:cubicBezTo>
                  <a:cubicBezTo>
                    <a:pt x="377" y="234566"/>
                    <a:pt x="485" y="125290"/>
                    <a:pt x="0" y="15960"/>
                  </a:cubicBezTo>
                  <a:cubicBezTo>
                    <a:pt x="-53" y="2180"/>
                    <a:pt x="5330" y="-1588"/>
                    <a:pt x="17495" y="565"/>
                  </a:cubicBezTo>
                  <a:cubicBezTo>
                    <a:pt x="85537" y="12515"/>
                    <a:pt x="153471" y="24950"/>
                    <a:pt x="221620" y="35877"/>
                  </a:cubicBezTo>
                  <a:cubicBezTo>
                    <a:pt x="234109" y="37869"/>
                    <a:pt x="237716" y="41099"/>
                    <a:pt x="237662" y="53588"/>
                  </a:cubicBezTo>
                  <a:cubicBezTo>
                    <a:pt x="237285" y="167385"/>
                    <a:pt x="237447" y="281129"/>
                    <a:pt x="237447" y="397726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073">
              <a:extLst>
                <a:ext uri="{FF2B5EF4-FFF2-40B4-BE49-F238E27FC236}">
                  <a16:creationId xmlns:a16="http://schemas.microsoft.com/office/drawing/2014/main" id="{CBB7A50A-4450-4341-970F-3D148C0A2F7A}"/>
                </a:ext>
              </a:extLst>
            </p:cNvPr>
            <p:cNvSpPr/>
            <p:nvPr/>
          </p:nvSpPr>
          <p:spPr>
            <a:xfrm>
              <a:off x="348960" y="4919232"/>
              <a:ext cx="117292" cy="256430"/>
            </a:xfrm>
            <a:custGeom>
              <a:avLst/>
              <a:gdLst>
                <a:gd name="connsiteX0" fmla="*/ 0 w 209239"/>
                <a:gd name="connsiteY0" fmla="*/ 0 h 457451"/>
                <a:gd name="connsiteX1" fmla="*/ 195297 w 209239"/>
                <a:gd name="connsiteY1" fmla="*/ 56576 h 457451"/>
                <a:gd name="connsiteX2" fmla="*/ 209239 w 209239"/>
                <a:gd name="connsiteY2" fmla="*/ 74986 h 457451"/>
                <a:gd name="connsiteX3" fmla="*/ 209024 w 209239"/>
                <a:gd name="connsiteY3" fmla="*/ 457451 h 457451"/>
                <a:gd name="connsiteX4" fmla="*/ 42257 w 209239"/>
                <a:gd name="connsiteY4" fmla="*/ 400714 h 457451"/>
                <a:gd name="connsiteX5" fmla="*/ 0 w 209239"/>
                <a:gd name="connsiteY5" fmla="*/ 340854 h 457451"/>
                <a:gd name="connsiteX6" fmla="*/ 0 w 209239"/>
                <a:gd name="connsiteY6" fmla="*/ 0 h 457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239" h="457451">
                  <a:moveTo>
                    <a:pt x="0" y="0"/>
                  </a:moveTo>
                  <a:cubicBezTo>
                    <a:pt x="66104" y="19218"/>
                    <a:pt x="130593" y="38166"/>
                    <a:pt x="195297" y="56576"/>
                  </a:cubicBezTo>
                  <a:cubicBezTo>
                    <a:pt x="205417" y="59483"/>
                    <a:pt x="209293" y="64004"/>
                    <a:pt x="209239" y="74986"/>
                  </a:cubicBezTo>
                  <a:cubicBezTo>
                    <a:pt x="208862" y="201272"/>
                    <a:pt x="209024" y="327558"/>
                    <a:pt x="209024" y="457451"/>
                  </a:cubicBezTo>
                  <a:cubicBezTo>
                    <a:pt x="151963" y="438072"/>
                    <a:pt x="97056" y="419501"/>
                    <a:pt x="42257" y="400714"/>
                  </a:cubicBezTo>
                  <a:cubicBezTo>
                    <a:pt x="-54" y="386180"/>
                    <a:pt x="0" y="386018"/>
                    <a:pt x="0" y="340854"/>
                  </a:cubicBezTo>
                  <a:cubicBezTo>
                    <a:pt x="0" y="227972"/>
                    <a:pt x="0" y="115143"/>
                    <a:pt x="0" y="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1074">
              <a:extLst>
                <a:ext uri="{FF2B5EF4-FFF2-40B4-BE49-F238E27FC236}">
                  <a16:creationId xmlns:a16="http://schemas.microsoft.com/office/drawing/2014/main" id="{FED65F89-FA4D-4F48-93BF-C7CF0A1D2085}"/>
                </a:ext>
              </a:extLst>
            </p:cNvPr>
            <p:cNvSpPr/>
            <p:nvPr/>
          </p:nvSpPr>
          <p:spPr>
            <a:xfrm>
              <a:off x="348657" y="5151664"/>
              <a:ext cx="117595" cy="247659"/>
            </a:xfrm>
            <a:custGeom>
              <a:avLst/>
              <a:gdLst>
                <a:gd name="connsiteX0" fmla="*/ 209565 w 209779"/>
                <a:gd name="connsiteY0" fmla="*/ 441804 h 441803"/>
                <a:gd name="connsiteX1" fmla="*/ 19328 w 209779"/>
                <a:gd name="connsiteY1" fmla="*/ 361973 h 441803"/>
                <a:gd name="connsiteX2" fmla="*/ 3 w 209779"/>
                <a:gd name="connsiteY2" fmla="*/ 335704 h 441803"/>
                <a:gd name="connsiteX3" fmla="*/ 110 w 209779"/>
                <a:gd name="connsiteY3" fmla="*/ 18319 h 441803"/>
                <a:gd name="connsiteX4" fmla="*/ 23096 w 209779"/>
                <a:gd name="connsiteY4" fmla="*/ 3785 h 441803"/>
                <a:gd name="connsiteX5" fmla="*/ 196753 w 209779"/>
                <a:gd name="connsiteY5" fmla="*/ 62891 h 441803"/>
                <a:gd name="connsiteX6" fmla="*/ 209780 w 209779"/>
                <a:gd name="connsiteY6" fmla="*/ 78663 h 441803"/>
                <a:gd name="connsiteX7" fmla="*/ 209565 w 209779"/>
                <a:gd name="connsiteY7" fmla="*/ 441804 h 44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779" h="441803">
                  <a:moveTo>
                    <a:pt x="209565" y="441804"/>
                  </a:moveTo>
                  <a:cubicBezTo>
                    <a:pt x="143461" y="413973"/>
                    <a:pt x="81502" y="387758"/>
                    <a:pt x="19328" y="361973"/>
                  </a:cubicBezTo>
                  <a:cubicBezTo>
                    <a:pt x="7054" y="356859"/>
                    <a:pt x="-159" y="351907"/>
                    <a:pt x="3" y="335704"/>
                  </a:cubicBezTo>
                  <a:cubicBezTo>
                    <a:pt x="1079" y="229927"/>
                    <a:pt x="1133" y="124096"/>
                    <a:pt x="110" y="18319"/>
                  </a:cubicBezTo>
                  <a:cubicBezTo>
                    <a:pt x="-105" y="-3697"/>
                    <a:pt x="6731" y="-2082"/>
                    <a:pt x="23096" y="3785"/>
                  </a:cubicBezTo>
                  <a:cubicBezTo>
                    <a:pt x="80641" y="24402"/>
                    <a:pt x="138616" y="43889"/>
                    <a:pt x="196753" y="62891"/>
                  </a:cubicBezTo>
                  <a:cubicBezTo>
                    <a:pt x="205850" y="65852"/>
                    <a:pt x="209780" y="68705"/>
                    <a:pt x="209780" y="78663"/>
                  </a:cubicBezTo>
                  <a:cubicBezTo>
                    <a:pt x="209457" y="198759"/>
                    <a:pt x="209565" y="318801"/>
                    <a:pt x="209565" y="441804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1075">
              <a:extLst>
                <a:ext uri="{FF2B5EF4-FFF2-40B4-BE49-F238E27FC236}">
                  <a16:creationId xmlns:a16="http://schemas.microsoft.com/office/drawing/2014/main" id="{E5ECD7CE-A66B-476B-990D-10FB7DD1214F}"/>
                </a:ext>
              </a:extLst>
            </p:cNvPr>
            <p:cNvSpPr/>
            <p:nvPr/>
          </p:nvSpPr>
          <p:spPr>
            <a:xfrm>
              <a:off x="347752" y="3971418"/>
              <a:ext cx="118568" cy="223151"/>
            </a:xfrm>
            <a:custGeom>
              <a:avLst/>
              <a:gdLst>
                <a:gd name="connsiteX0" fmla="*/ 211177 w 211513"/>
                <a:gd name="connsiteY0" fmla="*/ 215707 h 398082"/>
                <a:gd name="connsiteX1" fmla="*/ 211500 w 211513"/>
                <a:gd name="connsiteY1" fmla="*/ 379567 h 398082"/>
                <a:gd name="connsiteX2" fmla="*/ 190183 w 211513"/>
                <a:gd name="connsiteY2" fmla="*/ 396631 h 398082"/>
                <a:gd name="connsiteX3" fmla="*/ 13404 w 211513"/>
                <a:gd name="connsiteY3" fmla="*/ 360888 h 398082"/>
                <a:gd name="connsiteX4" fmla="*/ 54 w 211513"/>
                <a:gd name="connsiteY4" fmla="*/ 345761 h 398082"/>
                <a:gd name="connsiteX5" fmla="*/ 0 w 211513"/>
                <a:gd name="connsiteY5" fmla="*/ 12605 h 398082"/>
                <a:gd name="connsiteX6" fmla="*/ 14642 w 211513"/>
                <a:gd name="connsiteY6" fmla="*/ 493 h 398082"/>
                <a:gd name="connsiteX7" fmla="*/ 198043 w 211513"/>
                <a:gd name="connsiteY7" fmla="*/ 31714 h 398082"/>
                <a:gd name="connsiteX8" fmla="*/ 211177 w 211513"/>
                <a:gd name="connsiteY8" fmla="*/ 51739 h 398082"/>
                <a:gd name="connsiteX9" fmla="*/ 211177 w 211513"/>
                <a:gd name="connsiteY9" fmla="*/ 215707 h 39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513" h="398082">
                  <a:moveTo>
                    <a:pt x="211177" y="215707"/>
                  </a:moveTo>
                  <a:cubicBezTo>
                    <a:pt x="211177" y="270345"/>
                    <a:pt x="210639" y="324983"/>
                    <a:pt x="211500" y="379567"/>
                  </a:cubicBezTo>
                  <a:cubicBezTo>
                    <a:pt x="211769" y="396685"/>
                    <a:pt x="207894" y="400668"/>
                    <a:pt x="190183" y="396631"/>
                  </a:cubicBezTo>
                  <a:cubicBezTo>
                    <a:pt x="131562" y="383443"/>
                    <a:pt x="72510" y="371923"/>
                    <a:pt x="13404" y="360888"/>
                  </a:cubicBezTo>
                  <a:cubicBezTo>
                    <a:pt x="3015" y="358950"/>
                    <a:pt x="54" y="355451"/>
                    <a:pt x="54" y="345761"/>
                  </a:cubicBezTo>
                  <a:cubicBezTo>
                    <a:pt x="270" y="234709"/>
                    <a:pt x="323" y="123657"/>
                    <a:pt x="0" y="12605"/>
                  </a:cubicBezTo>
                  <a:cubicBezTo>
                    <a:pt x="-53" y="816"/>
                    <a:pt x="5222" y="-1122"/>
                    <a:pt x="14642" y="493"/>
                  </a:cubicBezTo>
                  <a:cubicBezTo>
                    <a:pt x="75740" y="11044"/>
                    <a:pt x="136730" y="22456"/>
                    <a:pt x="198043" y="31714"/>
                  </a:cubicBezTo>
                  <a:cubicBezTo>
                    <a:pt x="213546" y="34029"/>
                    <a:pt x="211177" y="42427"/>
                    <a:pt x="211177" y="51739"/>
                  </a:cubicBezTo>
                  <a:cubicBezTo>
                    <a:pt x="211231" y="106431"/>
                    <a:pt x="211177" y="161069"/>
                    <a:pt x="211177" y="215707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1076">
              <a:extLst>
                <a:ext uri="{FF2B5EF4-FFF2-40B4-BE49-F238E27FC236}">
                  <a16:creationId xmlns:a16="http://schemas.microsoft.com/office/drawing/2014/main" id="{99ABE2DC-5407-4A85-A853-416C05C7558E}"/>
                </a:ext>
              </a:extLst>
            </p:cNvPr>
            <p:cNvSpPr/>
            <p:nvPr/>
          </p:nvSpPr>
          <p:spPr>
            <a:xfrm>
              <a:off x="347693" y="3756731"/>
              <a:ext cx="118693" cy="218461"/>
            </a:xfrm>
            <a:custGeom>
              <a:avLst/>
              <a:gdLst>
                <a:gd name="connsiteX0" fmla="*/ 211285 w 211736"/>
                <a:gd name="connsiteY0" fmla="*/ 210840 h 389716"/>
                <a:gd name="connsiteX1" fmla="*/ 211716 w 211736"/>
                <a:gd name="connsiteY1" fmla="*/ 369317 h 389716"/>
                <a:gd name="connsiteX2" fmla="*/ 188569 w 211736"/>
                <a:gd name="connsiteY2" fmla="*/ 388642 h 389716"/>
                <a:gd name="connsiteX3" fmla="*/ 16150 w 211736"/>
                <a:gd name="connsiteY3" fmla="*/ 358443 h 389716"/>
                <a:gd name="connsiteX4" fmla="*/ 54 w 211736"/>
                <a:gd name="connsiteY4" fmla="*/ 339979 h 389716"/>
                <a:gd name="connsiteX5" fmla="*/ 1 w 211736"/>
                <a:gd name="connsiteY5" fmla="*/ 17642 h 389716"/>
                <a:gd name="connsiteX6" fmla="*/ 18303 w 211736"/>
                <a:gd name="connsiteY6" fmla="*/ 578 h 389716"/>
                <a:gd name="connsiteX7" fmla="*/ 196320 w 211736"/>
                <a:gd name="connsiteY7" fmla="*/ 30347 h 389716"/>
                <a:gd name="connsiteX8" fmla="*/ 211393 w 211736"/>
                <a:gd name="connsiteY8" fmla="*/ 52363 h 389716"/>
                <a:gd name="connsiteX9" fmla="*/ 211285 w 211736"/>
                <a:gd name="connsiteY9" fmla="*/ 210840 h 38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736" h="389716">
                  <a:moveTo>
                    <a:pt x="211285" y="210840"/>
                  </a:moveTo>
                  <a:cubicBezTo>
                    <a:pt x="211285" y="263648"/>
                    <a:pt x="210478" y="316509"/>
                    <a:pt x="211716" y="369317"/>
                  </a:cubicBezTo>
                  <a:cubicBezTo>
                    <a:pt x="212146" y="388481"/>
                    <a:pt x="205902" y="391872"/>
                    <a:pt x="188569" y="388642"/>
                  </a:cubicBezTo>
                  <a:cubicBezTo>
                    <a:pt x="131239" y="377822"/>
                    <a:pt x="73802" y="367433"/>
                    <a:pt x="16150" y="358443"/>
                  </a:cubicBezTo>
                  <a:cubicBezTo>
                    <a:pt x="3177" y="356398"/>
                    <a:pt x="1" y="351876"/>
                    <a:pt x="54" y="339979"/>
                  </a:cubicBezTo>
                  <a:cubicBezTo>
                    <a:pt x="324" y="232534"/>
                    <a:pt x="431" y="125088"/>
                    <a:pt x="1" y="17642"/>
                  </a:cubicBezTo>
                  <a:cubicBezTo>
                    <a:pt x="-53" y="3539"/>
                    <a:pt x="3769" y="-1898"/>
                    <a:pt x="18303" y="578"/>
                  </a:cubicBezTo>
                  <a:cubicBezTo>
                    <a:pt x="77570" y="10860"/>
                    <a:pt x="136838" y="21195"/>
                    <a:pt x="196320" y="30347"/>
                  </a:cubicBezTo>
                  <a:cubicBezTo>
                    <a:pt x="211447" y="32661"/>
                    <a:pt x="211500" y="40951"/>
                    <a:pt x="211393" y="52363"/>
                  </a:cubicBezTo>
                  <a:cubicBezTo>
                    <a:pt x="211124" y="105171"/>
                    <a:pt x="211285" y="158032"/>
                    <a:pt x="211285" y="21084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1077">
              <a:extLst>
                <a:ext uri="{FF2B5EF4-FFF2-40B4-BE49-F238E27FC236}">
                  <a16:creationId xmlns:a16="http://schemas.microsoft.com/office/drawing/2014/main" id="{F134BC88-9D68-4C00-AC5C-3AB7B4F40566}"/>
                </a:ext>
              </a:extLst>
            </p:cNvPr>
            <p:cNvSpPr/>
            <p:nvPr/>
          </p:nvSpPr>
          <p:spPr>
            <a:xfrm>
              <a:off x="2657716" y="5386829"/>
              <a:ext cx="308557" cy="1179344"/>
            </a:xfrm>
            <a:custGeom>
              <a:avLst/>
              <a:gdLst>
                <a:gd name="connsiteX0" fmla="*/ 231 w 550437"/>
                <a:gd name="connsiteY0" fmla="*/ 624864 h 2103855"/>
                <a:gd name="connsiteX1" fmla="*/ 140514 w 550437"/>
                <a:gd name="connsiteY1" fmla="*/ 467141 h 2103855"/>
                <a:gd name="connsiteX2" fmla="*/ 345123 w 550437"/>
                <a:gd name="connsiteY2" fmla="*/ 230610 h 2103855"/>
                <a:gd name="connsiteX3" fmla="*/ 533906 w 550437"/>
                <a:gd name="connsiteY3" fmla="*/ 12220 h 2103855"/>
                <a:gd name="connsiteX4" fmla="*/ 547741 w 550437"/>
                <a:gd name="connsiteY4" fmla="*/ 0 h 2103855"/>
                <a:gd name="connsiteX5" fmla="*/ 547310 w 550437"/>
                <a:gd name="connsiteY5" fmla="*/ 1051524 h 2103855"/>
                <a:gd name="connsiteX6" fmla="*/ 549625 w 550437"/>
                <a:gd name="connsiteY6" fmla="*/ 1193906 h 2103855"/>
                <a:gd name="connsiteX7" fmla="*/ 509037 w 550437"/>
                <a:gd name="connsiteY7" fmla="*/ 1327782 h 2103855"/>
                <a:gd name="connsiteX8" fmla="*/ 219591 w 550437"/>
                <a:gd name="connsiteY8" fmla="*/ 1775706 h 2103855"/>
                <a:gd name="connsiteX9" fmla="*/ 20095 w 550437"/>
                <a:gd name="connsiteY9" fmla="*/ 2083993 h 2103855"/>
                <a:gd name="connsiteX10" fmla="*/ 5722 w 550437"/>
                <a:gd name="connsiteY10" fmla="*/ 2103856 h 2103855"/>
                <a:gd name="connsiteX11" fmla="*/ 877 w 550437"/>
                <a:gd name="connsiteY11" fmla="*/ 2071773 h 2103855"/>
                <a:gd name="connsiteX12" fmla="*/ 662 w 550437"/>
                <a:gd name="connsiteY12" fmla="*/ 659800 h 2103855"/>
                <a:gd name="connsiteX13" fmla="*/ 231 w 550437"/>
                <a:gd name="connsiteY13" fmla="*/ 624864 h 210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0437" h="2103855">
                  <a:moveTo>
                    <a:pt x="231" y="624864"/>
                  </a:moveTo>
                  <a:cubicBezTo>
                    <a:pt x="50563" y="575448"/>
                    <a:pt x="93681" y="519626"/>
                    <a:pt x="140514" y="467141"/>
                  </a:cubicBezTo>
                  <a:cubicBezTo>
                    <a:pt x="209901" y="389356"/>
                    <a:pt x="276974" y="309525"/>
                    <a:pt x="345123" y="230610"/>
                  </a:cubicBezTo>
                  <a:cubicBezTo>
                    <a:pt x="407997" y="157777"/>
                    <a:pt x="470871" y="84945"/>
                    <a:pt x="533906" y="12220"/>
                  </a:cubicBezTo>
                  <a:cubicBezTo>
                    <a:pt x="537890" y="7590"/>
                    <a:pt x="543111" y="4037"/>
                    <a:pt x="547741" y="0"/>
                  </a:cubicBezTo>
                  <a:cubicBezTo>
                    <a:pt x="547580" y="350490"/>
                    <a:pt x="547364" y="701034"/>
                    <a:pt x="547310" y="1051524"/>
                  </a:cubicBezTo>
                  <a:cubicBezTo>
                    <a:pt x="547310" y="1099003"/>
                    <a:pt x="545157" y="1146804"/>
                    <a:pt x="549625" y="1193906"/>
                  </a:cubicBezTo>
                  <a:cubicBezTo>
                    <a:pt x="554577" y="1245422"/>
                    <a:pt x="536383" y="1286225"/>
                    <a:pt x="509037" y="1327782"/>
                  </a:cubicBezTo>
                  <a:cubicBezTo>
                    <a:pt x="411335" y="1476247"/>
                    <a:pt x="316001" y="1626326"/>
                    <a:pt x="219591" y="1775706"/>
                  </a:cubicBezTo>
                  <a:cubicBezTo>
                    <a:pt x="153218" y="1878576"/>
                    <a:pt x="86683" y="1981284"/>
                    <a:pt x="20095" y="2083993"/>
                  </a:cubicBezTo>
                  <a:cubicBezTo>
                    <a:pt x="15842" y="2090560"/>
                    <a:pt x="10890" y="2096697"/>
                    <a:pt x="5722" y="2103856"/>
                  </a:cubicBezTo>
                  <a:cubicBezTo>
                    <a:pt x="-3052" y="2093036"/>
                    <a:pt x="877" y="2081893"/>
                    <a:pt x="877" y="2071773"/>
                  </a:cubicBezTo>
                  <a:cubicBezTo>
                    <a:pt x="662" y="1601133"/>
                    <a:pt x="662" y="1130494"/>
                    <a:pt x="662" y="659800"/>
                  </a:cubicBezTo>
                  <a:cubicBezTo>
                    <a:pt x="662" y="648173"/>
                    <a:pt x="393" y="636545"/>
                    <a:pt x="231" y="624864"/>
                  </a:cubicBezTo>
                  <a:close/>
                </a:path>
              </a:pathLst>
            </a:custGeom>
            <a:solidFill>
              <a:srgbClr val="29389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078">
              <a:extLst>
                <a:ext uri="{FF2B5EF4-FFF2-40B4-BE49-F238E27FC236}">
                  <a16:creationId xmlns:a16="http://schemas.microsoft.com/office/drawing/2014/main" id="{15533BD4-9088-430B-A3B9-92A16B200194}"/>
                </a:ext>
              </a:extLst>
            </p:cNvPr>
            <p:cNvSpPr/>
            <p:nvPr/>
          </p:nvSpPr>
          <p:spPr>
            <a:xfrm>
              <a:off x="2184361" y="5985972"/>
              <a:ext cx="361806" cy="409109"/>
            </a:xfrm>
            <a:custGeom>
              <a:avLst/>
              <a:gdLst>
                <a:gd name="connsiteX0" fmla="*/ 642629 w 645428"/>
                <a:gd name="connsiteY0" fmla="*/ 729817 h 729817"/>
                <a:gd name="connsiteX1" fmla="*/ 464342 w 645428"/>
                <a:gd name="connsiteY1" fmla="*/ 653378 h 729817"/>
                <a:gd name="connsiteX2" fmla="*/ 15719 w 645428"/>
                <a:gd name="connsiteY2" fmla="*/ 461419 h 729817"/>
                <a:gd name="connsiteX3" fmla="*/ 1 w 645428"/>
                <a:gd name="connsiteY3" fmla="*/ 438541 h 729817"/>
                <a:gd name="connsiteX4" fmla="*/ 1 w 645428"/>
                <a:gd name="connsiteY4" fmla="*/ 16456 h 729817"/>
                <a:gd name="connsiteX5" fmla="*/ 19164 w 645428"/>
                <a:gd name="connsiteY5" fmla="*/ 3375 h 729817"/>
                <a:gd name="connsiteX6" fmla="*/ 432529 w 645428"/>
                <a:gd name="connsiteY6" fmla="*/ 177463 h 729817"/>
                <a:gd name="connsiteX7" fmla="*/ 624057 w 645428"/>
                <a:gd name="connsiteY7" fmla="*/ 255678 h 729817"/>
                <a:gd name="connsiteX8" fmla="*/ 645428 w 645428"/>
                <a:gd name="connsiteY8" fmla="*/ 281409 h 729817"/>
                <a:gd name="connsiteX9" fmla="*/ 644836 w 645428"/>
                <a:gd name="connsiteY9" fmla="*/ 719590 h 729817"/>
                <a:gd name="connsiteX10" fmla="*/ 642629 w 645428"/>
                <a:gd name="connsiteY10" fmla="*/ 729817 h 72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5428" h="729817">
                  <a:moveTo>
                    <a:pt x="642629" y="729817"/>
                  </a:moveTo>
                  <a:cubicBezTo>
                    <a:pt x="582608" y="704086"/>
                    <a:pt x="523448" y="678786"/>
                    <a:pt x="464342" y="653378"/>
                  </a:cubicBezTo>
                  <a:cubicBezTo>
                    <a:pt x="314855" y="589266"/>
                    <a:pt x="165476" y="524831"/>
                    <a:pt x="15719" y="461419"/>
                  </a:cubicBezTo>
                  <a:cubicBezTo>
                    <a:pt x="3554" y="456251"/>
                    <a:pt x="1" y="451083"/>
                    <a:pt x="1" y="438541"/>
                  </a:cubicBezTo>
                  <a:cubicBezTo>
                    <a:pt x="431" y="297828"/>
                    <a:pt x="485" y="157169"/>
                    <a:pt x="1" y="16456"/>
                  </a:cubicBezTo>
                  <a:cubicBezTo>
                    <a:pt x="-53" y="38"/>
                    <a:pt x="2800" y="-3623"/>
                    <a:pt x="19164" y="3375"/>
                  </a:cubicBezTo>
                  <a:cubicBezTo>
                    <a:pt x="156755" y="61889"/>
                    <a:pt x="294561" y="119810"/>
                    <a:pt x="432529" y="177463"/>
                  </a:cubicBezTo>
                  <a:cubicBezTo>
                    <a:pt x="496156" y="204055"/>
                    <a:pt x="560160" y="229732"/>
                    <a:pt x="624057" y="255678"/>
                  </a:cubicBezTo>
                  <a:cubicBezTo>
                    <a:pt x="635900" y="260469"/>
                    <a:pt x="645536" y="264614"/>
                    <a:pt x="645428" y="281409"/>
                  </a:cubicBezTo>
                  <a:cubicBezTo>
                    <a:pt x="644674" y="427452"/>
                    <a:pt x="644943" y="573547"/>
                    <a:pt x="644836" y="719590"/>
                  </a:cubicBezTo>
                  <a:cubicBezTo>
                    <a:pt x="644890" y="722119"/>
                    <a:pt x="643813" y="724595"/>
                    <a:pt x="642629" y="729817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79">
              <a:extLst>
                <a:ext uri="{FF2B5EF4-FFF2-40B4-BE49-F238E27FC236}">
                  <a16:creationId xmlns:a16="http://schemas.microsoft.com/office/drawing/2014/main" id="{1F880397-E036-41B4-ADA9-AB06A0317F32}"/>
                </a:ext>
              </a:extLst>
            </p:cNvPr>
            <p:cNvSpPr/>
            <p:nvPr/>
          </p:nvSpPr>
          <p:spPr>
            <a:xfrm>
              <a:off x="2190304" y="5762574"/>
              <a:ext cx="340564" cy="309419"/>
            </a:xfrm>
            <a:custGeom>
              <a:avLst/>
              <a:gdLst>
                <a:gd name="connsiteX0" fmla="*/ 381 w 607534"/>
                <a:gd name="connsiteY0" fmla="*/ 0 h 551977"/>
                <a:gd name="connsiteX1" fmla="*/ 321910 w 607534"/>
                <a:gd name="connsiteY1" fmla="*/ 123649 h 551977"/>
                <a:gd name="connsiteX2" fmla="*/ 589178 w 607534"/>
                <a:gd name="connsiteY2" fmla="*/ 226896 h 551977"/>
                <a:gd name="connsiteX3" fmla="*/ 607534 w 607534"/>
                <a:gd name="connsiteY3" fmla="*/ 248212 h 551977"/>
                <a:gd name="connsiteX4" fmla="*/ 607265 w 607534"/>
                <a:gd name="connsiteY4" fmla="*/ 551977 h 551977"/>
                <a:gd name="connsiteX5" fmla="*/ 417082 w 607534"/>
                <a:gd name="connsiteY5" fmla="*/ 479791 h 551977"/>
                <a:gd name="connsiteX6" fmla="*/ 21105 w 607534"/>
                <a:gd name="connsiteY6" fmla="*/ 326859 h 551977"/>
                <a:gd name="connsiteX7" fmla="*/ 4 w 607534"/>
                <a:gd name="connsiteY7" fmla="*/ 297036 h 551977"/>
                <a:gd name="connsiteX8" fmla="*/ 381 w 607534"/>
                <a:gd name="connsiteY8" fmla="*/ 0 h 5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7534" h="551977">
                  <a:moveTo>
                    <a:pt x="381" y="0"/>
                  </a:moveTo>
                  <a:cubicBezTo>
                    <a:pt x="110787" y="42418"/>
                    <a:pt x="216402" y="82899"/>
                    <a:pt x="321910" y="123649"/>
                  </a:cubicBezTo>
                  <a:cubicBezTo>
                    <a:pt x="410999" y="158046"/>
                    <a:pt x="499927" y="192982"/>
                    <a:pt x="589178" y="226896"/>
                  </a:cubicBezTo>
                  <a:cubicBezTo>
                    <a:pt x="600321" y="231148"/>
                    <a:pt x="607588" y="234109"/>
                    <a:pt x="607534" y="248212"/>
                  </a:cubicBezTo>
                  <a:cubicBezTo>
                    <a:pt x="606996" y="348552"/>
                    <a:pt x="607265" y="448838"/>
                    <a:pt x="607265" y="551977"/>
                  </a:cubicBezTo>
                  <a:cubicBezTo>
                    <a:pt x="542346" y="527377"/>
                    <a:pt x="479579" y="503907"/>
                    <a:pt x="417082" y="479791"/>
                  </a:cubicBezTo>
                  <a:cubicBezTo>
                    <a:pt x="285090" y="428813"/>
                    <a:pt x="153421" y="376975"/>
                    <a:pt x="21105" y="326859"/>
                  </a:cubicBezTo>
                  <a:cubicBezTo>
                    <a:pt x="4687" y="320668"/>
                    <a:pt x="-158" y="313670"/>
                    <a:pt x="4" y="297036"/>
                  </a:cubicBezTo>
                  <a:cubicBezTo>
                    <a:pt x="758" y="199442"/>
                    <a:pt x="381" y="101793"/>
                    <a:pt x="381" y="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80">
              <a:extLst>
                <a:ext uri="{FF2B5EF4-FFF2-40B4-BE49-F238E27FC236}">
                  <a16:creationId xmlns:a16="http://schemas.microsoft.com/office/drawing/2014/main" id="{A281972C-9628-45F8-B383-C90C4B1BBA2A}"/>
                </a:ext>
              </a:extLst>
            </p:cNvPr>
            <p:cNvSpPr/>
            <p:nvPr/>
          </p:nvSpPr>
          <p:spPr>
            <a:xfrm>
              <a:off x="1436360" y="4799527"/>
              <a:ext cx="97920" cy="1408930"/>
            </a:xfrm>
            <a:custGeom>
              <a:avLst/>
              <a:gdLst>
                <a:gd name="connsiteX0" fmla="*/ 150469 w 174679"/>
                <a:gd name="connsiteY0" fmla="*/ 2512429 h 2513417"/>
                <a:gd name="connsiteX1" fmla="*/ 21276 w 174679"/>
                <a:gd name="connsiteY1" fmla="*/ 2457091 h 2513417"/>
                <a:gd name="connsiteX2" fmla="*/ 13 w 174679"/>
                <a:gd name="connsiteY2" fmla="*/ 2425601 h 2513417"/>
                <a:gd name="connsiteX3" fmla="*/ 389 w 174679"/>
                <a:gd name="connsiteY3" fmla="*/ 36497 h 2513417"/>
                <a:gd name="connsiteX4" fmla="*/ 389 w 174679"/>
                <a:gd name="connsiteY4" fmla="*/ 0 h 2513417"/>
                <a:gd name="connsiteX5" fmla="*/ 168125 w 174679"/>
                <a:gd name="connsiteY5" fmla="*/ 47532 h 2513417"/>
                <a:gd name="connsiteX6" fmla="*/ 171732 w 174679"/>
                <a:gd name="connsiteY6" fmla="*/ 115789 h 2513417"/>
                <a:gd name="connsiteX7" fmla="*/ 171086 w 174679"/>
                <a:gd name="connsiteY7" fmla="*/ 2472595 h 2513417"/>
                <a:gd name="connsiteX8" fmla="*/ 150469 w 174679"/>
                <a:gd name="connsiteY8" fmla="*/ 2512429 h 251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679" h="2513417">
                  <a:moveTo>
                    <a:pt x="150469" y="2512429"/>
                  </a:moveTo>
                  <a:cubicBezTo>
                    <a:pt x="117417" y="2499887"/>
                    <a:pt x="54220" y="2469957"/>
                    <a:pt x="21276" y="2457091"/>
                  </a:cubicBezTo>
                  <a:cubicBezTo>
                    <a:pt x="5450" y="2450901"/>
                    <a:pt x="-310" y="2442718"/>
                    <a:pt x="13" y="2425601"/>
                  </a:cubicBezTo>
                  <a:cubicBezTo>
                    <a:pt x="1089" y="2369133"/>
                    <a:pt x="389" y="776343"/>
                    <a:pt x="389" y="36497"/>
                  </a:cubicBezTo>
                  <a:cubicBezTo>
                    <a:pt x="389" y="25785"/>
                    <a:pt x="389" y="15019"/>
                    <a:pt x="389" y="0"/>
                  </a:cubicBezTo>
                  <a:cubicBezTo>
                    <a:pt x="36994" y="9474"/>
                    <a:pt x="156552" y="30360"/>
                    <a:pt x="168125" y="47532"/>
                  </a:cubicBezTo>
                  <a:cubicBezTo>
                    <a:pt x="180345" y="65566"/>
                    <a:pt x="171732" y="92696"/>
                    <a:pt x="171732" y="115789"/>
                  </a:cubicBezTo>
                  <a:cubicBezTo>
                    <a:pt x="171947" y="901391"/>
                    <a:pt x="172109" y="1686993"/>
                    <a:pt x="171086" y="2472595"/>
                  </a:cubicBezTo>
                  <a:cubicBezTo>
                    <a:pt x="171194" y="2501879"/>
                    <a:pt x="169094" y="2517651"/>
                    <a:pt x="150469" y="2512429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81">
              <a:extLst>
                <a:ext uri="{FF2B5EF4-FFF2-40B4-BE49-F238E27FC236}">
                  <a16:creationId xmlns:a16="http://schemas.microsoft.com/office/drawing/2014/main" id="{BDF45C33-00AC-41E4-8647-9F0B92BE32DB}"/>
                </a:ext>
              </a:extLst>
            </p:cNvPr>
            <p:cNvSpPr/>
            <p:nvPr/>
          </p:nvSpPr>
          <p:spPr>
            <a:xfrm>
              <a:off x="1590485" y="4841803"/>
              <a:ext cx="95102" cy="1437325"/>
            </a:xfrm>
            <a:custGeom>
              <a:avLst/>
              <a:gdLst>
                <a:gd name="connsiteX0" fmla="*/ 4933 w 169654"/>
                <a:gd name="connsiteY0" fmla="*/ 2461987 h 2564070"/>
                <a:gd name="connsiteX1" fmla="*/ 3856 w 169654"/>
                <a:gd name="connsiteY1" fmla="*/ 1265444 h 2564070"/>
                <a:gd name="connsiteX2" fmla="*/ 34 w 169654"/>
                <a:gd name="connsiteY2" fmla="*/ 29443 h 2564070"/>
                <a:gd name="connsiteX3" fmla="*/ 31902 w 169654"/>
                <a:gd name="connsiteY3" fmla="*/ 4088 h 2564070"/>
                <a:gd name="connsiteX4" fmla="*/ 166693 w 169654"/>
                <a:gd name="connsiteY4" fmla="*/ 41178 h 2564070"/>
                <a:gd name="connsiteX5" fmla="*/ 169062 w 169654"/>
                <a:gd name="connsiteY5" fmla="*/ 70246 h 2564070"/>
                <a:gd name="connsiteX6" fmla="*/ 168954 w 169654"/>
                <a:gd name="connsiteY6" fmla="*/ 2535412 h 2564070"/>
                <a:gd name="connsiteX7" fmla="*/ 165186 w 169654"/>
                <a:gd name="connsiteY7" fmla="*/ 2563619 h 2564070"/>
                <a:gd name="connsiteX8" fmla="*/ 15053 w 169654"/>
                <a:gd name="connsiteY8" fmla="*/ 2498645 h 2564070"/>
                <a:gd name="connsiteX9" fmla="*/ 4933 w 169654"/>
                <a:gd name="connsiteY9" fmla="*/ 2461987 h 256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654" h="2564070">
                  <a:moveTo>
                    <a:pt x="4933" y="2461987"/>
                  </a:moveTo>
                  <a:cubicBezTo>
                    <a:pt x="5148" y="2063103"/>
                    <a:pt x="9670" y="1664220"/>
                    <a:pt x="3856" y="1265444"/>
                  </a:cubicBezTo>
                  <a:cubicBezTo>
                    <a:pt x="-2173" y="853425"/>
                    <a:pt x="3264" y="441407"/>
                    <a:pt x="34" y="29443"/>
                  </a:cubicBezTo>
                  <a:cubicBezTo>
                    <a:pt x="-235" y="-2640"/>
                    <a:pt x="304" y="-3825"/>
                    <a:pt x="31902" y="4088"/>
                  </a:cubicBezTo>
                  <a:cubicBezTo>
                    <a:pt x="77120" y="15446"/>
                    <a:pt x="121799" y="28743"/>
                    <a:pt x="166693" y="41178"/>
                  </a:cubicBezTo>
                  <a:cubicBezTo>
                    <a:pt x="171430" y="50544"/>
                    <a:pt x="169062" y="60556"/>
                    <a:pt x="169062" y="70246"/>
                  </a:cubicBezTo>
                  <a:cubicBezTo>
                    <a:pt x="169170" y="891968"/>
                    <a:pt x="169170" y="1713690"/>
                    <a:pt x="168954" y="2535412"/>
                  </a:cubicBezTo>
                  <a:cubicBezTo>
                    <a:pt x="168954" y="2544779"/>
                    <a:pt x="169977" y="2567549"/>
                    <a:pt x="165186" y="2563619"/>
                  </a:cubicBezTo>
                  <a:cubicBezTo>
                    <a:pt x="106134" y="2538104"/>
                    <a:pt x="74051" y="2524377"/>
                    <a:pt x="15053" y="2498645"/>
                  </a:cubicBezTo>
                  <a:cubicBezTo>
                    <a:pt x="-20" y="2490194"/>
                    <a:pt x="5310" y="2485511"/>
                    <a:pt x="4933" y="2461987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82">
              <a:extLst>
                <a:ext uri="{FF2B5EF4-FFF2-40B4-BE49-F238E27FC236}">
                  <a16:creationId xmlns:a16="http://schemas.microsoft.com/office/drawing/2014/main" id="{207E6B30-FA9C-41D0-BCF8-37021B47A8BC}"/>
                </a:ext>
              </a:extLst>
            </p:cNvPr>
            <p:cNvSpPr/>
            <p:nvPr/>
          </p:nvSpPr>
          <p:spPr>
            <a:xfrm>
              <a:off x="1288852" y="4763057"/>
              <a:ext cx="88117" cy="1381929"/>
            </a:xfrm>
            <a:custGeom>
              <a:avLst/>
              <a:gdLst>
                <a:gd name="connsiteX0" fmla="*/ 156732 w 157192"/>
                <a:gd name="connsiteY0" fmla="*/ 2465250 h 2465249"/>
                <a:gd name="connsiteX1" fmla="*/ 12359 w 157192"/>
                <a:gd name="connsiteY1" fmla="*/ 2402537 h 2465249"/>
                <a:gd name="connsiteX2" fmla="*/ 355 w 157192"/>
                <a:gd name="connsiteY2" fmla="*/ 2382189 h 2465249"/>
                <a:gd name="connsiteX3" fmla="*/ 462 w 157192"/>
                <a:gd name="connsiteY3" fmla="*/ 2368731 h 2465249"/>
                <a:gd name="connsiteX4" fmla="*/ 462 w 157192"/>
                <a:gd name="connsiteY4" fmla="*/ 28022 h 2465249"/>
                <a:gd name="connsiteX5" fmla="*/ 31092 w 157192"/>
                <a:gd name="connsiteY5" fmla="*/ 4228 h 2465249"/>
                <a:gd name="connsiteX6" fmla="*/ 140906 w 157192"/>
                <a:gd name="connsiteY6" fmla="*/ 33351 h 2465249"/>
                <a:gd name="connsiteX7" fmla="*/ 156732 w 157192"/>
                <a:gd name="connsiteY7" fmla="*/ 55044 h 2465249"/>
                <a:gd name="connsiteX8" fmla="*/ 156679 w 157192"/>
                <a:gd name="connsiteY8" fmla="*/ 60427 h 2465249"/>
                <a:gd name="connsiteX9" fmla="*/ 156679 w 157192"/>
                <a:gd name="connsiteY9" fmla="*/ 2444202 h 2465249"/>
                <a:gd name="connsiteX10" fmla="*/ 156732 w 157192"/>
                <a:gd name="connsiteY10" fmla="*/ 2465250 h 246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192" h="2465249">
                  <a:moveTo>
                    <a:pt x="156732" y="2465250"/>
                  </a:moveTo>
                  <a:cubicBezTo>
                    <a:pt x="106293" y="2443286"/>
                    <a:pt x="59407" y="2422723"/>
                    <a:pt x="12359" y="2402537"/>
                  </a:cubicBezTo>
                  <a:cubicBezTo>
                    <a:pt x="2939" y="2398500"/>
                    <a:pt x="-1314" y="2392525"/>
                    <a:pt x="355" y="2382189"/>
                  </a:cubicBezTo>
                  <a:cubicBezTo>
                    <a:pt x="1055" y="2377829"/>
                    <a:pt x="462" y="2373253"/>
                    <a:pt x="462" y="2368731"/>
                  </a:cubicBezTo>
                  <a:cubicBezTo>
                    <a:pt x="462" y="1588513"/>
                    <a:pt x="462" y="808240"/>
                    <a:pt x="462" y="28022"/>
                  </a:cubicBezTo>
                  <a:cubicBezTo>
                    <a:pt x="462" y="-3146"/>
                    <a:pt x="570" y="-3577"/>
                    <a:pt x="31092" y="4228"/>
                  </a:cubicBezTo>
                  <a:cubicBezTo>
                    <a:pt x="67804" y="13595"/>
                    <a:pt x="104086" y="24523"/>
                    <a:pt x="140906" y="33351"/>
                  </a:cubicBezTo>
                  <a:cubicBezTo>
                    <a:pt x="154095" y="36473"/>
                    <a:pt x="158778" y="42394"/>
                    <a:pt x="156732" y="55044"/>
                  </a:cubicBezTo>
                  <a:cubicBezTo>
                    <a:pt x="156463" y="56767"/>
                    <a:pt x="156679" y="58651"/>
                    <a:pt x="156679" y="60427"/>
                  </a:cubicBezTo>
                  <a:cubicBezTo>
                    <a:pt x="156679" y="855019"/>
                    <a:pt x="156679" y="1649610"/>
                    <a:pt x="156679" y="2444202"/>
                  </a:cubicBezTo>
                  <a:cubicBezTo>
                    <a:pt x="156732" y="2449531"/>
                    <a:pt x="156732" y="2454860"/>
                    <a:pt x="156732" y="246525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83">
              <a:extLst>
                <a:ext uri="{FF2B5EF4-FFF2-40B4-BE49-F238E27FC236}">
                  <a16:creationId xmlns:a16="http://schemas.microsoft.com/office/drawing/2014/main" id="{83E899A7-BCBA-4478-8921-989B7F7E43D3}"/>
                </a:ext>
              </a:extLst>
            </p:cNvPr>
            <p:cNvSpPr/>
            <p:nvPr/>
          </p:nvSpPr>
          <p:spPr>
            <a:xfrm>
              <a:off x="1159054" y="4728864"/>
              <a:ext cx="75922" cy="1353600"/>
            </a:xfrm>
            <a:custGeom>
              <a:avLst/>
              <a:gdLst>
                <a:gd name="connsiteX0" fmla="*/ 134145 w 135437"/>
                <a:gd name="connsiteY0" fmla="*/ 2414711 h 2414711"/>
                <a:gd name="connsiteX1" fmla="*/ 19433 w 135437"/>
                <a:gd name="connsiteY1" fmla="*/ 2365672 h 2414711"/>
                <a:gd name="connsiteX2" fmla="*/ 0 w 135437"/>
                <a:gd name="connsiteY2" fmla="*/ 2335850 h 2414711"/>
                <a:gd name="connsiteX3" fmla="*/ 161 w 135437"/>
                <a:gd name="connsiteY3" fmla="*/ 21786 h 2414711"/>
                <a:gd name="connsiteX4" fmla="*/ 24600 w 135437"/>
                <a:gd name="connsiteY4" fmla="*/ 2138 h 2414711"/>
                <a:gd name="connsiteX5" fmla="*/ 113851 w 135437"/>
                <a:gd name="connsiteY5" fmla="*/ 26416 h 2414711"/>
                <a:gd name="connsiteX6" fmla="*/ 135437 w 135437"/>
                <a:gd name="connsiteY6" fmla="*/ 52792 h 2414711"/>
                <a:gd name="connsiteX7" fmla="*/ 135007 w 135437"/>
                <a:gd name="connsiteY7" fmla="*/ 2404484 h 2414711"/>
                <a:gd name="connsiteX8" fmla="*/ 134145 w 135437"/>
                <a:gd name="connsiteY8" fmla="*/ 2414711 h 241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437" h="2414711">
                  <a:moveTo>
                    <a:pt x="134145" y="2414711"/>
                  </a:moveTo>
                  <a:cubicBezTo>
                    <a:pt x="94149" y="2397647"/>
                    <a:pt x="56737" y="2381767"/>
                    <a:pt x="19433" y="2365672"/>
                  </a:cubicBezTo>
                  <a:cubicBezTo>
                    <a:pt x="6513" y="2360127"/>
                    <a:pt x="0" y="2352376"/>
                    <a:pt x="0" y="2335850"/>
                  </a:cubicBezTo>
                  <a:cubicBezTo>
                    <a:pt x="592" y="1564513"/>
                    <a:pt x="592" y="793177"/>
                    <a:pt x="161" y="21786"/>
                  </a:cubicBezTo>
                  <a:cubicBezTo>
                    <a:pt x="161" y="1707"/>
                    <a:pt x="5706" y="-3514"/>
                    <a:pt x="24600" y="2138"/>
                  </a:cubicBezTo>
                  <a:cubicBezTo>
                    <a:pt x="54153" y="11020"/>
                    <a:pt x="83814" y="19687"/>
                    <a:pt x="113851" y="26416"/>
                  </a:cubicBezTo>
                  <a:cubicBezTo>
                    <a:pt x="129570" y="29915"/>
                    <a:pt x="135437" y="35890"/>
                    <a:pt x="135437" y="52792"/>
                  </a:cubicBezTo>
                  <a:cubicBezTo>
                    <a:pt x="135007" y="836672"/>
                    <a:pt x="135061" y="1620605"/>
                    <a:pt x="135007" y="2404484"/>
                  </a:cubicBezTo>
                  <a:cubicBezTo>
                    <a:pt x="135061" y="2407176"/>
                    <a:pt x="134576" y="2409867"/>
                    <a:pt x="134145" y="2414711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84">
              <a:extLst>
                <a:ext uri="{FF2B5EF4-FFF2-40B4-BE49-F238E27FC236}">
                  <a16:creationId xmlns:a16="http://schemas.microsoft.com/office/drawing/2014/main" id="{8F98883E-17C6-4508-A3DD-B1EF42EC79CC}"/>
                </a:ext>
              </a:extLst>
            </p:cNvPr>
            <p:cNvSpPr/>
            <p:nvPr/>
          </p:nvSpPr>
          <p:spPr>
            <a:xfrm>
              <a:off x="2714998" y="4052679"/>
              <a:ext cx="309165" cy="748777"/>
            </a:xfrm>
            <a:custGeom>
              <a:avLst/>
              <a:gdLst>
                <a:gd name="connsiteX0" fmla="*/ 204504 w 551520"/>
                <a:gd name="connsiteY0" fmla="*/ 1259857 h 1335757"/>
                <a:gd name="connsiteX1" fmla="*/ 176243 w 551520"/>
                <a:gd name="connsiteY1" fmla="*/ 1181372 h 1335757"/>
                <a:gd name="connsiteX2" fmla="*/ 5815 w 551520"/>
                <a:gd name="connsiteY2" fmla="*/ 951355 h 1335757"/>
                <a:gd name="connsiteX3" fmla="*/ 217 w 551520"/>
                <a:gd name="connsiteY3" fmla="*/ 936982 h 1335757"/>
                <a:gd name="connsiteX4" fmla="*/ 4631 w 551520"/>
                <a:gd name="connsiteY4" fmla="*/ 906029 h 1335757"/>
                <a:gd name="connsiteX5" fmla="*/ 4146 w 551520"/>
                <a:gd name="connsiteY5" fmla="*/ 31984 h 1335757"/>
                <a:gd name="connsiteX6" fmla="*/ 37898 w 551520"/>
                <a:gd name="connsiteY6" fmla="*/ 816 h 1335757"/>
                <a:gd name="connsiteX7" fmla="*/ 259572 w 551520"/>
                <a:gd name="connsiteY7" fmla="*/ 31015 h 1335757"/>
                <a:gd name="connsiteX8" fmla="*/ 463374 w 551520"/>
                <a:gd name="connsiteY8" fmla="*/ 54485 h 1335757"/>
                <a:gd name="connsiteX9" fmla="*/ 547888 w 551520"/>
                <a:gd name="connsiteY9" fmla="*/ 65467 h 1335757"/>
                <a:gd name="connsiteX10" fmla="*/ 551387 w 551520"/>
                <a:gd name="connsiteY10" fmla="*/ 91790 h 1335757"/>
                <a:gd name="connsiteX11" fmla="*/ 551172 w 551520"/>
                <a:gd name="connsiteY11" fmla="*/ 1277836 h 1335757"/>
                <a:gd name="connsiteX12" fmla="*/ 542290 w 551520"/>
                <a:gd name="connsiteY12" fmla="*/ 1329837 h 1335757"/>
                <a:gd name="connsiteX13" fmla="*/ 537176 w 551520"/>
                <a:gd name="connsiteY13" fmla="*/ 1335758 h 1335757"/>
                <a:gd name="connsiteX14" fmla="*/ 410620 w 551520"/>
                <a:gd name="connsiteY14" fmla="*/ 1308358 h 1335757"/>
                <a:gd name="connsiteX15" fmla="*/ 204504 w 551520"/>
                <a:gd name="connsiteY15" fmla="*/ 1259857 h 133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520" h="1335757">
                  <a:moveTo>
                    <a:pt x="204504" y="1259857"/>
                  </a:moveTo>
                  <a:cubicBezTo>
                    <a:pt x="212901" y="1227236"/>
                    <a:pt x="194007" y="1205004"/>
                    <a:pt x="176243" y="1181372"/>
                  </a:cubicBezTo>
                  <a:cubicBezTo>
                    <a:pt x="118967" y="1105041"/>
                    <a:pt x="62607" y="1028009"/>
                    <a:pt x="5815" y="951355"/>
                  </a:cubicBezTo>
                  <a:cubicBezTo>
                    <a:pt x="2586" y="946941"/>
                    <a:pt x="-914" y="942957"/>
                    <a:pt x="217" y="936982"/>
                  </a:cubicBezTo>
                  <a:cubicBezTo>
                    <a:pt x="8453" y="927669"/>
                    <a:pt x="4631" y="916365"/>
                    <a:pt x="4631" y="906029"/>
                  </a:cubicBezTo>
                  <a:cubicBezTo>
                    <a:pt x="4846" y="614699"/>
                    <a:pt x="5223" y="323315"/>
                    <a:pt x="4146" y="31984"/>
                  </a:cubicBezTo>
                  <a:cubicBezTo>
                    <a:pt x="4039" y="4585"/>
                    <a:pt x="13244" y="-2683"/>
                    <a:pt x="37898" y="816"/>
                  </a:cubicBezTo>
                  <a:cubicBezTo>
                    <a:pt x="111754" y="11206"/>
                    <a:pt x="185555" y="21649"/>
                    <a:pt x="259572" y="31015"/>
                  </a:cubicBezTo>
                  <a:cubicBezTo>
                    <a:pt x="327399" y="39628"/>
                    <a:pt x="395386" y="47326"/>
                    <a:pt x="463374" y="54485"/>
                  </a:cubicBezTo>
                  <a:cubicBezTo>
                    <a:pt x="491635" y="57446"/>
                    <a:pt x="519035" y="67028"/>
                    <a:pt x="547888" y="65467"/>
                  </a:cubicBezTo>
                  <a:cubicBezTo>
                    <a:pt x="552571" y="73757"/>
                    <a:pt x="551387" y="82854"/>
                    <a:pt x="551387" y="91790"/>
                  </a:cubicBezTo>
                  <a:cubicBezTo>
                    <a:pt x="551010" y="487121"/>
                    <a:pt x="551387" y="882505"/>
                    <a:pt x="551172" y="1277836"/>
                  </a:cubicBezTo>
                  <a:cubicBezTo>
                    <a:pt x="551172" y="1295601"/>
                    <a:pt x="553756" y="1313957"/>
                    <a:pt x="542290" y="1329837"/>
                  </a:cubicBezTo>
                  <a:cubicBezTo>
                    <a:pt x="540567" y="1331828"/>
                    <a:pt x="538898" y="1333766"/>
                    <a:pt x="537176" y="1335758"/>
                  </a:cubicBezTo>
                  <a:cubicBezTo>
                    <a:pt x="493788" y="1332367"/>
                    <a:pt x="452931" y="1316971"/>
                    <a:pt x="410620" y="1308358"/>
                  </a:cubicBezTo>
                  <a:cubicBezTo>
                    <a:pt x="341448" y="1294147"/>
                    <a:pt x="274375" y="1271054"/>
                    <a:pt x="204504" y="1259857"/>
                  </a:cubicBezTo>
                  <a:close/>
                </a:path>
              </a:pathLst>
            </a:custGeom>
            <a:solidFill>
              <a:srgbClr val="09C0E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85">
              <a:extLst>
                <a:ext uri="{FF2B5EF4-FFF2-40B4-BE49-F238E27FC236}">
                  <a16:creationId xmlns:a16="http://schemas.microsoft.com/office/drawing/2014/main" id="{0F7733C4-F0BD-44C8-92BE-C591DE6BE794}"/>
                </a:ext>
              </a:extLst>
            </p:cNvPr>
            <p:cNvSpPr/>
            <p:nvPr/>
          </p:nvSpPr>
          <p:spPr>
            <a:xfrm>
              <a:off x="1008630" y="3419756"/>
              <a:ext cx="314360" cy="322575"/>
            </a:xfrm>
            <a:custGeom>
              <a:avLst/>
              <a:gdLst>
                <a:gd name="connsiteX0" fmla="*/ 0 w 560790"/>
                <a:gd name="connsiteY0" fmla="*/ 171881 h 575447"/>
                <a:gd name="connsiteX1" fmla="*/ 264631 w 560790"/>
                <a:gd name="connsiteY1" fmla="*/ 88443 h 575447"/>
                <a:gd name="connsiteX2" fmla="*/ 541750 w 560790"/>
                <a:gd name="connsiteY2" fmla="*/ 1400 h 575447"/>
                <a:gd name="connsiteX3" fmla="*/ 560375 w 560790"/>
                <a:gd name="connsiteY3" fmla="*/ 0 h 575447"/>
                <a:gd name="connsiteX4" fmla="*/ 560429 w 560790"/>
                <a:gd name="connsiteY4" fmla="*/ 284063 h 575447"/>
                <a:gd name="connsiteX5" fmla="*/ 560160 w 560790"/>
                <a:gd name="connsiteY5" fmla="*/ 334987 h 575447"/>
                <a:gd name="connsiteX6" fmla="*/ 531791 w 560790"/>
                <a:gd name="connsiteY6" fmla="*/ 375521 h 575447"/>
                <a:gd name="connsiteX7" fmla="*/ 170589 w 560790"/>
                <a:gd name="connsiteY7" fmla="*/ 513596 h 575447"/>
                <a:gd name="connsiteX8" fmla="*/ 54 w 560790"/>
                <a:gd name="connsiteY8" fmla="*/ 575448 h 575447"/>
                <a:gd name="connsiteX9" fmla="*/ 0 w 560790"/>
                <a:gd name="connsiteY9" fmla="*/ 171881 h 57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0790" h="575447">
                  <a:moveTo>
                    <a:pt x="0" y="171881"/>
                  </a:moveTo>
                  <a:cubicBezTo>
                    <a:pt x="88174" y="143996"/>
                    <a:pt x="176133" y="115359"/>
                    <a:pt x="264631" y="88443"/>
                  </a:cubicBezTo>
                  <a:cubicBezTo>
                    <a:pt x="357273" y="60290"/>
                    <a:pt x="450023" y="32514"/>
                    <a:pt x="541750" y="1400"/>
                  </a:cubicBezTo>
                  <a:cubicBezTo>
                    <a:pt x="547456" y="-538"/>
                    <a:pt x="554131" y="431"/>
                    <a:pt x="560375" y="0"/>
                  </a:cubicBezTo>
                  <a:cubicBezTo>
                    <a:pt x="560375" y="94688"/>
                    <a:pt x="560375" y="189376"/>
                    <a:pt x="560429" y="284063"/>
                  </a:cubicBezTo>
                  <a:cubicBezTo>
                    <a:pt x="560160" y="301074"/>
                    <a:pt x="557630" y="318461"/>
                    <a:pt x="560160" y="334987"/>
                  </a:cubicBezTo>
                  <a:cubicBezTo>
                    <a:pt x="563928" y="359211"/>
                    <a:pt x="550363" y="368416"/>
                    <a:pt x="531791" y="375521"/>
                  </a:cubicBezTo>
                  <a:cubicBezTo>
                    <a:pt x="411372" y="421600"/>
                    <a:pt x="291115" y="468002"/>
                    <a:pt x="170589" y="513596"/>
                  </a:cubicBezTo>
                  <a:cubicBezTo>
                    <a:pt x="114013" y="535021"/>
                    <a:pt x="56899" y="554884"/>
                    <a:pt x="54" y="575448"/>
                  </a:cubicBezTo>
                  <a:cubicBezTo>
                    <a:pt x="54" y="440979"/>
                    <a:pt x="54" y="306403"/>
                    <a:pt x="0" y="171881"/>
                  </a:cubicBezTo>
                  <a:close/>
                </a:path>
              </a:pathLst>
            </a:custGeom>
            <a:solidFill>
              <a:srgbClr val="DF214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86">
              <a:extLst>
                <a:ext uri="{FF2B5EF4-FFF2-40B4-BE49-F238E27FC236}">
                  <a16:creationId xmlns:a16="http://schemas.microsoft.com/office/drawing/2014/main" id="{EC2170B1-F428-4943-85A1-1B14C5304F06}"/>
                </a:ext>
              </a:extLst>
            </p:cNvPr>
            <p:cNvSpPr/>
            <p:nvPr/>
          </p:nvSpPr>
          <p:spPr>
            <a:xfrm>
              <a:off x="1201026" y="3355844"/>
              <a:ext cx="94105" cy="39890"/>
            </a:xfrm>
            <a:custGeom>
              <a:avLst/>
              <a:gdLst>
                <a:gd name="connsiteX0" fmla="*/ 114663 w 167874"/>
                <a:gd name="connsiteY0" fmla="*/ 70033 h 71161"/>
                <a:gd name="connsiteX1" fmla="*/ 14430 w 167874"/>
                <a:gd name="connsiteY1" fmla="*/ 60397 h 71161"/>
                <a:gd name="connsiteX2" fmla="*/ 865 w 167874"/>
                <a:gd name="connsiteY2" fmla="*/ 46079 h 71161"/>
                <a:gd name="connsiteX3" fmla="*/ 757 w 167874"/>
                <a:gd name="connsiteY3" fmla="*/ 24654 h 71161"/>
                <a:gd name="connsiteX4" fmla="*/ 25950 w 167874"/>
                <a:gd name="connsiteY4" fmla="*/ 377 h 71161"/>
                <a:gd name="connsiteX5" fmla="*/ 155627 w 167874"/>
                <a:gd name="connsiteY5" fmla="*/ 11143 h 71161"/>
                <a:gd name="connsiteX6" fmla="*/ 167739 w 167874"/>
                <a:gd name="connsiteY6" fmla="*/ 23954 h 71161"/>
                <a:gd name="connsiteX7" fmla="*/ 167739 w 167874"/>
                <a:gd name="connsiteY7" fmla="*/ 26646 h 71161"/>
                <a:gd name="connsiteX8" fmla="*/ 114663 w 167874"/>
                <a:gd name="connsiteY8" fmla="*/ 70033 h 7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4" h="71161">
                  <a:moveTo>
                    <a:pt x="114663" y="70033"/>
                  </a:moveTo>
                  <a:cubicBezTo>
                    <a:pt x="88339" y="67449"/>
                    <a:pt x="51465" y="63250"/>
                    <a:pt x="14430" y="60397"/>
                  </a:cubicBezTo>
                  <a:cubicBezTo>
                    <a:pt x="3933" y="59590"/>
                    <a:pt x="165" y="56145"/>
                    <a:pt x="865" y="46079"/>
                  </a:cubicBezTo>
                  <a:cubicBezTo>
                    <a:pt x="1349" y="38973"/>
                    <a:pt x="1942" y="31598"/>
                    <a:pt x="757" y="24654"/>
                  </a:cubicBezTo>
                  <a:cubicBezTo>
                    <a:pt x="-2849" y="3606"/>
                    <a:pt x="6571" y="-1561"/>
                    <a:pt x="25950" y="377"/>
                  </a:cubicBezTo>
                  <a:cubicBezTo>
                    <a:pt x="69068" y="4737"/>
                    <a:pt x="112348" y="8128"/>
                    <a:pt x="155627" y="11143"/>
                  </a:cubicBezTo>
                  <a:cubicBezTo>
                    <a:pt x="164940" y="11789"/>
                    <a:pt x="168654" y="14965"/>
                    <a:pt x="167739" y="23954"/>
                  </a:cubicBezTo>
                  <a:cubicBezTo>
                    <a:pt x="167632" y="24816"/>
                    <a:pt x="167739" y="25731"/>
                    <a:pt x="167739" y="26646"/>
                  </a:cubicBezTo>
                  <a:cubicBezTo>
                    <a:pt x="166770" y="81445"/>
                    <a:pt x="174845" y="70356"/>
                    <a:pt x="114663" y="70033"/>
                  </a:cubicBezTo>
                  <a:close/>
                </a:path>
              </a:pathLst>
            </a:custGeom>
            <a:solidFill>
              <a:srgbClr val="0304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7">
              <a:extLst>
                <a:ext uri="{FF2B5EF4-FFF2-40B4-BE49-F238E27FC236}">
                  <a16:creationId xmlns:a16="http://schemas.microsoft.com/office/drawing/2014/main" id="{DC279DAF-0BDD-4F72-BDFE-18785D132119}"/>
                </a:ext>
              </a:extLst>
            </p:cNvPr>
            <p:cNvSpPr/>
            <p:nvPr/>
          </p:nvSpPr>
          <p:spPr>
            <a:xfrm>
              <a:off x="1328923" y="3452750"/>
              <a:ext cx="93167" cy="42430"/>
            </a:xfrm>
            <a:custGeom>
              <a:avLst/>
              <a:gdLst>
                <a:gd name="connsiteX0" fmla="*/ 165403 w 166203"/>
                <a:gd name="connsiteY0" fmla="*/ 45141 h 75691"/>
                <a:gd name="connsiteX1" fmla="*/ 131920 w 166203"/>
                <a:gd name="connsiteY1" fmla="*/ 72810 h 75691"/>
                <a:gd name="connsiteX2" fmla="*/ 18607 w 166203"/>
                <a:gd name="connsiteY2" fmla="*/ 60160 h 75691"/>
                <a:gd name="connsiteX3" fmla="*/ 251 w 166203"/>
                <a:gd name="connsiteY3" fmla="*/ 39382 h 75691"/>
                <a:gd name="connsiteX4" fmla="*/ 305 w 166203"/>
                <a:gd name="connsiteY4" fmla="*/ 12520 h 75691"/>
                <a:gd name="connsiteX5" fmla="*/ 13170 w 166203"/>
                <a:gd name="connsiteY5" fmla="*/ 139 h 75691"/>
                <a:gd name="connsiteX6" fmla="*/ 158082 w 166203"/>
                <a:gd name="connsiteY6" fmla="*/ 16988 h 75691"/>
                <a:gd name="connsiteX7" fmla="*/ 165403 w 166203"/>
                <a:gd name="connsiteY7" fmla="*/ 45141 h 7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203" h="75691">
                  <a:moveTo>
                    <a:pt x="165403" y="45141"/>
                  </a:moveTo>
                  <a:cubicBezTo>
                    <a:pt x="165349" y="79324"/>
                    <a:pt x="164811" y="78247"/>
                    <a:pt x="131920" y="72810"/>
                  </a:cubicBezTo>
                  <a:cubicBezTo>
                    <a:pt x="94455" y="66566"/>
                    <a:pt x="56504" y="62421"/>
                    <a:pt x="18607" y="60160"/>
                  </a:cubicBezTo>
                  <a:cubicBezTo>
                    <a:pt x="2297" y="59191"/>
                    <a:pt x="-1041" y="53324"/>
                    <a:pt x="251" y="39382"/>
                  </a:cubicBezTo>
                  <a:cubicBezTo>
                    <a:pt x="1059" y="30499"/>
                    <a:pt x="682" y="21456"/>
                    <a:pt x="305" y="12520"/>
                  </a:cubicBezTo>
                  <a:cubicBezTo>
                    <a:pt x="-72" y="3261"/>
                    <a:pt x="4288" y="-830"/>
                    <a:pt x="13170" y="139"/>
                  </a:cubicBezTo>
                  <a:cubicBezTo>
                    <a:pt x="61510" y="5414"/>
                    <a:pt x="110065" y="9506"/>
                    <a:pt x="158082" y="16988"/>
                  </a:cubicBezTo>
                  <a:cubicBezTo>
                    <a:pt x="173585" y="19303"/>
                    <a:pt x="161366" y="37067"/>
                    <a:pt x="165403" y="45141"/>
                  </a:cubicBezTo>
                  <a:close/>
                </a:path>
              </a:pathLst>
            </a:custGeom>
            <a:solidFill>
              <a:srgbClr val="0205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88">
              <a:extLst>
                <a:ext uri="{FF2B5EF4-FFF2-40B4-BE49-F238E27FC236}">
                  <a16:creationId xmlns:a16="http://schemas.microsoft.com/office/drawing/2014/main" id="{5C372379-9736-40C8-B88F-1F5C927F93B3}"/>
                </a:ext>
              </a:extLst>
            </p:cNvPr>
            <p:cNvSpPr/>
            <p:nvPr/>
          </p:nvSpPr>
          <p:spPr>
            <a:xfrm>
              <a:off x="1472500" y="3534411"/>
              <a:ext cx="94852" cy="40895"/>
            </a:xfrm>
            <a:custGeom>
              <a:avLst/>
              <a:gdLst>
                <a:gd name="connsiteX0" fmla="*/ 167337 w 169206"/>
                <a:gd name="connsiteY0" fmla="*/ 38777 h 72954"/>
                <a:gd name="connsiteX1" fmla="*/ 131432 w 169206"/>
                <a:gd name="connsiteY1" fmla="*/ 70430 h 72954"/>
                <a:gd name="connsiteX2" fmla="*/ 17958 w 169206"/>
                <a:gd name="connsiteY2" fmla="*/ 59287 h 72954"/>
                <a:gd name="connsiteX3" fmla="*/ 140 w 169206"/>
                <a:gd name="connsiteY3" fmla="*/ 40715 h 72954"/>
                <a:gd name="connsiteX4" fmla="*/ 43796 w 169206"/>
                <a:gd name="connsiteY4" fmla="*/ 3195 h 72954"/>
                <a:gd name="connsiteX5" fmla="*/ 136385 w 169206"/>
                <a:gd name="connsiteY5" fmla="*/ 10355 h 72954"/>
                <a:gd name="connsiteX6" fmla="*/ 167337 w 169206"/>
                <a:gd name="connsiteY6" fmla="*/ 38777 h 7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06" h="72954">
                  <a:moveTo>
                    <a:pt x="167337" y="38777"/>
                  </a:moveTo>
                  <a:cubicBezTo>
                    <a:pt x="167337" y="76566"/>
                    <a:pt x="167499" y="75436"/>
                    <a:pt x="131432" y="70430"/>
                  </a:cubicBezTo>
                  <a:cubicBezTo>
                    <a:pt x="93805" y="65262"/>
                    <a:pt x="55854" y="61547"/>
                    <a:pt x="17958" y="59287"/>
                  </a:cubicBezTo>
                  <a:cubicBezTo>
                    <a:pt x="3693" y="58425"/>
                    <a:pt x="355" y="54388"/>
                    <a:pt x="140" y="40715"/>
                  </a:cubicBezTo>
                  <a:cubicBezTo>
                    <a:pt x="-614" y="-3372"/>
                    <a:pt x="140" y="-3480"/>
                    <a:pt x="43796" y="3195"/>
                  </a:cubicBezTo>
                  <a:cubicBezTo>
                    <a:pt x="74372" y="7878"/>
                    <a:pt x="105540" y="10785"/>
                    <a:pt x="136385" y="10355"/>
                  </a:cubicBezTo>
                  <a:cubicBezTo>
                    <a:pt x="161416" y="10139"/>
                    <a:pt x="174281" y="15415"/>
                    <a:pt x="167337" y="38777"/>
                  </a:cubicBezTo>
                  <a:close/>
                </a:path>
              </a:pathLst>
            </a:custGeom>
            <a:solidFill>
              <a:srgbClr val="030603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089">
              <a:extLst>
                <a:ext uri="{FF2B5EF4-FFF2-40B4-BE49-F238E27FC236}">
                  <a16:creationId xmlns:a16="http://schemas.microsoft.com/office/drawing/2014/main" id="{C89ACD33-DF2D-4BF3-9B5B-12B6C924BCE1}"/>
                </a:ext>
              </a:extLst>
            </p:cNvPr>
            <p:cNvSpPr/>
            <p:nvPr/>
          </p:nvSpPr>
          <p:spPr>
            <a:xfrm>
              <a:off x="1080795" y="3281067"/>
              <a:ext cx="94145" cy="41363"/>
            </a:xfrm>
            <a:custGeom>
              <a:avLst/>
              <a:gdLst>
                <a:gd name="connsiteX0" fmla="*/ 167115 w 167947"/>
                <a:gd name="connsiteY0" fmla="*/ 42640 h 73789"/>
                <a:gd name="connsiteX1" fmla="*/ 134602 w 167947"/>
                <a:gd name="connsiteY1" fmla="*/ 71278 h 73789"/>
                <a:gd name="connsiteX2" fmla="*/ 18866 w 167947"/>
                <a:gd name="connsiteY2" fmla="*/ 59220 h 73789"/>
                <a:gd name="connsiteX3" fmla="*/ 295 w 167947"/>
                <a:gd name="connsiteY3" fmla="*/ 38980 h 73789"/>
                <a:gd name="connsiteX4" fmla="*/ 349 w 167947"/>
                <a:gd name="connsiteY4" fmla="*/ 14917 h 73789"/>
                <a:gd name="connsiteX5" fmla="*/ 16067 w 167947"/>
                <a:gd name="connsiteY5" fmla="*/ 222 h 73789"/>
                <a:gd name="connsiteX6" fmla="*/ 158072 w 167947"/>
                <a:gd name="connsiteY6" fmla="*/ 16048 h 73789"/>
                <a:gd name="connsiteX7" fmla="*/ 167115 w 167947"/>
                <a:gd name="connsiteY7" fmla="*/ 42640 h 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947" h="73789">
                  <a:moveTo>
                    <a:pt x="167115" y="42640"/>
                  </a:moveTo>
                  <a:cubicBezTo>
                    <a:pt x="167115" y="77468"/>
                    <a:pt x="167277" y="76069"/>
                    <a:pt x="134602" y="71278"/>
                  </a:cubicBezTo>
                  <a:cubicBezTo>
                    <a:pt x="96221" y="65679"/>
                    <a:pt x="57517" y="61481"/>
                    <a:pt x="18866" y="59220"/>
                  </a:cubicBezTo>
                  <a:cubicBezTo>
                    <a:pt x="3148" y="58305"/>
                    <a:pt x="-1266" y="53352"/>
                    <a:pt x="295" y="38980"/>
                  </a:cubicBezTo>
                  <a:cubicBezTo>
                    <a:pt x="1156" y="31013"/>
                    <a:pt x="995" y="22884"/>
                    <a:pt x="349" y="14917"/>
                  </a:cubicBezTo>
                  <a:cubicBezTo>
                    <a:pt x="-674" y="2805"/>
                    <a:pt x="4924" y="-1016"/>
                    <a:pt x="16067" y="222"/>
                  </a:cubicBezTo>
                  <a:cubicBezTo>
                    <a:pt x="63438" y="5443"/>
                    <a:pt x="110863" y="9750"/>
                    <a:pt x="158072" y="16048"/>
                  </a:cubicBezTo>
                  <a:cubicBezTo>
                    <a:pt x="176590" y="18578"/>
                    <a:pt x="162486" y="35481"/>
                    <a:pt x="167115" y="42640"/>
                  </a:cubicBezTo>
                  <a:close/>
                </a:path>
              </a:pathLst>
            </a:custGeom>
            <a:solidFill>
              <a:srgbClr val="030603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090">
              <a:extLst>
                <a:ext uri="{FF2B5EF4-FFF2-40B4-BE49-F238E27FC236}">
                  <a16:creationId xmlns:a16="http://schemas.microsoft.com/office/drawing/2014/main" id="{290FEE26-E348-4110-887A-0046EDBC099A}"/>
                </a:ext>
              </a:extLst>
            </p:cNvPr>
            <p:cNvSpPr/>
            <p:nvPr/>
          </p:nvSpPr>
          <p:spPr>
            <a:xfrm>
              <a:off x="1333736" y="3305991"/>
              <a:ext cx="92300" cy="41477"/>
            </a:xfrm>
            <a:custGeom>
              <a:avLst/>
              <a:gdLst>
                <a:gd name="connsiteX0" fmla="*/ 163169 w 164656"/>
                <a:gd name="connsiteY0" fmla="*/ 48780 h 73991"/>
                <a:gd name="connsiteX1" fmla="*/ 134046 w 164656"/>
                <a:gd name="connsiteY1" fmla="*/ 73004 h 73991"/>
                <a:gd name="connsiteX2" fmla="*/ 13305 w 164656"/>
                <a:gd name="connsiteY2" fmla="*/ 57662 h 73991"/>
                <a:gd name="connsiteX3" fmla="*/ 1085 w 164656"/>
                <a:gd name="connsiteY3" fmla="*/ 34408 h 73991"/>
                <a:gd name="connsiteX4" fmla="*/ 37798 w 164656"/>
                <a:gd name="connsiteY4" fmla="*/ 2755 h 73991"/>
                <a:gd name="connsiteX5" fmla="*/ 135231 w 164656"/>
                <a:gd name="connsiteY5" fmla="*/ 13952 h 73991"/>
                <a:gd name="connsiteX6" fmla="*/ 163169 w 164656"/>
                <a:gd name="connsiteY6" fmla="*/ 48780 h 7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56" h="73991">
                  <a:moveTo>
                    <a:pt x="163169" y="48780"/>
                  </a:moveTo>
                  <a:cubicBezTo>
                    <a:pt x="169198" y="71927"/>
                    <a:pt x="156386" y="76341"/>
                    <a:pt x="134046" y="73004"/>
                  </a:cubicBezTo>
                  <a:cubicBezTo>
                    <a:pt x="93943" y="67029"/>
                    <a:pt x="53678" y="61430"/>
                    <a:pt x="13305" y="57662"/>
                  </a:cubicBezTo>
                  <a:cubicBezTo>
                    <a:pt x="-5697" y="55886"/>
                    <a:pt x="1301" y="43182"/>
                    <a:pt x="1085" y="34408"/>
                  </a:cubicBezTo>
                  <a:cubicBezTo>
                    <a:pt x="9" y="-3489"/>
                    <a:pt x="278" y="-2735"/>
                    <a:pt x="37798" y="2755"/>
                  </a:cubicBezTo>
                  <a:cubicBezTo>
                    <a:pt x="70150" y="7492"/>
                    <a:pt x="102825" y="9592"/>
                    <a:pt x="135231" y="13952"/>
                  </a:cubicBezTo>
                  <a:cubicBezTo>
                    <a:pt x="163276" y="17774"/>
                    <a:pt x="163223" y="18474"/>
                    <a:pt x="163169" y="48780"/>
                  </a:cubicBezTo>
                  <a:close/>
                </a:path>
              </a:pathLst>
            </a:custGeom>
            <a:solidFill>
              <a:srgbClr val="0305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091">
              <a:extLst>
                <a:ext uri="{FF2B5EF4-FFF2-40B4-BE49-F238E27FC236}">
                  <a16:creationId xmlns:a16="http://schemas.microsoft.com/office/drawing/2014/main" id="{B817E4A3-9D05-4736-89D6-1F005BA38438}"/>
                </a:ext>
              </a:extLst>
            </p:cNvPr>
            <p:cNvSpPr/>
            <p:nvPr/>
          </p:nvSpPr>
          <p:spPr>
            <a:xfrm>
              <a:off x="1471893" y="3322761"/>
              <a:ext cx="95244" cy="36845"/>
            </a:xfrm>
            <a:custGeom>
              <a:avLst/>
              <a:gdLst>
                <a:gd name="connsiteX0" fmla="*/ 49887 w 169905"/>
                <a:gd name="connsiteY0" fmla="*/ 184 h 65729"/>
                <a:gd name="connsiteX1" fmla="*/ 155179 w 169905"/>
                <a:gd name="connsiteY1" fmla="*/ 10950 h 65729"/>
                <a:gd name="connsiteX2" fmla="*/ 167883 w 169905"/>
                <a:gd name="connsiteY2" fmla="*/ 44110 h 65729"/>
                <a:gd name="connsiteX3" fmla="*/ 154156 w 169905"/>
                <a:gd name="connsiteY3" fmla="*/ 65696 h 65729"/>
                <a:gd name="connsiteX4" fmla="*/ 11021 w 169905"/>
                <a:gd name="connsiteY4" fmla="*/ 53476 h 65729"/>
                <a:gd name="connsiteX5" fmla="*/ 2031 w 169905"/>
                <a:gd name="connsiteY5" fmla="*/ 17356 h 65729"/>
                <a:gd name="connsiteX6" fmla="*/ 14735 w 169905"/>
                <a:gd name="connsiteY6" fmla="*/ 76 h 65729"/>
                <a:gd name="connsiteX7" fmla="*/ 49887 w 169905"/>
                <a:gd name="connsiteY7" fmla="*/ 184 h 6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905" h="65729">
                  <a:moveTo>
                    <a:pt x="49887" y="184"/>
                  </a:moveTo>
                  <a:cubicBezTo>
                    <a:pt x="81216" y="3360"/>
                    <a:pt x="118198" y="7021"/>
                    <a:pt x="155179" y="10950"/>
                  </a:cubicBezTo>
                  <a:cubicBezTo>
                    <a:pt x="180049" y="13588"/>
                    <a:pt x="165299" y="32752"/>
                    <a:pt x="167883" y="44110"/>
                  </a:cubicBezTo>
                  <a:cubicBezTo>
                    <a:pt x="169983" y="53315"/>
                    <a:pt x="172459" y="65480"/>
                    <a:pt x="154156" y="65696"/>
                  </a:cubicBezTo>
                  <a:cubicBezTo>
                    <a:pt x="105978" y="66288"/>
                    <a:pt x="58500" y="59021"/>
                    <a:pt x="11021" y="53476"/>
                  </a:cubicBezTo>
                  <a:cubicBezTo>
                    <a:pt x="-9058" y="51108"/>
                    <a:pt x="5046" y="29683"/>
                    <a:pt x="2031" y="17356"/>
                  </a:cubicBezTo>
                  <a:cubicBezTo>
                    <a:pt x="-122" y="8474"/>
                    <a:pt x="686" y="-946"/>
                    <a:pt x="14735" y="76"/>
                  </a:cubicBezTo>
                  <a:cubicBezTo>
                    <a:pt x="24425" y="722"/>
                    <a:pt x="34330" y="184"/>
                    <a:pt x="49887" y="184"/>
                  </a:cubicBezTo>
                  <a:close/>
                </a:path>
              </a:pathLst>
            </a:custGeom>
            <a:solidFill>
              <a:srgbClr val="0204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092">
              <a:extLst>
                <a:ext uri="{FF2B5EF4-FFF2-40B4-BE49-F238E27FC236}">
                  <a16:creationId xmlns:a16="http://schemas.microsoft.com/office/drawing/2014/main" id="{E7C493E0-D54F-4750-8AEB-7119ADE353F9}"/>
                </a:ext>
              </a:extLst>
            </p:cNvPr>
            <p:cNvSpPr/>
            <p:nvPr/>
          </p:nvSpPr>
          <p:spPr>
            <a:xfrm>
              <a:off x="1471954" y="3389649"/>
              <a:ext cx="94470" cy="38889"/>
            </a:xfrm>
            <a:custGeom>
              <a:avLst/>
              <a:gdLst>
                <a:gd name="connsiteX0" fmla="*/ 168311 w 168524"/>
                <a:gd name="connsiteY0" fmla="*/ 36754 h 69375"/>
                <a:gd name="connsiteX1" fmla="*/ 133914 w 168524"/>
                <a:gd name="connsiteY1" fmla="*/ 66684 h 69375"/>
                <a:gd name="connsiteX2" fmla="*/ 18232 w 168524"/>
                <a:gd name="connsiteY2" fmla="*/ 54410 h 69375"/>
                <a:gd name="connsiteX3" fmla="*/ 1921 w 168524"/>
                <a:gd name="connsiteY3" fmla="*/ 18828 h 69375"/>
                <a:gd name="connsiteX4" fmla="*/ 21300 w 168524"/>
                <a:gd name="connsiteY4" fmla="*/ 257 h 69375"/>
                <a:gd name="connsiteX5" fmla="*/ 155930 w 168524"/>
                <a:gd name="connsiteY5" fmla="*/ 11400 h 69375"/>
                <a:gd name="connsiteX6" fmla="*/ 168311 w 168524"/>
                <a:gd name="connsiteY6" fmla="*/ 36754 h 6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24" h="69375">
                  <a:moveTo>
                    <a:pt x="168311" y="36754"/>
                  </a:moveTo>
                  <a:cubicBezTo>
                    <a:pt x="168365" y="73897"/>
                    <a:pt x="168688" y="71528"/>
                    <a:pt x="133914" y="66684"/>
                  </a:cubicBezTo>
                  <a:cubicBezTo>
                    <a:pt x="95586" y="61354"/>
                    <a:pt x="56775" y="58501"/>
                    <a:pt x="18232" y="54410"/>
                  </a:cubicBezTo>
                  <a:cubicBezTo>
                    <a:pt x="-12021" y="51180"/>
                    <a:pt x="5313" y="31048"/>
                    <a:pt x="1921" y="18828"/>
                  </a:cubicBezTo>
                  <a:cubicBezTo>
                    <a:pt x="-2385" y="3325"/>
                    <a:pt x="6820" y="-1197"/>
                    <a:pt x="21300" y="257"/>
                  </a:cubicBezTo>
                  <a:cubicBezTo>
                    <a:pt x="66087" y="4725"/>
                    <a:pt x="110659" y="11507"/>
                    <a:pt x="155930" y="11400"/>
                  </a:cubicBezTo>
                  <a:cubicBezTo>
                    <a:pt x="179239" y="11292"/>
                    <a:pt x="161744" y="31263"/>
                    <a:pt x="168311" y="36754"/>
                  </a:cubicBezTo>
                  <a:close/>
                </a:path>
              </a:pathLst>
            </a:custGeom>
            <a:solidFill>
              <a:srgbClr val="0305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093">
              <a:extLst>
                <a:ext uri="{FF2B5EF4-FFF2-40B4-BE49-F238E27FC236}">
                  <a16:creationId xmlns:a16="http://schemas.microsoft.com/office/drawing/2014/main" id="{AB54972B-FF01-4A4E-B085-639BFE045815}"/>
                </a:ext>
              </a:extLst>
            </p:cNvPr>
            <p:cNvSpPr/>
            <p:nvPr/>
          </p:nvSpPr>
          <p:spPr>
            <a:xfrm>
              <a:off x="3018956" y="3935334"/>
              <a:ext cx="190077" cy="862775"/>
            </a:xfrm>
            <a:custGeom>
              <a:avLst/>
              <a:gdLst>
                <a:gd name="connsiteX0" fmla="*/ 2 w 339080"/>
                <a:gd name="connsiteY0" fmla="*/ 1539121 h 1539120"/>
                <a:gd name="connsiteX1" fmla="*/ 271 w 339080"/>
                <a:gd name="connsiteY1" fmla="*/ 311302 h 1539120"/>
                <a:gd name="connsiteX2" fmla="*/ 5654 w 339080"/>
                <a:gd name="connsiteY2" fmla="*/ 274751 h 1539120"/>
                <a:gd name="connsiteX3" fmla="*/ 339080 w 339080"/>
                <a:gd name="connsiteY3" fmla="*/ 0 h 1539120"/>
                <a:gd name="connsiteX4" fmla="*/ 339080 w 339080"/>
                <a:gd name="connsiteY4" fmla="*/ 1190353 h 1539120"/>
                <a:gd name="connsiteX5" fmla="*/ 330898 w 339080"/>
                <a:gd name="connsiteY5" fmla="*/ 1200796 h 1539120"/>
                <a:gd name="connsiteX6" fmla="*/ 123974 w 339080"/>
                <a:gd name="connsiteY6" fmla="*/ 1413803 h 1539120"/>
                <a:gd name="connsiteX7" fmla="*/ 2 w 339080"/>
                <a:gd name="connsiteY7" fmla="*/ 1539121 h 153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080" h="1539120">
                  <a:moveTo>
                    <a:pt x="2" y="1539121"/>
                  </a:moveTo>
                  <a:cubicBezTo>
                    <a:pt x="56" y="1129847"/>
                    <a:pt x="110" y="720575"/>
                    <a:pt x="271" y="311302"/>
                  </a:cubicBezTo>
                  <a:cubicBezTo>
                    <a:pt x="271" y="298921"/>
                    <a:pt x="-1828" y="286109"/>
                    <a:pt x="5654" y="274751"/>
                  </a:cubicBezTo>
                  <a:cubicBezTo>
                    <a:pt x="115415" y="184316"/>
                    <a:pt x="225175" y="93827"/>
                    <a:pt x="339080" y="0"/>
                  </a:cubicBezTo>
                  <a:cubicBezTo>
                    <a:pt x="339080" y="400337"/>
                    <a:pt x="339080" y="795345"/>
                    <a:pt x="339080" y="1190353"/>
                  </a:cubicBezTo>
                  <a:cubicBezTo>
                    <a:pt x="336389" y="1193852"/>
                    <a:pt x="333966" y="1197620"/>
                    <a:pt x="330898" y="1200796"/>
                  </a:cubicBezTo>
                  <a:cubicBezTo>
                    <a:pt x="261834" y="1271745"/>
                    <a:pt x="191692" y="1341617"/>
                    <a:pt x="123974" y="1413803"/>
                  </a:cubicBezTo>
                  <a:cubicBezTo>
                    <a:pt x="83655" y="1456652"/>
                    <a:pt x="43766" y="1499770"/>
                    <a:pt x="2" y="1539121"/>
                  </a:cubicBezTo>
                  <a:close/>
                </a:path>
              </a:pathLst>
            </a:custGeom>
            <a:solidFill>
              <a:srgbClr val="00A0C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094">
              <a:extLst>
                <a:ext uri="{FF2B5EF4-FFF2-40B4-BE49-F238E27FC236}">
                  <a16:creationId xmlns:a16="http://schemas.microsoft.com/office/drawing/2014/main" id="{27C9DDBD-28BB-4B8E-834D-7DF2F033E973}"/>
                </a:ext>
              </a:extLst>
            </p:cNvPr>
            <p:cNvSpPr/>
            <p:nvPr/>
          </p:nvSpPr>
          <p:spPr>
            <a:xfrm>
              <a:off x="2793094" y="3922078"/>
              <a:ext cx="214035" cy="136885"/>
            </a:xfrm>
            <a:custGeom>
              <a:avLst/>
              <a:gdLst>
                <a:gd name="connsiteX0" fmla="*/ 381819 w 381819"/>
                <a:gd name="connsiteY0" fmla="*/ 40229 h 244192"/>
                <a:gd name="connsiteX1" fmla="*/ 376221 w 381819"/>
                <a:gd name="connsiteY1" fmla="*/ 63107 h 244192"/>
                <a:gd name="connsiteX2" fmla="*/ 376921 w 381819"/>
                <a:gd name="connsiteY2" fmla="*/ 244193 h 244192"/>
                <a:gd name="connsiteX3" fmla="*/ 242775 w 381819"/>
                <a:gd name="connsiteY3" fmla="*/ 226160 h 244192"/>
                <a:gd name="connsiteX4" fmla="*/ 53185 w 381819"/>
                <a:gd name="connsiteY4" fmla="*/ 201505 h 244192"/>
                <a:gd name="connsiteX5" fmla="*/ 27077 w 381819"/>
                <a:gd name="connsiteY5" fmla="*/ 197414 h 244192"/>
                <a:gd name="connsiteX6" fmla="*/ 4952 w 381819"/>
                <a:gd name="connsiteY6" fmla="*/ 170068 h 244192"/>
                <a:gd name="connsiteX7" fmla="*/ 0 w 381819"/>
                <a:gd name="connsiteY7" fmla="*/ 131579 h 244192"/>
                <a:gd name="connsiteX8" fmla="*/ 5329 w 381819"/>
                <a:gd name="connsiteY8" fmla="*/ 125873 h 244192"/>
                <a:gd name="connsiteX9" fmla="*/ 10389 w 381819"/>
                <a:gd name="connsiteY9" fmla="*/ 33931 h 244192"/>
                <a:gd name="connsiteX10" fmla="*/ 47155 w 381819"/>
                <a:gd name="connsiteY10" fmla="*/ 2010 h 244192"/>
                <a:gd name="connsiteX11" fmla="*/ 303065 w 381819"/>
                <a:gd name="connsiteY11" fmla="*/ 29571 h 244192"/>
                <a:gd name="connsiteX12" fmla="*/ 381819 w 381819"/>
                <a:gd name="connsiteY12" fmla="*/ 40229 h 24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819" h="244192">
                  <a:moveTo>
                    <a:pt x="381819" y="40229"/>
                  </a:moveTo>
                  <a:cubicBezTo>
                    <a:pt x="377513" y="47281"/>
                    <a:pt x="376167" y="54817"/>
                    <a:pt x="376221" y="63107"/>
                  </a:cubicBezTo>
                  <a:cubicBezTo>
                    <a:pt x="376598" y="123451"/>
                    <a:pt x="376705" y="183795"/>
                    <a:pt x="376921" y="244193"/>
                  </a:cubicBezTo>
                  <a:cubicBezTo>
                    <a:pt x="332188" y="238164"/>
                    <a:pt x="287508" y="232027"/>
                    <a:pt x="242775" y="226160"/>
                  </a:cubicBezTo>
                  <a:cubicBezTo>
                    <a:pt x="179578" y="217870"/>
                    <a:pt x="116381" y="209795"/>
                    <a:pt x="53185" y="201505"/>
                  </a:cubicBezTo>
                  <a:cubicBezTo>
                    <a:pt x="44410" y="200375"/>
                    <a:pt x="35690" y="197091"/>
                    <a:pt x="27077" y="197414"/>
                  </a:cubicBezTo>
                  <a:cubicBezTo>
                    <a:pt x="6513" y="198114"/>
                    <a:pt x="4791" y="186433"/>
                    <a:pt x="4952" y="170068"/>
                  </a:cubicBezTo>
                  <a:cubicBezTo>
                    <a:pt x="5060" y="157310"/>
                    <a:pt x="10389" y="143207"/>
                    <a:pt x="0" y="131579"/>
                  </a:cubicBezTo>
                  <a:cubicBezTo>
                    <a:pt x="1776" y="129695"/>
                    <a:pt x="3553" y="127811"/>
                    <a:pt x="5329" y="125873"/>
                  </a:cubicBezTo>
                  <a:cubicBezTo>
                    <a:pt x="17225" y="95836"/>
                    <a:pt x="9097" y="64560"/>
                    <a:pt x="10389" y="33931"/>
                  </a:cubicBezTo>
                  <a:cubicBezTo>
                    <a:pt x="11950" y="-3158"/>
                    <a:pt x="10658" y="-2189"/>
                    <a:pt x="47155" y="2010"/>
                  </a:cubicBezTo>
                  <a:cubicBezTo>
                    <a:pt x="132423" y="11753"/>
                    <a:pt x="217798" y="20096"/>
                    <a:pt x="303065" y="29571"/>
                  </a:cubicBezTo>
                  <a:cubicBezTo>
                    <a:pt x="329335" y="32424"/>
                    <a:pt x="354958" y="40768"/>
                    <a:pt x="381819" y="40229"/>
                  </a:cubicBezTo>
                  <a:close/>
                </a:path>
              </a:pathLst>
            </a:custGeom>
            <a:solidFill>
              <a:srgbClr val="09C0E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095">
              <a:extLst>
                <a:ext uri="{FF2B5EF4-FFF2-40B4-BE49-F238E27FC236}">
                  <a16:creationId xmlns:a16="http://schemas.microsoft.com/office/drawing/2014/main" id="{A5466634-A3F7-43F1-A085-A7C8EB436A46}"/>
                </a:ext>
              </a:extLst>
            </p:cNvPr>
            <p:cNvSpPr/>
            <p:nvPr/>
          </p:nvSpPr>
          <p:spPr>
            <a:xfrm>
              <a:off x="2712569" y="4051028"/>
              <a:ext cx="2308" cy="522184"/>
            </a:xfrm>
            <a:custGeom>
              <a:avLst/>
              <a:gdLst>
                <a:gd name="connsiteX0" fmla="*/ 4119 w 4118"/>
                <a:gd name="connsiteY0" fmla="*/ 0 h 931535"/>
                <a:gd name="connsiteX1" fmla="*/ 3957 w 4118"/>
                <a:gd name="connsiteY1" fmla="*/ 893962 h 931535"/>
                <a:gd name="connsiteX2" fmla="*/ 3527 w 4118"/>
                <a:gd name="connsiteY2" fmla="*/ 931536 h 931535"/>
                <a:gd name="connsiteX3" fmla="*/ 781 w 4118"/>
                <a:gd name="connsiteY3" fmla="*/ 910650 h 931535"/>
                <a:gd name="connsiteX4" fmla="*/ 889 w 4118"/>
                <a:gd name="connsiteY4" fmla="*/ 17226 h 931535"/>
                <a:gd name="connsiteX5" fmla="*/ 4119 w 4118"/>
                <a:gd name="connsiteY5" fmla="*/ 0 h 93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8" h="931535">
                  <a:moveTo>
                    <a:pt x="4119" y="0"/>
                  </a:moveTo>
                  <a:cubicBezTo>
                    <a:pt x="4065" y="298006"/>
                    <a:pt x="4011" y="595957"/>
                    <a:pt x="3957" y="893962"/>
                  </a:cubicBezTo>
                  <a:cubicBezTo>
                    <a:pt x="3957" y="906505"/>
                    <a:pt x="3634" y="918994"/>
                    <a:pt x="3527" y="931536"/>
                  </a:cubicBezTo>
                  <a:cubicBezTo>
                    <a:pt x="-888" y="925077"/>
                    <a:pt x="781" y="917648"/>
                    <a:pt x="781" y="910650"/>
                  </a:cubicBezTo>
                  <a:cubicBezTo>
                    <a:pt x="727" y="612860"/>
                    <a:pt x="674" y="315016"/>
                    <a:pt x="889" y="17226"/>
                  </a:cubicBezTo>
                  <a:cubicBezTo>
                    <a:pt x="889" y="11520"/>
                    <a:pt x="-2556" y="4630"/>
                    <a:pt x="4119" y="0"/>
                  </a:cubicBezTo>
                  <a:close/>
                </a:path>
              </a:pathLst>
            </a:custGeom>
            <a:solidFill>
              <a:srgbClr val="09C0E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096">
              <a:extLst>
                <a:ext uri="{FF2B5EF4-FFF2-40B4-BE49-F238E27FC236}">
                  <a16:creationId xmlns:a16="http://schemas.microsoft.com/office/drawing/2014/main" id="{3F306224-0D7C-4356-B753-EFF5A0DD9110}"/>
                </a:ext>
              </a:extLst>
            </p:cNvPr>
            <p:cNvSpPr/>
            <p:nvPr/>
          </p:nvSpPr>
          <p:spPr>
            <a:xfrm>
              <a:off x="625680" y="3511123"/>
              <a:ext cx="252686" cy="63125"/>
            </a:xfrm>
            <a:custGeom>
              <a:avLst/>
              <a:gdLst>
                <a:gd name="connsiteX0" fmla="*/ 790 w 450768"/>
                <a:gd name="connsiteY0" fmla="*/ 35269 h 112610"/>
                <a:gd name="connsiteX1" fmla="*/ 42401 w 450768"/>
                <a:gd name="connsiteY1" fmla="*/ 2809 h 112610"/>
                <a:gd name="connsiteX2" fmla="*/ 436978 w 450768"/>
                <a:gd name="connsiteY2" fmla="*/ 41621 h 112610"/>
                <a:gd name="connsiteX3" fmla="*/ 450598 w 450768"/>
                <a:gd name="connsiteY3" fmla="*/ 56478 h 112610"/>
                <a:gd name="connsiteX4" fmla="*/ 450598 w 450768"/>
                <a:gd name="connsiteY4" fmla="*/ 64553 h 112610"/>
                <a:gd name="connsiteX5" fmla="*/ 402043 w 450768"/>
                <a:gd name="connsiteY5" fmla="*/ 110954 h 112610"/>
                <a:gd name="connsiteX6" fmla="*/ 25875 w 450768"/>
                <a:gd name="connsiteY6" fmla="*/ 75588 h 112610"/>
                <a:gd name="connsiteX7" fmla="*/ 736 w 450768"/>
                <a:gd name="connsiteY7" fmla="*/ 48673 h 112610"/>
                <a:gd name="connsiteX8" fmla="*/ 790 w 450768"/>
                <a:gd name="connsiteY8" fmla="*/ 35269 h 1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768" h="112610">
                  <a:moveTo>
                    <a:pt x="790" y="35269"/>
                  </a:moveTo>
                  <a:cubicBezTo>
                    <a:pt x="790" y="-4243"/>
                    <a:pt x="575" y="-2520"/>
                    <a:pt x="42401" y="2809"/>
                  </a:cubicBezTo>
                  <a:cubicBezTo>
                    <a:pt x="100484" y="10184"/>
                    <a:pt x="363715" y="34892"/>
                    <a:pt x="436978" y="41621"/>
                  </a:cubicBezTo>
                  <a:cubicBezTo>
                    <a:pt x="447422" y="42590"/>
                    <a:pt x="451459" y="46519"/>
                    <a:pt x="450598" y="56478"/>
                  </a:cubicBezTo>
                  <a:cubicBezTo>
                    <a:pt x="450382" y="59169"/>
                    <a:pt x="450544" y="61861"/>
                    <a:pt x="450598" y="64553"/>
                  </a:cubicBezTo>
                  <a:cubicBezTo>
                    <a:pt x="451405" y="114669"/>
                    <a:pt x="451351" y="115261"/>
                    <a:pt x="402043" y="110954"/>
                  </a:cubicBezTo>
                  <a:cubicBezTo>
                    <a:pt x="305686" y="102503"/>
                    <a:pt x="54890" y="75480"/>
                    <a:pt x="25875" y="75588"/>
                  </a:cubicBezTo>
                  <a:cubicBezTo>
                    <a:pt x="4128" y="75642"/>
                    <a:pt x="-2386" y="68644"/>
                    <a:pt x="736" y="48673"/>
                  </a:cubicBezTo>
                  <a:cubicBezTo>
                    <a:pt x="1382" y="44312"/>
                    <a:pt x="790" y="39737"/>
                    <a:pt x="790" y="35269"/>
                  </a:cubicBezTo>
                  <a:close/>
                </a:path>
              </a:pathLst>
            </a:custGeom>
            <a:solidFill>
              <a:srgbClr val="0202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097">
              <a:extLst>
                <a:ext uri="{FF2B5EF4-FFF2-40B4-BE49-F238E27FC236}">
                  <a16:creationId xmlns:a16="http://schemas.microsoft.com/office/drawing/2014/main" id="{8D733104-1AF0-4188-AB3D-42D7417F76A3}"/>
                </a:ext>
              </a:extLst>
            </p:cNvPr>
            <p:cNvSpPr/>
            <p:nvPr/>
          </p:nvSpPr>
          <p:spPr>
            <a:xfrm>
              <a:off x="2431498" y="4958427"/>
              <a:ext cx="58987" cy="229301"/>
            </a:xfrm>
            <a:custGeom>
              <a:avLst/>
              <a:gdLst>
                <a:gd name="connsiteX0" fmla="*/ 104969 w 105227"/>
                <a:gd name="connsiteY0" fmla="*/ 333166 h 409053"/>
                <a:gd name="connsiteX1" fmla="*/ 104431 w 105227"/>
                <a:gd name="connsiteY1" fmla="*/ 391680 h 409053"/>
                <a:gd name="connsiteX2" fmla="*/ 85214 w 105227"/>
                <a:gd name="connsiteY2" fmla="*/ 407398 h 409053"/>
                <a:gd name="connsiteX3" fmla="*/ 14749 w 105227"/>
                <a:gd name="connsiteY3" fmla="*/ 384682 h 409053"/>
                <a:gd name="connsiteX4" fmla="*/ 0 w 105227"/>
                <a:gd name="connsiteY4" fmla="*/ 359166 h 409053"/>
                <a:gd name="connsiteX5" fmla="*/ 323 w 105227"/>
                <a:gd name="connsiteY5" fmla="*/ 9591 h 409053"/>
                <a:gd name="connsiteX6" fmla="*/ 33267 w 105227"/>
                <a:gd name="connsiteY6" fmla="*/ 15028 h 409053"/>
                <a:gd name="connsiteX7" fmla="*/ 68311 w 105227"/>
                <a:gd name="connsiteY7" fmla="*/ 66759 h 409053"/>
                <a:gd name="connsiteX8" fmla="*/ 100125 w 105227"/>
                <a:gd name="connsiteY8" fmla="*/ 198482 h 409053"/>
                <a:gd name="connsiteX9" fmla="*/ 104969 w 105227"/>
                <a:gd name="connsiteY9" fmla="*/ 333166 h 40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227" h="409053">
                  <a:moveTo>
                    <a:pt x="104969" y="333166"/>
                  </a:moveTo>
                  <a:cubicBezTo>
                    <a:pt x="104969" y="352007"/>
                    <a:pt x="105508" y="367348"/>
                    <a:pt x="104431" y="391680"/>
                  </a:cubicBezTo>
                  <a:cubicBezTo>
                    <a:pt x="105454" y="407506"/>
                    <a:pt x="97864" y="411866"/>
                    <a:pt x="85214" y="407398"/>
                  </a:cubicBezTo>
                  <a:cubicBezTo>
                    <a:pt x="61905" y="399162"/>
                    <a:pt x="38919" y="390334"/>
                    <a:pt x="14749" y="384682"/>
                  </a:cubicBezTo>
                  <a:cubicBezTo>
                    <a:pt x="2476" y="381829"/>
                    <a:pt x="0" y="371009"/>
                    <a:pt x="0" y="359166"/>
                  </a:cubicBezTo>
                  <a:cubicBezTo>
                    <a:pt x="215" y="248975"/>
                    <a:pt x="54" y="119836"/>
                    <a:pt x="323" y="9591"/>
                  </a:cubicBezTo>
                  <a:cubicBezTo>
                    <a:pt x="377" y="-9357"/>
                    <a:pt x="15234" y="3724"/>
                    <a:pt x="33267" y="15028"/>
                  </a:cubicBezTo>
                  <a:cubicBezTo>
                    <a:pt x="52323" y="29401"/>
                    <a:pt x="62336" y="52709"/>
                    <a:pt x="68311" y="66759"/>
                  </a:cubicBezTo>
                  <a:cubicBezTo>
                    <a:pt x="89251" y="115906"/>
                    <a:pt x="93181" y="145890"/>
                    <a:pt x="100125" y="198482"/>
                  </a:cubicBezTo>
                  <a:cubicBezTo>
                    <a:pt x="105723" y="237940"/>
                    <a:pt x="105508" y="276590"/>
                    <a:pt x="104969" y="333166"/>
                  </a:cubicBezTo>
                  <a:close/>
                </a:path>
              </a:pathLst>
            </a:custGeom>
            <a:solidFill>
              <a:srgbClr val="0101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098">
              <a:extLst>
                <a:ext uri="{FF2B5EF4-FFF2-40B4-BE49-F238E27FC236}">
                  <a16:creationId xmlns:a16="http://schemas.microsoft.com/office/drawing/2014/main" id="{43844304-07DA-40EC-899C-89A3591B00A0}"/>
                </a:ext>
              </a:extLst>
            </p:cNvPr>
            <p:cNvSpPr/>
            <p:nvPr/>
          </p:nvSpPr>
          <p:spPr>
            <a:xfrm>
              <a:off x="2430551" y="5185999"/>
              <a:ext cx="55579" cy="191054"/>
            </a:xfrm>
            <a:custGeom>
              <a:avLst/>
              <a:gdLst>
                <a:gd name="connsiteX0" fmla="*/ 1692 w 99146"/>
                <a:gd name="connsiteY0" fmla="*/ 21723 h 340826"/>
                <a:gd name="connsiteX1" fmla="*/ 28822 w 99146"/>
                <a:gd name="connsiteY1" fmla="*/ 3367 h 340826"/>
                <a:gd name="connsiteX2" fmla="*/ 72586 w 99146"/>
                <a:gd name="connsiteY2" fmla="*/ 15694 h 340826"/>
                <a:gd name="connsiteX3" fmla="*/ 99017 w 99146"/>
                <a:gd name="connsiteY3" fmla="*/ 69847 h 340826"/>
                <a:gd name="connsiteX4" fmla="*/ 98479 w 99146"/>
                <a:gd name="connsiteY4" fmla="*/ 309070 h 340826"/>
                <a:gd name="connsiteX5" fmla="*/ 71402 w 99146"/>
                <a:gd name="connsiteY5" fmla="*/ 339915 h 340826"/>
                <a:gd name="connsiteX6" fmla="*/ 22147 w 99146"/>
                <a:gd name="connsiteY6" fmla="*/ 327265 h 340826"/>
                <a:gd name="connsiteX7" fmla="*/ 1207 w 99146"/>
                <a:gd name="connsiteY7" fmla="*/ 274511 h 340826"/>
                <a:gd name="connsiteX8" fmla="*/ 1692 w 99146"/>
                <a:gd name="connsiteY8" fmla="*/ 21723 h 3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46" h="340826">
                  <a:moveTo>
                    <a:pt x="1692" y="21723"/>
                  </a:moveTo>
                  <a:cubicBezTo>
                    <a:pt x="1584" y="1321"/>
                    <a:pt x="6644" y="-4492"/>
                    <a:pt x="28822" y="3367"/>
                  </a:cubicBezTo>
                  <a:cubicBezTo>
                    <a:pt x="49977" y="10042"/>
                    <a:pt x="59075" y="12357"/>
                    <a:pt x="72586" y="15694"/>
                  </a:cubicBezTo>
                  <a:cubicBezTo>
                    <a:pt x="99663" y="22315"/>
                    <a:pt x="99555" y="43793"/>
                    <a:pt x="99017" y="69847"/>
                  </a:cubicBezTo>
                  <a:cubicBezTo>
                    <a:pt x="97187" y="153177"/>
                    <a:pt x="97994" y="225740"/>
                    <a:pt x="98479" y="309070"/>
                  </a:cubicBezTo>
                  <a:cubicBezTo>
                    <a:pt x="98586" y="329687"/>
                    <a:pt x="99178" y="344760"/>
                    <a:pt x="71402" y="339915"/>
                  </a:cubicBezTo>
                  <a:cubicBezTo>
                    <a:pt x="59613" y="335662"/>
                    <a:pt x="39373" y="331194"/>
                    <a:pt x="22147" y="327265"/>
                  </a:cubicBezTo>
                  <a:cubicBezTo>
                    <a:pt x="-3638" y="320159"/>
                    <a:pt x="-731" y="304710"/>
                    <a:pt x="1207" y="274511"/>
                  </a:cubicBezTo>
                  <a:cubicBezTo>
                    <a:pt x="3683" y="235161"/>
                    <a:pt x="1961" y="66510"/>
                    <a:pt x="1692" y="21723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099">
              <a:extLst>
                <a:ext uri="{FF2B5EF4-FFF2-40B4-BE49-F238E27FC236}">
                  <a16:creationId xmlns:a16="http://schemas.microsoft.com/office/drawing/2014/main" id="{50DF65C2-F442-44D2-BB47-362ABEED00C7}"/>
                </a:ext>
              </a:extLst>
            </p:cNvPr>
            <p:cNvSpPr/>
            <p:nvPr/>
          </p:nvSpPr>
          <p:spPr>
            <a:xfrm>
              <a:off x="2358394" y="5163767"/>
              <a:ext cx="53786" cy="192848"/>
            </a:xfrm>
            <a:custGeom>
              <a:avLst/>
              <a:gdLst>
                <a:gd name="connsiteX0" fmla="*/ 142 w 95950"/>
                <a:gd name="connsiteY0" fmla="*/ 20364 h 344024"/>
                <a:gd name="connsiteX1" fmla="*/ 25981 w 95950"/>
                <a:gd name="connsiteY1" fmla="*/ 4215 h 344024"/>
                <a:gd name="connsiteX2" fmla="*/ 95530 w 95950"/>
                <a:gd name="connsiteY2" fmla="*/ 78878 h 344024"/>
                <a:gd name="connsiteX3" fmla="*/ 95476 w 95950"/>
                <a:gd name="connsiteY3" fmla="*/ 314817 h 344024"/>
                <a:gd name="connsiteX4" fmla="*/ 60970 w 95950"/>
                <a:gd name="connsiteY4" fmla="*/ 338341 h 344024"/>
                <a:gd name="connsiteX5" fmla="*/ 18983 w 95950"/>
                <a:gd name="connsiteY5" fmla="*/ 322999 h 344024"/>
                <a:gd name="connsiteX6" fmla="*/ 34 w 95950"/>
                <a:gd name="connsiteY6" fmla="*/ 296838 h 344024"/>
                <a:gd name="connsiteX7" fmla="*/ 142 w 95950"/>
                <a:gd name="connsiteY7" fmla="*/ 20364 h 34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50" h="344024">
                  <a:moveTo>
                    <a:pt x="142" y="20364"/>
                  </a:moveTo>
                  <a:cubicBezTo>
                    <a:pt x="-73" y="-307"/>
                    <a:pt x="6333" y="-4344"/>
                    <a:pt x="25981" y="4215"/>
                  </a:cubicBezTo>
                  <a:cubicBezTo>
                    <a:pt x="109795" y="28439"/>
                    <a:pt x="94345" y="17673"/>
                    <a:pt x="95530" y="78878"/>
                  </a:cubicBezTo>
                  <a:cubicBezTo>
                    <a:pt x="95530" y="147781"/>
                    <a:pt x="95583" y="245968"/>
                    <a:pt x="95476" y="314817"/>
                  </a:cubicBezTo>
                  <a:cubicBezTo>
                    <a:pt x="95422" y="346200"/>
                    <a:pt x="91062" y="349161"/>
                    <a:pt x="60970" y="338341"/>
                  </a:cubicBezTo>
                  <a:cubicBezTo>
                    <a:pt x="46921" y="333281"/>
                    <a:pt x="37070" y="333334"/>
                    <a:pt x="18983" y="322999"/>
                  </a:cubicBezTo>
                  <a:cubicBezTo>
                    <a:pt x="34" y="316432"/>
                    <a:pt x="-181" y="311264"/>
                    <a:pt x="34" y="296838"/>
                  </a:cubicBezTo>
                  <a:cubicBezTo>
                    <a:pt x="734" y="251189"/>
                    <a:pt x="573" y="66874"/>
                    <a:pt x="142" y="20364"/>
                  </a:cubicBezTo>
                  <a:close/>
                </a:path>
              </a:pathLst>
            </a:custGeom>
            <a:solidFill>
              <a:srgbClr val="010103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100">
              <a:extLst>
                <a:ext uri="{FF2B5EF4-FFF2-40B4-BE49-F238E27FC236}">
                  <a16:creationId xmlns:a16="http://schemas.microsoft.com/office/drawing/2014/main" id="{54A241A1-1A02-4F13-8242-FC10A7FFE6DC}"/>
                </a:ext>
              </a:extLst>
            </p:cNvPr>
            <p:cNvSpPr/>
            <p:nvPr/>
          </p:nvSpPr>
          <p:spPr>
            <a:xfrm>
              <a:off x="2360918" y="4958090"/>
              <a:ext cx="54525" cy="206241"/>
            </a:xfrm>
            <a:custGeom>
              <a:avLst/>
              <a:gdLst>
                <a:gd name="connsiteX0" fmla="*/ 93505 w 97266"/>
                <a:gd name="connsiteY0" fmla="*/ 184657 h 367917"/>
                <a:gd name="connsiteX1" fmla="*/ 93613 w 97266"/>
                <a:gd name="connsiteY1" fmla="*/ 339474 h 367917"/>
                <a:gd name="connsiteX2" fmla="*/ 68636 w 97266"/>
                <a:gd name="connsiteY2" fmla="*/ 366335 h 367917"/>
                <a:gd name="connsiteX3" fmla="*/ 10445 w 97266"/>
                <a:gd name="connsiteY3" fmla="*/ 350509 h 367917"/>
                <a:gd name="connsiteX4" fmla="*/ 2 w 97266"/>
                <a:gd name="connsiteY4" fmla="*/ 321117 h 367917"/>
                <a:gd name="connsiteX5" fmla="*/ 2693 w 97266"/>
                <a:gd name="connsiteY5" fmla="*/ 248285 h 367917"/>
                <a:gd name="connsiteX6" fmla="*/ 25517 w 97266"/>
                <a:gd name="connsiteY6" fmla="*/ 94653 h 367917"/>
                <a:gd name="connsiteX7" fmla="*/ 53348 w 97266"/>
                <a:gd name="connsiteY7" fmla="*/ 24888 h 367917"/>
                <a:gd name="connsiteX8" fmla="*/ 85269 w 97266"/>
                <a:gd name="connsiteY8" fmla="*/ 611 h 367917"/>
                <a:gd name="connsiteX9" fmla="*/ 97219 w 97266"/>
                <a:gd name="connsiteY9" fmla="*/ 21820 h 367917"/>
                <a:gd name="connsiteX10" fmla="*/ 93505 w 97266"/>
                <a:gd name="connsiteY10" fmla="*/ 184657 h 36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266" h="367917">
                  <a:moveTo>
                    <a:pt x="93505" y="184657"/>
                  </a:moveTo>
                  <a:cubicBezTo>
                    <a:pt x="93505" y="240264"/>
                    <a:pt x="93021" y="283867"/>
                    <a:pt x="93613" y="339474"/>
                  </a:cubicBezTo>
                  <a:cubicBezTo>
                    <a:pt x="93828" y="360683"/>
                    <a:pt x="91460" y="372364"/>
                    <a:pt x="68636" y="366335"/>
                  </a:cubicBezTo>
                  <a:cubicBezTo>
                    <a:pt x="54694" y="362244"/>
                    <a:pt x="15505" y="352285"/>
                    <a:pt x="10445" y="350509"/>
                  </a:cubicBezTo>
                  <a:cubicBezTo>
                    <a:pt x="3393" y="348033"/>
                    <a:pt x="56" y="349540"/>
                    <a:pt x="2" y="321117"/>
                  </a:cubicBezTo>
                  <a:cubicBezTo>
                    <a:pt x="-52" y="292479"/>
                    <a:pt x="1186" y="271486"/>
                    <a:pt x="2693" y="248285"/>
                  </a:cubicBezTo>
                  <a:cubicBezTo>
                    <a:pt x="6408" y="190632"/>
                    <a:pt x="11521" y="150636"/>
                    <a:pt x="25517" y="94653"/>
                  </a:cubicBezTo>
                  <a:cubicBezTo>
                    <a:pt x="31277" y="71505"/>
                    <a:pt x="39890" y="44859"/>
                    <a:pt x="53348" y="24888"/>
                  </a:cubicBezTo>
                  <a:cubicBezTo>
                    <a:pt x="60023" y="14983"/>
                    <a:pt x="72350" y="4971"/>
                    <a:pt x="85269" y="611"/>
                  </a:cubicBezTo>
                  <a:cubicBezTo>
                    <a:pt x="97273" y="-3373"/>
                    <a:pt x="97166" y="13100"/>
                    <a:pt x="97219" y="21820"/>
                  </a:cubicBezTo>
                  <a:cubicBezTo>
                    <a:pt x="97758" y="74789"/>
                    <a:pt x="93505" y="131742"/>
                    <a:pt x="93505" y="184657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101">
              <a:extLst>
                <a:ext uri="{FF2B5EF4-FFF2-40B4-BE49-F238E27FC236}">
                  <a16:creationId xmlns:a16="http://schemas.microsoft.com/office/drawing/2014/main" id="{32641847-400F-4D1B-B029-C184E51DDBCA}"/>
                </a:ext>
              </a:extLst>
            </p:cNvPr>
            <p:cNvSpPr/>
            <p:nvPr/>
          </p:nvSpPr>
          <p:spPr>
            <a:xfrm>
              <a:off x="1595210" y="3831775"/>
              <a:ext cx="95500" cy="41514"/>
            </a:xfrm>
            <a:custGeom>
              <a:avLst/>
              <a:gdLst>
                <a:gd name="connsiteX0" fmla="*/ 142333 w 170364"/>
                <a:gd name="connsiteY0" fmla="*/ 72131 h 74058"/>
                <a:gd name="connsiteX1" fmla="*/ 16585 w 170364"/>
                <a:gd name="connsiteY1" fmla="*/ 60450 h 74058"/>
                <a:gd name="connsiteX2" fmla="*/ 1943 w 170364"/>
                <a:gd name="connsiteY2" fmla="*/ 46938 h 74058"/>
                <a:gd name="connsiteX3" fmla="*/ 46730 w 170364"/>
                <a:gd name="connsiteY3" fmla="*/ 1882 h 74058"/>
                <a:gd name="connsiteX4" fmla="*/ 151915 w 170364"/>
                <a:gd name="connsiteY4" fmla="*/ 12271 h 74058"/>
                <a:gd name="connsiteX5" fmla="*/ 169463 w 170364"/>
                <a:gd name="connsiteY5" fmla="*/ 30789 h 74058"/>
                <a:gd name="connsiteX6" fmla="*/ 169463 w 170364"/>
                <a:gd name="connsiteY6" fmla="*/ 41447 h 74058"/>
                <a:gd name="connsiteX7" fmla="*/ 142333 w 170364"/>
                <a:gd name="connsiteY7" fmla="*/ 72131 h 7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364" h="74058">
                  <a:moveTo>
                    <a:pt x="142333" y="72131"/>
                  </a:moveTo>
                  <a:cubicBezTo>
                    <a:pt x="97384" y="69708"/>
                    <a:pt x="57550" y="59104"/>
                    <a:pt x="16585" y="60450"/>
                  </a:cubicBezTo>
                  <a:cubicBezTo>
                    <a:pt x="6680" y="60773"/>
                    <a:pt x="3073" y="57327"/>
                    <a:pt x="1943" y="46938"/>
                  </a:cubicBezTo>
                  <a:cubicBezTo>
                    <a:pt x="-3278" y="-648"/>
                    <a:pt x="-910" y="-3286"/>
                    <a:pt x="46730" y="1882"/>
                  </a:cubicBezTo>
                  <a:cubicBezTo>
                    <a:pt x="81774" y="5650"/>
                    <a:pt x="116763" y="10226"/>
                    <a:pt x="151915" y="12271"/>
                  </a:cubicBezTo>
                  <a:cubicBezTo>
                    <a:pt x="166072" y="13079"/>
                    <a:pt x="171401" y="17008"/>
                    <a:pt x="169463" y="30789"/>
                  </a:cubicBezTo>
                  <a:cubicBezTo>
                    <a:pt x="168979" y="34288"/>
                    <a:pt x="168925" y="38002"/>
                    <a:pt x="169463" y="41447"/>
                  </a:cubicBezTo>
                  <a:cubicBezTo>
                    <a:pt x="173231" y="66425"/>
                    <a:pt x="165372" y="79183"/>
                    <a:pt x="142333" y="72131"/>
                  </a:cubicBezTo>
                  <a:close/>
                </a:path>
              </a:pathLst>
            </a:custGeom>
            <a:solidFill>
              <a:srgbClr val="0205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102">
              <a:extLst>
                <a:ext uri="{FF2B5EF4-FFF2-40B4-BE49-F238E27FC236}">
                  <a16:creationId xmlns:a16="http://schemas.microsoft.com/office/drawing/2014/main" id="{E0004837-3244-4A50-9580-7944199165B1}"/>
                </a:ext>
              </a:extLst>
            </p:cNvPr>
            <p:cNvSpPr/>
            <p:nvPr/>
          </p:nvSpPr>
          <p:spPr>
            <a:xfrm>
              <a:off x="1600191" y="3968409"/>
              <a:ext cx="93769" cy="38789"/>
            </a:xfrm>
            <a:custGeom>
              <a:avLst/>
              <a:gdLst>
                <a:gd name="connsiteX0" fmla="*/ 35904 w 167276"/>
                <a:gd name="connsiteY0" fmla="*/ 587 h 69196"/>
                <a:gd name="connsiteX1" fmla="*/ 152232 w 167276"/>
                <a:gd name="connsiteY1" fmla="*/ 11945 h 69196"/>
                <a:gd name="connsiteX2" fmla="*/ 165044 w 167276"/>
                <a:gd name="connsiteY2" fmla="*/ 26587 h 69196"/>
                <a:gd name="connsiteX3" fmla="*/ 152071 w 167276"/>
                <a:gd name="connsiteY3" fmla="*/ 69113 h 69196"/>
                <a:gd name="connsiteX4" fmla="*/ 8559 w 167276"/>
                <a:gd name="connsiteY4" fmla="*/ 59424 h 69196"/>
                <a:gd name="connsiteX5" fmla="*/ 269 w 167276"/>
                <a:gd name="connsiteY5" fmla="*/ 50972 h 69196"/>
                <a:gd name="connsiteX6" fmla="*/ 53 w 167276"/>
                <a:gd name="connsiteY6" fmla="*/ 34823 h 69196"/>
                <a:gd name="connsiteX7" fmla="*/ 35904 w 167276"/>
                <a:gd name="connsiteY7" fmla="*/ 587 h 6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276" h="69196">
                  <a:moveTo>
                    <a:pt x="35904" y="587"/>
                  </a:moveTo>
                  <a:cubicBezTo>
                    <a:pt x="74985" y="1394"/>
                    <a:pt x="112882" y="14098"/>
                    <a:pt x="152232" y="11945"/>
                  </a:cubicBezTo>
                  <a:cubicBezTo>
                    <a:pt x="163536" y="11299"/>
                    <a:pt x="167897" y="17705"/>
                    <a:pt x="165044" y="26587"/>
                  </a:cubicBezTo>
                  <a:cubicBezTo>
                    <a:pt x="160414" y="41121"/>
                    <a:pt x="179578" y="68575"/>
                    <a:pt x="152071" y="69113"/>
                  </a:cubicBezTo>
                  <a:cubicBezTo>
                    <a:pt x="104323" y="70028"/>
                    <a:pt x="56414" y="63138"/>
                    <a:pt x="8559" y="59424"/>
                  </a:cubicBezTo>
                  <a:cubicBezTo>
                    <a:pt x="3445" y="59047"/>
                    <a:pt x="430" y="56248"/>
                    <a:pt x="269" y="50972"/>
                  </a:cubicBezTo>
                  <a:cubicBezTo>
                    <a:pt x="107" y="45589"/>
                    <a:pt x="53" y="40206"/>
                    <a:pt x="53" y="34823"/>
                  </a:cubicBezTo>
                  <a:cubicBezTo>
                    <a:pt x="-270" y="-1189"/>
                    <a:pt x="-270" y="-1189"/>
                    <a:pt x="35904" y="587"/>
                  </a:cubicBezTo>
                  <a:close/>
                </a:path>
              </a:pathLst>
            </a:custGeom>
            <a:solidFill>
              <a:srgbClr val="0306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103">
              <a:extLst>
                <a:ext uri="{FF2B5EF4-FFF2-40B4-BE49-F238E27FC236}">
                  <a16:creationId xmlns:a16="http://schemas.microsoft.com/office/drawing/2014/main" id="{E5E7C185-C4BE-41CB-84B9-941170E033E1}"/>
                </a:ext>
              </a:extLst>
            </p:cNvPr>
            <p:cNvSpPr/>
            <p:nvPr/>
          </p:nvSpPr>
          <p:spPr>
            <a:xfrm>
              <a:off x="2832796" y="4098122"/>
              <a:ext cx="50242" cy="136491"/>
            </a:xfrm>
            <a:custGeom>
              <a:avLst/>
              <a:gdLst>
                <a:gd name="connsiteX0" fmla="*/ 87920 w 89627"/>
                <a:gd name="connsiteY0" fmla="*/ 127218 h 243489"/>
                <a:gd name="connsiteX1" fmla="*/ 88351 w 89627"/>
                <a:gd name="connsiteY1" fmla="*/ 221260 h 243489"/>
                <a:gd name="connsiteX2" fmla="*/ 64343 w 89627"/>
                <a:gd name="connsiteY2" fmla="*/ 241984 h 243489"/>
                <a:gd name="connsiteX3" fmla="*/ 392 w 89627"/>
                <a:gd name="connsiteY3" fmla="*/ 161346 h 243489"/>
                <a:gd name="connsiteX4" fmla="*/ 15 w 89627"/>
                <a:gd name="connsiteY4" fmla="*/ 18857 h 243489"/>
                <a:gd name="connsiteX5" fmla="*/ 20363 w 89627"/>
                <a:gd name="connsiteY5" fmla="*/ 555 h 243489"/>
                <a:gd name="connsiteX6" fmla="*/ 38450 w 89627"/>
                <a:gd name="connsiteY6" fmla="*/ 4431 h 243489"/>
                <a:gd name="connsiteX7" fmla="*/ 85498 w 89627"/>
                <a:gd name="connsiteY7" fmla="*/ 12720 h 243489"/>
                <a:gd name="connsiteX8" fmla="*/ 87920 w 89627"/>
                <a:gd name="connsiteY8" fmla="*/ 62675 h 243489"/>
                <a:gd name="connsiteX9" fmla="*/ 87920 w 89627"/>
                <a:gd name="connsiteY9" fmla="*/ 127218 h 24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627" h="243489">
                  <a:moveTo>
                    <a:pt x="87920" y="127218"/>
                  </a:moveTo>
                  <a:cubicBezTo>
                    <a:pt x="87920" y="158601"/>
                    <a:pt x="86790" y="189984"/>
                    <a:pt x="88351" y="221260"/>
                  </a:cubicBezTo>
                  <a:cubicBezTo>
                    <a:pt x="89320" y="240800"/>
                    <a:pt x="83829" y="246614"/>
                    <a:pt x="64343" y="241984"/>
                  </a:cubicBezTo>
                  <a:cubicBezTo>
                    <a:pt x="446" y="226750"/>
                    <a:pt x="392" y="227181"/>
                    <a:pt x="392" y="161346"/>
                  </a:cubicBezTo>
                  <a:cubicBezTo>
                    <a:pt x="392" y="113868"/>
                    <a:pt x="1092" y="66336"/>
                    <a:pt x="15" y="18857"/>
                  </a:cubicBezTo>
                  <a:cubicBezTo>
                    <a:pt x="-362" y="2385"/>
                    <a:pt x="6313" y="-1652"/>
                    <a:pt x="20363" y="555"/>
                  </a:cubicBezTo>
                  <a:cubicBezTo>
                    <a:pt x="26446" y="1470"/>
                    <a:pt x="32367" y="3569"/>
                    <a:pt x="38450" y="4431"/>
                  </a:cubicBezTo>
                  <a:cubicBezTo>
                    <a:pt x="54653" y="6745"/>
                    <a:pt x="77208" y="-899"/>
                    <a:pt x="85498" y="12720"/>
                  </a:cubicBezTo>
                  <a:cubicBezTo>
                    <a:pt x="93142" y="25209"/>
                    <a:pt x="87813" y="45718"/>
                    <a:pt x="87920" y="62675"/>
                  </a:cubicBezTo>
                  <a:cubicBezTo>
                    <a:pt x="88028" y="84207"/>
                    <a:pt x="87920" y="105686"/>
                    <a:pt x="87920" y="127218"/>
                  </a:cubicBezTo>
                  <a:close/>
                </a:path>
              </a:pathLst>
            </a:custGeom>
            <a:solidFill>
              <a:srgbClr val="000607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104">
              <a:extLst>
                <a:ext uri="{FF2B5EF4-FFF2-40B4-BE49-F238E27FC236}">
                  <a16:creationId xmlns:a16="http://schemas.microsoft.com/office/drawing/2014/main" id="{00EB0C4F-2919-4CE7-97CE-92A52541A756}"/>
                </a:ext>
              </a:extLst>
            </p:cNvPr>
            <p:cNvSpPr/>
            <p:nvPr/>
          </p:nvSpPr>
          <p:spPr>
            <a:xfrm>
              <a:off x="2832821" y="4420625"/>
              <a:ext cx="49491" cy="133912"/>
            </a:xfrm>
            <a:custGeom>
              <a:avLst/>
              <a:gdLst>
                <a:gd name="connsiteX0" fmla="*/ 87876 w 88288"/>
                <a:gd name="connsiteY0" fmla="*/ 127238 h 238888"/>
                <a:gd name="connsiteX1" fmla="*/ 88199 w 88288"/>
                <a:gd name="connsiteY1" fmla="*/ 215735 h 238888"/>
                <a:gd name="connsiteX2" fmla="*/ 64890 w 88288"/>
                <a:gd name="connsiteY2" fmla="*/ 238452 h 238888"/>
                <a:gd name="connsiteX3" fmla="*/ 347 w 88288"/>
                <a:gd name="connsiteY3" fmla="*/ 168042 h 238888"/>
                <a:gd name="connsiteX4" fmla="*/ 24 w 88288"/>
                <a:gd name="connsiteY4" fmla="*/ 23238 h 238888"/>
                <a:gd name="connsiteX5" fmla="*/ 23333 w 88288"/>
                <a:gd name="connsiteY5" fmla="*/ 414 h 238888"/>
                <a:gd name="connsiteX6" fmla="*/ 87876 w 88288"/>
                <a:gd name="connsiteY6" fmla="*/ 70931 h 238888"/>
                <a:gd name="connsiteX7" fmla="*/ 87876 w 88288"/>
                <a:gd name="connsiteY7" fmla="*/ 127238 h 23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88" h="238888">
                  <a:moveTo>
                    <a:pt x="87876" y="127238"/>
                  </a:moveTo>
                  <a:cubicBezTo>
                    <a:pt x="87876" y="156737"/>
                    <a:pt x="87014" y="186290"/>
                    <a:pt x="88199" y="215735"/>
                  </a:cubicBezTo>
                  <a:cubicBezTo>
                    <a:pt x="88898" y="233607"/>
                    <a:pt x="85884" y="240820"/>
                    <a:pt x="64890" y="238452"/>
                  </a:cubicBezTo>
                  <a:cubicBezTo>
                    <a:pt x="455" y="231131"/>
                    <a:pt x="347" y="232153"/>
                    <a:pt x="347" y="168042"/>
                  </a:cubicBezTo>
                  <a:cubicBezTo>
                    <a:pt x="347" y="119756"/>
                    <a:pt x="993" y="71470"/>
                    <a:pt x="24" y="23238"/>
                  </a:cubicBezTo>
                  <a:cubicBezTo>
                    <a:pt x="-299" y="5473"/>
                    <a:pt x="2339" y="-1901"/>
                    <a:pt x="23333" y="414"/>
                  </a:cubicBezTo>
                  <a:cubicBezTo>
                    <a:pt x="87768" y="7519"/>
                    <a:pt x="87876" y="6496"/>
                    <a:pt x="87876" y="70931"/>
                  </a:cubicBezTo>
                  <a:cubicBezTo>
                    <a:pt x="87876" y="89718"/>
                    <a:pt x="87876" y="108505"/>
                    <a:pt x="87876" y="127238"/>
                  </a:cubicBezTo>
                  <a:close/>
                </a:path>
              </a:pathLst>
            </a:custGeom>
            <a:solidFill>
              <a:srgbClr val="000607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105">
              <a:extLst>
                <a:ext uri="{FF2B5EF4-FFF2-40B4-BE49-F238E27FC236}">
                  <a16:creationId xmlns:a16="http://schemas.microsoft.com/office/drawing/2014/main" id="{47E16389-F14B-43D4-A2BE-BBDFE4139D12}"/>
                </a:ext>
              </a:extLst>
            </p:cNvPr>
            <p:cNvSpPr/>
            <p:nvPr/>
          </p:nvSpPr>
          <p:spPr>
            <a:xfrm>
              <a:off x="2744308" y="4240597"/>
              <a:ext cx="51824" cy="135555"/>
            </a:xfrm>
            <a:custGeom>
              <a:avLst/>
              <a:gdLst>
                <a:gd name="connsiteX0" fmla="*/ 92144 w 92447"/>
                <a:gd name="connsiteY0" fmla="*/ 126058 h 241818"/>
                <a:gd name="connsiteX1" fmla="*/ 92413 w 92447"/>
                <a:gd name="connsiteY1" fmla="*/ 222845 h 241818"/>
                <a:gd name="connsiteX2" fmla="*/ 70827 w 92447"/>
                <a:gd name="connsiteY2" fmla="*/ 239102 h 241818"/>
                <a:gd name="connsiteX3" fmla="*/ 34599 w 92447"/>
                <a:gd name="connsiteY3" fmla="*/ 232157 h 241818"/>
                <a:gd name="connsiteX4" fmla="*/ 147 w 92447"/>
                <a:gd name="connsiteY4" fmla="*/ 190816 h 241818"/>
                <a:gd name="connsiteX5" fmla="*/ 740 w 92447"/>
                <a:gd name="connsiteY5" fmla="*/ 24210 h 241818"/>
                <a:gd name="connsiteX6" fmla="*/ 24586 w 92447"/>
                <a:gd name="connsiteY6" fmla="*/ 4132 h 241818"/>
                <a:gd name="connsiteX7" fmla="*/ 42512 w 92447"/>
                <a:gd name="connsiteY7" fmla="*/ 8331 h 241818"/>
                <a:gd name="connsiteX8" fmla="*/ 92036 w 92447"/>
                <a:gd name="connsiteY8" fmla="*/ 69589 h 241818"/>
                <a:gd name="connsiteX9" fmla="*/ 92144 w 92447"/>
                <a:gd name="connsiteY9" fmla="*/ 126058 h 24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7" h="241818">
                  <a:moveTo>
                    <a:pt x="92144" y="126058"/>
                  </a:moveTo>
                  <a:cubicBezTo>
                    <a:pt x="92144" y="158302"/>
                    <a:pt x="91390" y="190600"/>
                    <a:pt x="92413" y="222845"/>
                  </a:cubicBezTo>
                  <a:cubicBezTo>
                    <a:pt x="92951" y="240501"/>
                    <a:pt x="87245" y="245615"/>
                    <a:pt x="70827" y="239102"/>
                  </a:cubicBezTo>
                  <a:cubicBezTo>
                    <a:pt x="59253" y="234526"/>
                    <a:pt x="46226" y="233288"/>
                    <a:pt x="34599" y="232157"/>
                  </a:cubicBezTo>
                  <a:cubicBezTo>
                    <a:pt x="7091" y="229466"/>
                    <a:pt x="-1252" y="219131"/>
                    <a:pt x="147" y="190816"/>
                  </a:cubicBezTo>
                  <a:cubicBezTo>
                    <a:pt x="3000" y="135424"/>
                    <a:pt x="1385" y="79763"/>
                    <a:pt x="740" y="24210"/>
                  </a:cubicBezTo>
                  <a:cubicBezTo>
                    <a:pt x="524" y="6123"/>
                    <a:pt x="1116" y="-7065"/>
                    <a:pt x="24586" y="4132"/>
                  </a:cubicBezTo>
                  <a:cubicBezTo>
                    <a:pt x="30023" y="6716"/>
                    <a:pt x="36537" y="7038"/>
                    <a:pt x="42512" y="8331"/>
                  </a:cubicBezTo>
                  <a:cubicBezTo>
                    <a:pt x="92036" y="18827"/>
                    <a:pt x="92036" y="18827"/>
                    <a:pt x="92036" y="69589"/>
                  </a:cubicBezTo>
                  <a:cubicBezTo>
                    <a:pt x="92144" y="88430"/>
                    <a:pt x="92144" y="107217"/>
                    <a:pt x="92144" y="126058"/>
                  </a:cubicBezTo>
                  <a:close/>
                </a:path>
              </a:pathLst>
            </a:custGeom>
            <a:solidFill>
              <a:srgbClr val="0102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106">
              <a:extLst>
                <a:ext uri="{FF2B5EF4-FFF2-40B4-BE49-F238E27FC236}">
                  <a16:creationId xmlns:a16="http://schemas.microsoft.com/office/drawing/2014/main" id="{2CD33B7F-283D-42AA-B89A-6CF7D8663909}"/>
                </a:ext>
              </a:extLst>
            </p:cNvPr>
            <p:cNvSpPr/>
            <p:nvPr/>
          </p:nvSpPr>
          <p:spPr>
            <a:xfrm>
              <a:off x="2831701" y="4261649"/>
              <a:ext cx="50440" cy="134463"/>
            </a:xfrm>
            <a:custGeom>
              <a:avLst/>
              <a:gdLst>
                <a:gd name="connsiteX0" fmla="*/ 89872 w 89981"/>
                <a:gd name="connsiteY0" fmla="*/ 128552 h 239871"/>
                <a:gd name="connsiteX1" fmla="*/ 89980 w 89981"/>
                <a:gd name="connsiteY1" fmla="*/ 225232 h 239871"/>
                <a:gd name="connsiteX2" fmla="*/ 73239 w 89981"/>
                <a:gd name="connsiteY2" fmla="*/ 237989 h 239871"/>
                <a:gd name="connsiteX3" fmla="*/ 6596 w 89981"/>
                <a:gd name="connsiteY3" fmla="*/ 220548 h 239871"/>
                <a:gd name="connsiteX4" fmla="*/ 2398 w 89981"/>
                <a:gd name="connsiteY4" fmla="*/ 150407 h 239871"/>
                <a:gd name="connsiteX5" fmla="*/ 2021 w 89981"/>
                <a:gd name="connsiteY5" fmla="*/ 18792 h 239871"/>
                <a:gd name="connsiteX6" fmla="*/ 23499 w 89981"/>
                <a:gd name="connsiteY6" fmla="*/ 1297 h 239871"/>
                <a:gd name="connsiteX7" fmla="*/ 89872 w 89981"/>
                <a:gd name="connsiteY7" fmla="*/ 82904 h 239871"/>
                <a:gd name="connsiteX8" fmla="*/ 89872 w 89981"/>
                <a:gd name="connsiteY8" fmla="*/ 128552 h 23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81" h="239871">
                  <a:moveTo>
                    <a:pt x="89872" y="128552"/>
                  </a:moveTo>
                  <a:cubicBezTo>
                    <a:pt x="89872" y="160797"/>
                    <a:pt x="89765" y="192987"/>
                    <a:pt x="89980" y="225232"/>
                  </a:cubicBezTo>
                  <a:cubicBezTo>
                    <a:pt x="90034" y="237451"/>
                    <a:pt x="88796" y="243103"/>
                    <a:pt x="73239" y="237989"/>
                  </a:cubicBezTo>
                  <a:cubicBezTo>
                    <a:pt x="50899" y="230669"/>
                    <a:pt x="17901" y="234813"/>
                    <a:pt x="6596" y="220548"/>
                  </a:cubicBezTo>
                  <a:cubicBezTo>
                    <a:pt x="-5300" y="205476"/>
                    <a:pt x="2559" y="174470"/>
                    <a:pt x="2398" y="150407"/>
                  </a:cubicBezTo>
                  <a:cubicBezTo>
                    <a:pt x="2129" y="106536"/>
                    <a:pt x="2828" y="62664"/>
                    <a:pt x="2021" y="18792"/>
                  </a:cubicBezTo>
                  <a:cubicBezTo>
                    <a:pt x="1698" y="1943"/>
                    <a:pt x="5520" y="-2579"/>
                    <a:pt x="23499" y="1297"/>
                  </a:cubicBezTo>
                  <a:cubicBezTo>
                    <a:pt x="89711" y="15670"/>
                    <a:pt x="89872" y="14970"/>
                    <a:pt x="89872" y="82904"/>
                  </a:cubicBezTo>
                  <a:cubicBezTo>
                    <a:pt x="89872" y="98138"/>
                    <a:pt x="89872" y="113318"/>
                    <a:pt x="89872" y="128552"/>
                  </a:cubicBezTo>
                  <a:close/>
                </a:path>
              </a:pathLst>
            </a:custGeom>
            <a:solidFill>
              <a:srgbClr val="000607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107">
              <a:extLst>
                <a:ext uri="{FF2B5EF4-FFF2-40B4-BE49-F238E27FC236}">
                  <a16:creationId xmlns:a16="http://schemas.microsoft.com/office/drawing/2014/main" id="{192D7321-4E3B-445E-85A4-44522BC27767}"/>
                </a:ext>
              </a:extLst>
            </p:cNvPr>
            <p:cNvSpPr/>
            <p:nvPr/>
          </p:nvSpPr>
          <p:spPr>
            <a:xfrm>
              <a:off x="2743414" y="4400078"/>
              <a:ext cx="52643" cy="135275"/>
            </a:xfrm>
            <a:custGeom>
              <a:avLst/>
              <a:gdLst>
                <a:gd name="connsiteX0" fmla="*/ 93735 w 93910"/>
                <a:gd name="connsiteY0" fmla="*/ 130303 h 241319"/>
                <a:gd name="connsiteX1" fmla="*/ 93897 w 93910"/>
                <a:gd name="connsiteY1" fmla="*/ 224453 h 241319"/>
                <a:gd name="connsiteX2" fmla="*/ 75702 w 93910"/>
                <a:gd name="connsiteY2" fmla="*/ 239794 h 241319"/>
                <a:gd name="connsiteX3" fmla="*/ 6691 w 93910"/>
                <a:gd name="connsiteY3" fmla="*/ 221331 h 241319"/>
                <a:gd name="connsiteX4" fmla="*/ 2654 w 93910"/>
                <a:gd name="connsiteY4" fmla="*/ 148390 h 241319"/>
                <a:gd name="connsiteX5" fmla="*/ 2277 w 93910"/>
                <a:gd name="connsiteY5" fmla="*/ 16613 h 241319"/>
                <a:gd name="connsiteX6" fmla="*/ 20903 w 93910"/>
                <a:gd name="connsiteY6" fmla="*/ 1379 h 241319"/>
                <a:gd name="connsiteX7" fmla="*/ 82808 w 93910"/>
                <a:gd name="connsiteY7" fmla="*/ 16344 h 241319"/>
                <a:gd name="connsiteX8" fmla="*/ 93628 w 93910"/>
                <a:gd name="connsiteY8" fmla="*/ 33516 h 241319"/>
                <a:gd name="connsiteX9" fmla="*/ 93735 w 93910"/>
                <a:gd name="connsiteY9" fmla="*/ 130303 h 24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910" h="241319">
                  <a:moveTo>
                    <a:pt x="93735" y="130303"/>
                  </a:moveTo>
                  <a:cubicBezTo>
                    <a:pt x="93735" y="161686"/>
                    <a:pt x="93412" y="193069"/>
                    <a:pt x="93897" y="224453"/>
                  </a:cubicBezTo>
                  <a:cubicBezTo>
                    <a:pt x="94112" y="237910"/>
                    <a:pt x="92013" y="244532"/>
                    <a:pt x="75702" y="239794"/>
                  </a:cubicBezTo>
                  <a:cubicBezTo>
                    <a:pt x="52232" y="232958"/>
                    <a:pt x="18265" y="236241"/>
                    <a:pt x="6691" y="221331"/>
                  </a:cubicBezTo>
                  <a:cubicBezTo>
                    <a:pt x="-5582" y="205451"/>
                    <a:pt x="2816" y="173367"/>
                    <a:pt x="2654" y="148390"/>
                  </a:cubicBezTo>
                  <a:cubicBezTo>
                    <a:pt x="2439" y="104465"/>
                    <a:pt x="3139" y="60485"/>
                    <a:pt x="2277" y="16613"/>
                  </a:cubicBezTo>
                  <a:cubicBezTo>
                    <a:pt x="1954" y="1379"/>
                    <a:pt x="6853" y="-2443"/>
                    <a:pt x="20903" y="1379"/>
                  </a:cubicBezTo>
                  <a:cubicBezTo>
                    <a:pt x="41412" y="6924"/>
                    <a:pt x="61921" y="13007"/>
                    <a:pt x="82808" y="16344"/>
                  </a:cubicBezTo>
                  <a:cubicBezTo>
                    <a:pt x="95404" y="18390"/>
                    <a:pt x="93574" y="25818"/>
                    <a:pt x="93628" y="33516"/>
                  </a:cubicBezTo>
                  <a:cubicBezTo>
                    <a:pt x="93843" y="65707"/>
                    <a:pt x="93735" y="98005"/>
                    <a:pt x="93735" y="130303"/>
                  </a:cubicBezTo>
                  <a:close/>
                </a:path>
              </a:pathLst>
            </a:custGeom>
            <a:solidFill>
              <a:srgbClr val="0102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108">
              <a:extLst>
                <a:ext uri="{FF2B5EF4-FFF2-40B4-BE49-F238E27FC236}">
                  <a16:creationId xmlns:a16="http://schemas.microsoft.com/office/drawing/2014/main" id="{85566095-7701-4B6D-8120-9236243CCFA6}"/>
                </a:ext>
              </a:extLst>
            </p:cNvPr>
            <p:cNvSpPr/>
            <p:nvPr/>
          </p:nvSpPr>
          <p:spPr>
            <a:xfrm>
              <a:off x="2744782" y="4086253"/>
              <a:ext cx="51379" cy="130476"/>
            </a:xfrm>
            <a:custGeom>
              <a:avLst/>
              <a:gdLst>
                <a:gd name="connsiteX0" fmla="*/ 91297 w 91655"/>
                <a:gd name="connsiteY0" fmla="*/ 121800 h 232758"/>
                <a:gd name="connsiteX1" fmla="*/ 91620 w 91655"/>
                <a:gd name="connsiteY1" fmla="*/ 215949 h 232758"/>
                <a:gd name="connsiteX2" fmla="*/ 72834 w 91655"/>
                <a:gd name="connsiteY2" fmla="*/ 231829 h 232758"/>
                <a:gd name="connsiteX3" fmla="*/ 10121 w 91655"/>
                <a:gd name="connsiteY3" fmla="*/ 220417 h 232758"/>
                <a:gd name="connsiteX4" fmla="*/ 162 w 91655"/>
                <a:gd name="connsiteY4" fmla="*/ 205345 h 232758"/>
                <a:gd name="connsiteX5" fmla="*/ 1 w 91655"/>
                <a:gd name="connsiteY5" fmla="*/ 14354 h 232758"/>
                <a:gd name="connsiteX6" fmla="*/ 13082 w 91655"/>
                <a:gd name="connsiteY6" fmla="*/ 143 h 232758"/>
                <a:gd name="connsiteX7" fmla="*/ 82200 w 91655"/>
                <a:gd name="connsiteY7" fmla="*/ 6387 h 232758"/>
                <a:gd name="connsiteX8" fmla="*/ 91136 w 91655"/>
                <a:gd name="connsiteY8" fmla="*/ 25013 h 232758"/>
                <a:gd name="connsiteX9" fmla="*/ 91297 w 91655"/>
                <a:gd name="connsiteY9" fmla="*/ 121800 h 23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655" h="232758">
                  <a:moveTo>
                    <a:pt x="91297" y="121800"/>
                  </a:moveTo>
                  <a:cubicBezTo>
                    <a:pt x="91297" y="153183"/>
                    <a:pt x="90490" y="184620"/>
                    <a:pt x="91620" y="215949"/>
                  </a:cubicBezTo>
                  <a:cubicBezTo>
                    <a:pt x="92159" y="231399"/>
                    <a:pt x="86560" y="234682"/>
                    <a:pt x="72834" y="231829"/>
                  </a:cubicBezTo>
                  <a:cubicBezTo>
                    <a:pt x="52055" y="227523"/>
                    <a:pt x="31169" y="223162"/>
                    <a:pt x="10121" y="220417"/>
                  </a:cubicBezTo>
                  <a:cubicBezTo>
                    <a:pt x="-806" y="218964"/>
                    <a:pt x="162" y="212396"/>
                    <a:pt x="162" y="205345"/>
                  </a:cubicBezTo>
                  <a:cubicBezTo>
                    <a:pt x="109" y="141663"/>
                    <a:pt x="270" y="78036"/>
                    <a:pt x="1" y="14354"/>
                  </a:cubicBezTo>
                  <a:cubicBezTo>
                    <a:pt x="-53" y="4665"/>
                    <a:pt x="1777" y="-987"/>
                    <a:pt x="13082" y="143"/>
                  </a:cubicBezTo>
                  <a:cubicBezTo>
                    <a:pt x="36068" y="2458"/>
                    <a:pt x="59161" y="4180"/>
                    <a:pt x="82200" y="6387"/>
                  </a:cubicBezTo>
                  <a:cubicBezTo>
                    <a:pt x="95012" y="7625"/>
                    <a:pt x="91028" y="17853"/>
                    <a:pt x="91136" y="25013"/>
                  </a:cubicBezTo>
                  <a:cubicBezTo>
                    <a:pt x="91513" y="57203"/>
                    <a:pt x="91297" y="89502"/>
                    <a:pt x="91297" y="121800"/>
                  </a:cubicBezTo>
                  <a:close/>
                </a:path>
              </a:pathLst>
            </a:custGeom>
            <a:solidFill>
              <a:srgbClr val="0102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109">
              <a:extLst>
                <a:ext uri="{FF2B5EF4-FFF2-40B4-BE49-F238E27FC236}">
                  <a16:creationId xmlns:a16="http://schemas.microsoft.com/office/drawing/2014/main" id="{921B2244-093D-4D62-B081-7ED12C4C02DE}"/>
                </a:ext>
              </a:extLst>
            </p:cNvPr>
            <p:cNvSpPr/>
            <p:nvPr/>
          </p:nvSpPr>
          <p:spPr>
            <a:xfrm>
              <a:off x="2925442" y="4113593"/>
              <a:ext cx="49302" cy="133241"/>
            </a:xfrm>
            <a:custGeom>
              <a:avLst/>
              <a:gdLst>
                <a:gd name="connsiteX0" fmla="*/ 542 w 87951"/>
                <a:gd name="connsiteY0" fmla="*/ 112918 h 237690"/>
                <a:gd name="connsiteX1" fmla="*/ 111 w 87951"/>
                <a:gd name="connsiteY1" fmla="*/ 21514 h 237690"/>
                <a:gd name="connsiteX2" fmla="*/ 25465 w 87951"/>
                <a:gd name="connsiteY2" fmla="*/ 1543 h 237690"/>
                <a:gd name="connsiteX3" fmla="*/ 32948 w 87951"/>
                <a:gd name="connsiteY3" fmla="*/ 4396 h 237690"/>
                <a:gd name="connsiteX4" fmla="*/ 82741 w 87951"/>
                <a:gd name="connsiteY4" fmla="*/ 13331 h 237690"/>
                <a:gd name="connsiteX5" fmla="*/ 86401 w 87951"/>
                <a:gd name="connsiteY5" fmla="*/ 68023 h 237690"/>
                <a:gd name="connsiteX6" fmla="*/ 86778 w 87951"/>
                <a:gd name="connsiteY6" fmla="*/ 215949 h 237690"/>
                <a:gd name="connsiteX7" fmla="*/ 64977 w 87951"/>
                <a:gd name="connsiteY7" fmla="*/ 237320 h 237690"/>
                <a:gd name="connsiteX8" fmla="*/ 542 w 87951"/>
                <a:gd name="connsiteY8" fmla="*/ 166694 h 237690"/>
                <a:gd name="connsiteX9" fmla="*/ 542 w 87951"/>
                <a:gd name="connsiteY9" fmla="*/ 112918 h 23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951" h="237690">
                  <a:moveTo>
                    <a:pt x="542" y="112918"/>
                  </a:moveTo>
                  <a:cubicBezTo>
                    <a:pt x="542" y="82450"/>
                    <a:pt x="1887" y="51874"/>
                    <a:pt x="111" y="21514"/>
                  </a:cubicBezTo>
                  <a:cubicBezTo>
                    <a:pt x="-1181" y="-180"/>
                    <a:pt x="8885" y="-2279"/>
                    <a:pt x="25465" y="1543"/>
                  </a:cubicBezTo>
                  <a:cubicBezTo>
                    <a:pt x="28049" y="2135"/>
                    <a:pt x="30364" y="4019"/>
                    <a:pt x="32948" y="4396"/>
                  </a:cubicBezTo>
                  <a:cubicBezTo>
                    <a:pt x="50227" y="7033"/>
                    <a:pt x="75797" y="3534"/>
                    <a:pt x="82741" y="13331"/>
                  </a:cubicBezTo>
                  <a:cubicBezTo>
                    <a:pt x="91730" y="26035"/>
                    <a:pt x="86347" y="49290"/>
                    <a:pt x="86401" y="68023"/>
                  </a:cubicBezTo>
                  <a:cubicBezTo>
                    <a:pt x="86616" y="117332"/>
                    <a:pt x="85917" y="166640"/>
                    <a:pt x="86778" y="215949"/>
                  </a:cubicBezTo>
                  <a:cubicBezTo>
                    <a:pt x="87047" y="232637"/>
                    <a:pt x="84463" y="239419"/>
                    <a:pt x="64977" y="237320"/>
                  </a:cubicBezTo>
                  <a:cubicBezTo>
                    <a:pt x="649" y="230483"/>
                    <a:pt x="542" y="231345"/>
                    <a:pt x="542" y="166694"/>
                  </a:cubicBezTo>
                  <a:cubicBezTo>
                    <a:pt x="542" y="148769"/>
                    <a:pt x="542" y="130843"/>
                    <a:pt x="542" y="112918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110">
              <a:extLst>
                <a:ext uri="{FF2B5EF4-FFF2-40B4-BE49-F238E27FC236}">
                  <a16:creationId xmlns:a16="http://schemas.microsoft.com/office/drawing/2014/main" id="{D3FDC38A-E235-470C-9AFC-99A23B57ECFA}"/>
                </a:ext>
              </a:extLst>
            </p:cNvPr>
            <p:cNvSpPr/>
            <p:nvPr/>
          </p:nvSpPr>
          <p:spPr>
            <a:xfrm>
              <a:off x="2925340" y="4438620"/>
              <a:ext cx="48808" cy="133804"/>
            </a:xfrm>
            <a:custGeom>
              <a:avLst/>
              <a:gdLst>
                <a:gd name="connsiteX0" fmla="*/ 86638 w 87069"/>
                <a:gd name="connsiteY0" fmla="*/ 127761 h 238695"/>
                <a:gd name="connsiteX1" fmla="*/ 87015 w 87069"/>
                <a:gd name="connsiteY1" fmla="*/ 221588 h 238695"/>
                <a:gd name="connsiteX2" fmla="*/ 66667 w 87069"/>
                <a:gd name="connsiteY2" fmla="*/ 237522 h 238695"/>
                <a:gd name="connsiteX3" fmla="*/ 671 w 87069"/>
                <a:gd name="connsiteY3" fmla="*/ 156938 h 238695"/>
                <a:gd name="connsiteX4" fmla="*/ 78 w 87069"/>
                <a:gd name="connsiteY4" fmla="*/ 22900 h 238695"/>
                <a:gd name="connsiteX5" fmla="*/ 26294 w 87069"/>
                <a:gd name="connsiteY5" fmla="*/ 1798 h 238695"/>
                <a:gd name="connsiteX6" fmla="*/ 72857 w 87069"/>
                <a:gd name="connsiteY6" fmla="*/ 11488 h 238695"/>
                <a:gd name="connsiteX7" fmla="*/ 86799 w 87069"/>
                <a:gd name="connsiteY7" fmla="*/ 28498 h 238695"/>
                <a:gd name="connsiteX8" fmla="*/ 86638 w 87069"/>
                <a:gd name="connsiteY8" fmla="*/ 127761 h 23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069" h="238695">
                  <a:moveTo>
                    <a:pt x="86638" y="127761"/>
                  </a:moveTo>
                  <a:cubicBezTo>
                    <a:pt x="86638" y="159037"/>
                    <a:pt x="85669" y="190366"/>
                    <a:pt x="87015" y="221588"/>
                  </a:cubicBezTo>
                  <a:cubicBezTo>
                    <a:pt x="87768" y="238921"/>
                    <a:pt x="80716" y="240428"/>
                    <a:pt x="66667" y="237522"/>
                  </a:cubicBezTo>
                  <a:cubicBezTo>
                    <a:pt x="724" y="224064"/>
                    <a:pt x="671" y="224226"/>
                    <a:pt x="671" y="156938"/>
                  </a:cubicBezTo>
                  <a:cubicBezTo>
                    <a:pt x="671" y="112258"/>
                    <a:pt x="2124" y="67471"/>
                    <a:pt x="78" y="22900"/>
                  </a:cubicBezTo>
                  <a:cubicBezTo>
                    <a:pt x="-944" y="-86"/>
                    <a:pt x="8045" y="-2616"/>
                    <a:pt x="26294" y="1798"/>
                  </a:cubicBezTo>
                  <a:cubicBezTo>
                    <a:pt x="41689" y="5512"/>
                    <a:pt x="57139" y="9819"/>
                    <a:pt x="72857" y="11488"/>
                  </a:cubicBezTo>
                  <a:cubicBezTo>
                    <a:pt x="84754" y="12779"/>
                    <a:pt x="86961" y="18001"/>
                    <a:pt x="86799" y="28498"/>
                  </a:cubicBezTo>
                  <a:cubicBezTo>
                    <a:pt x="86315" y="61604"/>
                    <a:pt x="86638" y="94709"/>
                    <a:pt x="86638" y="127761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111">
              <a:extLst>
                <a:ext uri="{FF2B5EF4-FFF2-40B4-BE49-F238E27FC236}">
                  <a16:creationId xmlns:a16="http://schemas.microsoft.com/office/drawing/2014/main" id="{0D0544CF-6673-4881-A632-9301111E38B9}"/>
                </a:ext>
              </a:extLst>
            </p:cNvPr>
            <p:cNvSpPr/>
            <p:nvPr/>
          </p:nvSpPr>
          <p:spPr>
            <a:xfrm>
              <a:off x="2925715" y="4276917"/>
              <a:ext cx="49678" cy="134708"/>
            </a:xfrm>
            <a:custGeom>
              <a:avLst/>
              <a:gdLst>
                <a:gd name="connsiteX0" fmla="*/ 54 w 88621"/>
                <a:gd name="connsiteY0" fmla="*/ 1139 h 240307"/>
                <a:gd name="connsiteX1" fmla="*/ 7483 w 88621"/>
                <a:gd name="connsiteY1" fmla="*/ 116 h 240307"/>
                <a:gd name="connsiteX2" fmla="*/ 81553 w 88621"/>
                <a:gd name="connsiteY2" fmla="*/ 23640 h 240307"/>
                <a:gd name="connsiteX3" fmla="*/ 85860 w 88621"/>
                <a:gd name="connsiteY3" fmla="*/ 99003 h 240307"/>
                <a:gd name="connsiteX4" fmla="*/ 86075 w 88621"/>
                <a:gd name="connsiteY4" fmla="*/ 225451 h 240307"/>
                <a:gd name="connsiteX5" fmla="*/ 69711 w 88621"/>
                <a:gd name="connsiteY5" fmla="*/ 239339 h 240307"/>
                <a:gd name="connsiteX6" fmla="*/ 0 w 88621"/>
                <a:gd name="connsiteY6" fmla="*/ 153748 h 240307"/>
                <a:gd name="connsiteX7" fmla="*/ 54 w 88621"/>
                <a:gd name="connsiteY7" fmla="*/ 1139 h 24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21" h="240307">
                  <a:moveTo>
                    <a:pt x="54" y="1139"/>
                  </a:moveTo>
                  <a:cubicBezTo>
                    <a:pt x="3984" y="547"/>
                    <a:pt x="5922" y="-314"/>
                    <a:pt x="7483" y="116"/>
                  </a:cubicBezTo>
                  <a:cubicBezTo>
                    <a:pt x="33106" y="7114"/>
                    <a:pt x="67665" y="6845"/>
                    <a:pt x="81553" y="23640"/>
                  </a:cubicBezTo>
                  <a:cubicBezTo>
                    <a:pt x="94473" y="39251"/>
                    <a:pt x="85698" y="73164"/>
                    <a:pt x="85860" y="99003"/>
                  </a:cubicBezTo>
                  <a:cubicBezTo>
                    <a:pt x="86129" y="141152"/>
                    <a:pt x="85698" y="183301"/>
                    <a:pt x="86075" y="225451"/>
                  </a:cubicBezTo>
                  <a:cubicBezTo>
                    <a:pt x="86183" y="237670"/>
                    <a:pt x="84891" y="242569"/>
                    <a:pt x="69711" y="239339"/>
                  </a:cubicBezTo>
                  <a:cubicBezTo>
                    <a:pt x="162" y="224482"/>
                    <a:pt x="0" y="225074"/>
                    <a:pt x="0" y="153748"/>
                  </a:cubicBezTo>
                  <a:cubicBezTo>
                    <a:pt x="54" y="102825"/>
                    <a:pt x="54" y="51847"/>
                    <a:pt x="54" y="1139"/>
                  </a:cubicBezTo>
                  <a:close/>
                </a:path>
              </a:pathLst>
            </a:custGeom>
            <a:solidFill>
              <a:srgbClr val="0102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112">
              <a:extLst>
                <a:ext uri="{FF2B5EF4-FFF2-40B4-BE49-F238E27FC236}">
                  <a16:creationId xmlns:a16="http://schemas.microsoft.com/office/drawing/2014/main" id="{75020247-9372-4166-A7B0-8380E396BAA4}"/>
                </a:ext>
              </a:extLst>
            </p:cNvPr>
            <p:cNvSpPr/>
            <p:nvPr/>
          </p:nvSpPr>
          <p:spPr>
            <a:xfrm>
              <a:off x="388641" y="5497195"/>
              <a:ext cx="117944" cy="255251"/>
            </a:xfrm>
            <a:custGeom>
              <a:avLst/>
              <a:gdLst>
                <a:gd name="connsiteX0" fmla="*/ 754 w 210403"/>
                <a:gd name="connsiteY0" fmla="*/ 455348 h 455347"/>
                <a:gd name="connsiteX1" fmla="*/ 1 w 210403"/>
                <a:gd name="connsiteY1" fmla="*/ 18082 h 455347"/>
                <a:gd name="connsiteX2" fmla="*/ 21317 w 210403"/>
                <a:gd name="connsiteY2" fmla="*/ 3656 h 455347"/>
                <a:gd name="connsiteX3" fmla="*/ 210101 w 210403"/>
                <a:gd name="connsiteY3" fmla="*/ 85101 h 455347"/>
                <a:gd name="connsiteX4" fmla="*/ 210101 w 210403"/>
                <a:gd name="connsiteY4" fmla="*/ 334983 h 455347"/>
                <a:gd name="connsiteX5" fmla="*/ 754 w 210403"/>
                <a:gd name="connsiteY5" fmla="*/ 455348 h 45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03" h="455347">
                  <a:moveTo>
                    <a:pt x="754" y="455348"/>
                  </a:moveTo>
                  <a:cubicBezTo>
                    <a:pt x="593" y="309575"/>
                    <a:pt x="593" y="163855"/>
                    <a:pt x="1" y="18082"/>
                  </a:cubicBezTo>
                  <a:cubicBezTo>
                    <a:pt x="-53" y="372"/>
                    <a:pt x="3769" y="-4096"/>
                    <a:pt x="21317" y="3656"/>
                  </a:cubicBezTo>
                  <a:cubicBezTo>
                    <a:pt x="83976" y="31487"/>
                    <a:pt x="147173" y="58079"/>
                    <a:pt x="210101" y="85101"/>
                  </a:cubicBezTo>
                  <a:cubicBezTo>
                    <a:pt x="210262" y="149052"/>
                    <a:pt x="210693" y="275931"/>
                    <a:pt x="210101" y="334983"/>
                  </a:cubicBezTo>
                  <a:cubicBezTo>
                    <a:pt x="187438" y="345372"/>
                    <a:pt x="72026" y="407707"/>
                    <a:pt x="754" y="455348"/>
                  </a:cubicBezTo>
                  <a:close/>
                </a:path>
              </a:pathLst>
            </a:custGeom>
            <a:solidFill>
              <a:srgbClr val="DF214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113">
              <a:extLst>
                <a:ext uri="{FF2B5EF4-FFF2-40B4-BE49-F238E27FC236}">
                  <a16:creationId xmlns:a16="http://schemas.microsoft.com/office/drawing/2014/main" id="{54687ABC-0BAA-44D1-BF8D-23016243F6BE}"/>
                </a:ext>
              </a:extLst>
            </p:cNvPr>
            <p:cNvSpPr/>
            <p:nvPr/>
          </p:nvSpPr>
          <p:spPr>
            <a:xfrm>
              <a:off x="506444" y="5544925"/>
              <a:ext cx="45542" cy="165482"/>
            </a:xfrm>
            <a:custGeom>
              <a:avLst/>
              <a:gdLst>
                <a:gd name="connsiteX0" fmla="*/ 0 w 81243"/>
                <a:gd name="connsiteY0" fmla="*/ 249881 h 295206"/>
                <a:gd name="connsiteX1" fmla="*/ 0 w 81243"/>
                <a:gd name="connsiteY1" fmla="*/ 0 h 295206"/>
                <a:gd name="connsiteX2" fmla="*/ 52700 w 81243"/>
                <a:gd name="connsiteY2" fmla="*/ 20509 h 295206"/>
                <a:gd name="connsiteX3" fmla="*/ 81015 w 81243"/>
                <a:gd name="connsiteY3" fmla="*/ 73263 h 295206"/>
                <a:gd name="connsiteX4" fmla="*/ 78592 w 81243"/>
                <a:gd name="connsiteY4" fmla="*/ 295206 h 295206"/>
                <a:gd name="connsiteX5" fmla="*/ 0 w 81243"/>
                <a:gd name="connsiteY5" fmla="*/ 249881 h 29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243" h="295206">
                  <a:moveTo>
                    <a:pt x="0" y="249881"/>
                  </a:moveTo>
                  <a:cubicBezTo>
                    <a:pt x="646" y="237608"/>
                    <a:pt x="54" y="36228"/>
                    <a:pt x="0" y="0"/>
                  </a:cubicBezTo>
                  <a:cubicBezTo>
                    <a:pt x="27723" y="12220"/>
                    <a:pt x="35259" y="13027"/>
                    <a:pt x="52700" y="20509"/>
                  </a:cubicBezTo>
                  <a:cubicBezTo>
                    <a:pt x="81122" y="29607"/>
                    <a:pt x="81984" y="45272"/>
                    <a:pt x="81015" y="73263"/>
                  </a:cubicBezTo>
                  <a:cubicBezTo>
                    <a:pt x="78700" y="138560"/>
                    <a:pt x="78485" y="282072"/>
                    <a:pt x="78592" y="295206"/>
                  </a:cubicBezTo>
                  <a:cubicBezTo>
                    <a:pt x="43657" y="277389"/>
                    <a:pt x="31868" y="266299"/>
                    <a:pt x="0" y="249881"/>
                  </a:cubicBezTo>
                  <a:close/>
                </a:path>
              </a:pathLst>
            </a:custGeom>
            <a:solidFill>
              <a:srgbClr val="ED202C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F839A9-57CF-4C67-915C-2B1201F2AD15}"/>
              </a:ext>
            </a:extLst>
          </p:cNvPr>
          <p:cNvSpPr txBox="1"/>
          <p:nvPr/>
        </p:nvSpPr>
        <p:spPr>
          <a:xfrm>
            <a:off x="8120681" y="4766300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326E99B-5440-4B3B-A04A-B2E41DC14EE1}"/>
              </a:ext>
            </a:extLst>
          </p:cNvPr>
          <p:cNvGrpSpPr/>
          <p:nvPr/>
        </p:nvGrpSpPr>
        <p:grpSpPr>
          <a:xfrm>
            <a:off x="612560" y="525812"/>
            <a:ext cx="4919935" cy="4462760"/>
            <a:chOff x="6791418" y="4156779"/>
            <a:chExt cx="4919935" cy="44627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2A664DC-86BB-4B74-9320-3A864995A444}"/>
                </a:ext>
              </a:extLst>
            </p:cNvPr>
            <p:cNvSpPr txBox="1"/>
            <p:nvPr/>
          </p:nvSpPr>
          <p:spPr>
            <a:xfrm>
              <a:off x="6791418" y="4156779"/>
              <a:ext cx="2095630" cy="2308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2400" dirty="0">
                  <a:solidFill>
                    <a:schemeClr val="accent2"/>
                  </a:solidFill>
                  <a:cs typeface="Arial" pitchFamily="34" charset="0"/>
                </a:rPr>
                <a:t>ALLPPT </a:t>
              </a:r>
              <a:r>
                <a:rPr lang="en-GB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Layout</a:t>
              </a:r>
            </a:p>
            <a:p>
              <a:r>
                <a:rPr lang="en-GB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Clean</a:t>
              </a:r>
              <a:r>
                <a:rPr lang="en-GB" altLang="ko-KR" sz="24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GB" altLang="ko-KR" sz="2400" dirty="0">
                  <a:solidFill>
                    <a:schemeClr val="accent2"/>
                  </a:solidFill>
                  <a:cs typeface="Arial" pitchFamily="34" charset="0"/>
                </a:rPr>
                <a:t>Text Slide </a:t>
              </a:r>
            </a:p>
            <a:p>
              <a:r>
                <a:rPr lang="en-GB" altLang="ko-K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for your Presentation</a:t>
              </a:r>
              <a:endParaRPr lang="ko-K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3E4A7C-690C-4488-A93E-35A2426D7D24}"/>
                </a:ext>
              </a:extLst>
            </p:cNvPr>
            <p:cNvSpPr txBox="1"/>
            <p:nvPr/>
          </p:nvSpPr>
          <p:spPr>
            <a:xfrm>
              <a:off x="8983762" y="4218334"/>
              <a:ext cx="2727591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  <a:p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  <a:p>
              <a:endPara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55" name="Chart 18">
            <a:extLst>
              <a:ext uri="{FF2B5EF4-FFF2-40B4-BE49-F238E27FC236}">
                <a16:creationId xmlns:a16="http://schemas.microsoft.com/office/drawing/2014/main" id="{7EB8AA54-C429-4B53-9E3B-F2E2AE14AE06}"/>
              </a:ext>
            </a:extLst>
          </p:cNvPr>
          <p:cNvGraphicFramePr/>
          <p:nvPr/>
        </p:nvGraphicFramePr>
        <p:xfrm>
          <a:off x="439409" y="1751350"/>
          <a:ext cx="7147394" cy="293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" name="자유형: 도형 55">
            <a:extLst>
              <a:ext uri="{FF2B5EF4-FFF2-40B4-BE49-F238E27FC236}">
                <a16:creationId xmlns:a16="http://schemas.microsoft.com/office/drawing/2014/main" id="{CD49897C-6805-45A6-8208-AFE2785F590E}"/>
              </a:ext>
            </a:extLst>
          </p:cNvPr>
          <p:cNvSpPr/>
          <p:nvPr/>
        </p:nvSpPr>
        <p:spPr>
          <a:xfrm>
            <a:off x="1285609" y="2158084"/>
            <a:ext cx="327336" cy="506612"/>
          </a:xfrm>
          <a:custGeom>
            <a:avLst/>
            <a:gdLst>
              <a:gd name="connsiteX0" fmla="*/ 1911879 w 2282933"/>
              <a:gd name="connsiteY0" fmla="*/ 3099165 h 3533253"/>
              <a:gd name="connsiteX1" fmla="*/ 1911879 w 2282933"/>
              <a:gd name="connsiteY1" fmla="*/ 3196216 h 3533253"/>
              <a:gd name="connsiteX2" fmla="*/ 2105472 w 2282933"/>
              <a:gd name="connsiteY2" fmla="*/ 3196216 h 3533253"/>
              <a:gd name="connsiteX3" fmla="*/ 2105472 w 2282933"/>
              <a:gd name="connsiteY3" fmla="*/ 3099165 h 3533253"/>
              <a:gd name="connsiteX4" fmla="*/ 177461 w 2282933"/>
              <a:gd name="connsiteY4" fmla="*/ 3099165 h 3533253"/>
              <a:gd name="connsiteX5" fmla="*/ 177461 w 2282933"/>
              <a:gd name="connsiteY5" fmla="*/ 3196216 h 3533253"/>
              <a:gd name="connsiteX6" fmla="*/ 371054 w 2282933"/>
              <a:gd name="connsiteY6" fmla="*/ 3196216 h 3533253"/>
              <a:gd name="connsiteX7" fmla="*/ 371054 w 2282933"/>
              <a:gd name="connsiteY7" fmla="*/ 3099165 h 3533253"/>
              <a:gd name="connsiteX8" fmla="*/ 1911879 w 2282933"/>
              <a:gd name="connsiteY8" fmla="*/ 2881115 h 3533253"/>
              <a:gd name="connsiteX9" fmla="*/ 1911879 w 2282933"/>
              <a:gd name="connsiteY9" fmla="*/ 2978166 h 3533253"/>
              <a:gd name="connsiteX10" fmla="*/ 2105472 w 2282933"/>
              <a:gd name="connsiteY10" fmla="*/ 2978166 h 3533253"/>
              <a:gd name="connsiteX11" fmla="*/ 2105472 w 2282933"/>
              <a:gd name="connsiteY11" fmla="*/ 2881115 h 3533253"/>
              <a:gd name="connsiteX12" fmla="*/ 177461 w 2282933"/>
              <a:gd name="connsiteY12" fmla="*/ 2881115 h 3533253"/>
              <a:gd name="connsiteX13" fmla="*/ 177461 w 2282933"/>
              <a:gd name="connsiteY13" fmla="*/ 2978166 h 3533253"/>
              <a:gd name="connsiteX14" fmla="*/ 371054 w 2282933"/>
              <a:gd name="connsiteY14" fmla="*/ 2978166 h 3533253"/>
              <a:gd name="connsiteX15" fmla="*/ 371054 w 2282933"/>
              <a:gd name="connsiteY15" fmla="*/ 2881115 h 3533253"/>
              <a:gd name="connsiteX16" fmla="*/ 1234226 w 2282933"/>
              <a:gd name="connsiteY16" fmla="*/ 2737768 h 3533253"/>
              <a:gd name="connsiteX17" fmla="*/ 1234226 w 2282933"/>
              <a:gd name="connsiteY17" fmla="*/ 2834819 h 3533253"/>
              <a:gd name="connsiteX18" fmla="*/ 1427820 w 2282933"/>
              <a:gd name="connsiteY18" fmla="*/ 2834819 h 3533253"/>
              <a:gd name="connsiteX19" fmla="*/ 1427820 w 2282933"/>
              <a:gd name="connsiteY19" fmla="*/ 2737768 h 3533253"/>
              <a:gd name="connsiteX20" fmla="*/ 846996 w 2282933"/>
              <a:gd name="connsiteY20" fmla="*/ 2729377 h 3533253"/>
              <a:gd name="connsiteX21" fmla="*/ 846996 w 2282933"/>
              <a:gd name="connsiteY21" fmla="*/ 2826428 h 3533253"/>
              <a:gd name="connsiteX22" fmla="*/ 1040590 w 2282933"/>
              <a:gd name="connsiteY22" fmla="*/ 2826428 h 3533253"/>
              <a:gd name="connsiteX23" fmla="*/ 1040590 w 2282933"/>
              <a:gd name="connsiteY23" fmla="*/ 2729377 h 3533253"/>
              <a:gd name="connsiteX24" fmla="*/ 1911879 w 2282933"/>
              <a:gd name="connsiteY24" fmla="*/ 2663064 h 3533253"/>
              <a:gd name="connsiteX25" fmla="*/ 1911879 w 2282933"/>
              <a:gd name="connsiteY25" fmla="*/ 2760115 h 3533253"/>
              <a:gd name="connsiteX26" fmla="*/ 2105472 w 2282933"/>
              <a:gd name="connsiteY26" fmla="*/ 2760115 h 3533253"/>
              <a:gd name="connsiteX27" fmla="*/ 2105472 w 2282933"/>
              <a:gd name="connsiteY27" fmla="*/ 2663064 h 3533253"/>
              <a:gd name="connsiteX28" fmla="*/ 177461 w 2282933"/>
              <a:gd name="connsiteY28" fmla="*/ 2663064 h 3533253"/>
              <a:gd name="connsiteX29" fmla="*/ 177461 w 2282933"/>
              <a:gd name="connsiteY29" fmla="*/ 2760115 h 3533253"/>
              <a:gd name="connsiteX30" fmla="*/ 371054 w 2282933"/>
              <a:gd name="connsiteY30" fmla="*/ 2760115 h 3533253"/>
              <a:gd name="connsiteX31" fmla="*/ 371054 w 2282933"/>
              <a:gd name="connsiteY31" fmla="*/ 2663064 h 3533253"/>
              <a:gd name="connsiteX32" fmla="*/ 1234226 w 2282933"/>
              <a:gd name="connsiteY32" fmla="*/ 2519714 h 3533253"/>
              <a:gd name="connsiteX33" fmla="*/ 1234226 w 2282933"/>
              <a:gd name="connsiteY33" fmla="*/ 2616765 h 3533253"/>
              <a:gd name="connsiteX34" fmla="*/ 1427820 w 2282933"/>
              <a:gd name="connsiteY34" fmla="*/ 2616765 h 3533253"/>
              <a:gd name="connsiteX35" fmla="*/ 1427820 w 2282933"/>
              <a:gd name="connsiteY35" fmla="*/ 2519714 h 3533253"/>
              <a:gd name="connsiteX36" fmla="*/ 846996 w 2282933"/>
              <a:gd name="connsiteY36" fmla="*/ 2511323 h 3533253"/>
              <a:gd name="connsiteX37" fmla="*/ 846996 w 2282933"/>
              <a:gd name="connsiteY37" fmla="*/ 2608374 h 3533253"/>
              <a:gd name="connsiteX38" fmla="*/ 1040590 w 2282933"/>
              <a:gd name="connsiteY38" fmla="*/ 2608374 h 3533253"/>
              <a:gd name="connsiteX39" fmla="*/ 1040590 w 2282933"/>
              <a:gd name="connsiteY39" fmla="*/ 2511323 h 3533253"/>
              <a:gd name="connsiteX40" fmla="*/ 1911879 w 2282933"/>
              <a:gd name="connsiteY40" fmla="*/ 2445014 h 3533253"/>
              <a:gd name="connsiteX41" fmla="*/ 1911879 w 2282933"/>
              <a:gd name="connsiteY41" fmla="*/ 2542065 h 3533253"/>
              <a:gd name="connsiteX42" fmla="*/ 2105472 w 2282933"/>
              <a:gd name="connsiteY42" fmla="*/ 2542065 h 3533253"/>
              <a:gd name="connsiteX43" fmla="*/ 2105472 w 2282933"/>
              <a:gd name="connsiteY43" fmla="*/ 2445014 h 3533253"/>
              <a:gd name="connsiteX44" fmla="*/ 177461 w 2282933"/>
              <a:gd name="connsiteY44" fmla="*/ 2445014 h 3533253"/>
              <a:gd name="connsiteX45" fmla="*/ 177461 w 2282933"/>
              <a:gd name="connsiteY45" fmla="*/ 2542065 h 3533253"/>
              <a:gd name="connsiteX46" fmla="*/ 371054 w 2282933"/>
              <a:gd name="connsiteY46" fmla="*/ 2542065 h 3533253"/>
              <a:gd name="connsiteX47" fmla="*/ 371054 w 2282933"/>
              <a:gd name="connsiteY47" fmla="*/ 2445014 h 3533253"/>
              <a:gd name="connsiteX48" fmla="*/ 1234226 w 2282933"/>
              <a:gd name="connsiteY48" fmla="*/ 2301664 h 3533253"/>
              <a:gd name="connsiteX49" fmla="*/ 1234226 w 2282933"/>
              <a:gd name="connsiteY49" fmla="*/ 2398715 h 3533253"/>
              <a:gd name="connsiteX50" fmla="*/ 1427820 w 2282933"/>
              <a:gd name="connsiteY50" fmla="*/ 2398715 h 3533253"/>
              <a:gd name="connsiteX51" fmla="*/ 1427820 w 2282933"/>
              <a:gd name="connsiteY51" fmla="*/ 2301664 h 3533253"/>
              <a:gd name="connsiteX52" fmla="*/ 846996 w 2282933"/>
              <a:gd name="connsiteY52" fmla="*/ 2293273 h 3533253"/>
              <a:gd name="connsiteX53" fmla="*/ 846996 w 2282933"/>
              <a:gd name="connsiteY53" fmla="*/ 2390324 h 3533253"/>
              <a:gd name="connsiteX54" fmla="*/ 1040590 w 2282933"/>
              <a:gd name="connsiteY54" fmla="*/ 2390324 h 3533253"/>
              <a:gd name="connsiteX55" fmla="*/ 1040590 w 2282933"/>
              <a:gd name="connsiteY55" fmla="*/ 2293273 h 3533253"/>
              <a:gd name="connsiteX56" fmla="*/ 1911879 w 2282933"/>
              <a:gd name="connsiteY56" fmla="*/ 2226964 h 3533253"/>
              <a:gd name="connsiteX57" fmla="*/ 1911879 w 2282933"/>
              <a:gd name="connsiteY57" fmla="*/ 2324015 h 3533253"/>
              <a:gd name="connsiteX58" fmla="*/ 2105472 w 2282933"/>
              <a:gd name="connsiteY58" fmla="*/ 2324015 h 3533253"/>
              <a:gd name="connsiteX59" fmla="*/ 2105472 w 2282933"/>
              <a:gd name="connsiteY59" fmla="*/ 2226964 h 3533253"/>
              <a:gd name="connsiteX60" fmla="*/ 177461 w 2282933"/>
              <a:gd name="connsiteY60" fmla="*/ 2226964 h 3533253"/>
              <a:gd name="connsiteX61" fmla="*/ 177461 w 2282933"/>
              <a:gd name="connsiteY61" fmla="*/ 2324015 h 3533253"/>
              <a:gd name="connsiteX62" fmla="*/ 371054 w 2282933"/>
              <a:gd name="connsiteY62" fmla="*/ 2324015 h 3533253"/>
              <a:gd name="connsiteX63" fmla="*/ 371054 w 2282933"/>
              <a:gd name="connsiteY63" fmla="*/ 2226964 h 3533253"/>
              <a:gd name="connsiteX64" fmla="*/ 1234226 w 2282933"/>
              <a:gd name="connsiteY64" fmla="*/ 2083614 h 3533253"/>
              <a:gd name="connsiteX65" fmla="*/ 1234226 w 2282933"/>
              <a:gd name="connsiteY65" fmla="*/ 2180664 h 3533253"/>
              <a:gd name="connsiteX66" fmla="*/ 1427820 w 2282933"/>
              <a:gd name="connsiteY66" fmla="*/ 2180664 h 3533253"/>
              <a:gd name="connsiteX67" fmla="*/ 1427820 w 2282933"/>
              <a:gd name="connsiteY67" fmla="*/ 2083614 h 3533253"/>
              <a:gd name="connsiteX68" fmla="*/ 846996 w 2282933"/>
              <a:gd name="connsiteY68" fmla="*/ 2075223 h 3533253"/>
              <a:gd name="connsiteX69" fmla="*/ 846996 w 2282933"/>
              <a:gd name="connsiteY69" fmla="*/ 2172274 h 3533253"/>
              <a:gd name="connsiteX70" fmla="*/ 1040590 w 2282933"/>
              <a:gd name="connsiteY70" fmla="*/ 2172274 h 3533253"/>
              <a:gd name="connsiteX71" fmla="*/ 1040590 w 2282933"/>
              <a:gd name="connsiteY71" fmla="*/ 2075223 h 3533253"/>
              <a:gd name="connsiteX72" fmla="*/ 1911879 w 2282933"/>
              <a:gd name="connsiteY72" fmla="*/ 2008914 h 3533253"/>
              <a:gd name="connsiteX73" fmla="*/ 1911879 w 2282933"/>
              <a:gd name="connsiteY73" fmla="*/ 2105965 h 3533253"/>
              <a:gd name="connsiteX74" fmla="*/ 2105472 w 2282933"/>
              <a:gd name="connsiteY74" fmla="*/ 2105965 h 3533253"/>
              <a:gd name="connsiteX75" fmla="*/ 2105472 w 2282933"/>
              <a:gd name="connsiteY75" fmla="*/ 2008914 h 3533253"/>
              <a:gd name="connsiteX76" fmla="*/ 177461 w 2282933"/>
              <a:gd name="connsiteY76" fmla="*/ 2008914 h 3533253"/>
              <a:gd name="connsiteX77" fmla="*/ 177461 w 2282933"/>
              <a:gd name="connsiteY77" fmla="*/ 2105965 h 3533253"/>
              <a:gd name="connsiteX78" fmla="*/ 371054 w 2282933"/>
              <a:gd name="connsiteY78" fmla="*/ 2105965 h 3533253"/>
              <a:gd name="connsiteX79" fmla="*/ 371054 w 2282933"/>
              <a:gd name="connsiteY79" fmla="*/ 2008914 h 3533253"/>
              <a:gd name="connsiteX80" fmla="*/ 1234226 w 2282933"/>
              <a:gd name="connsiteY80" fmla="*/ 1865563 h 3533253"/>
              <a:gd name="connsiteX81" fmla="*/ 1234226 w 2282933"/>
              <a:gd name="connsiteY81" fmla="*/ 1962614 h 3533253"/>
              <a:gd name="connsiteX82" fmla="*/ 1427820 w 2282933"/>
              <a:gd name="connsiteY82" fmla="*/ 1962614 h 3533253"/>
              <a:gd name="connsiteX83" fmla="*/ 1427820 w 2282933"/>
              <a:gd name="connsiteY83" fmla="*/ 1865563 h 3533253"/>
              <a:gd name="connsiteX84" fmla="*/ 846996 w 2282933"/>
              <a:gd name="connsiteY84" fmla="*/ 1857173 h 3533253"/>
              <a:gd name="connsiteX85" fmla="*/ 846996 w 2282933"/>
              <a:gd name="connsiteY85" fmla="*/ 1954224 h 3533253"/>
              <a:gd name="connsiteX86" fmla="*/ 1040590 w 2282933"/>
              <a:gd name="connsiteY86" fmla="*/ 1954224 h 3533253"/>
              <a:gd name="connsiteX87" fmla="*/ 1040590 w 2282933"/>
              <a:gd name="connsiteY87" fmla="*/ 1857173 h 3533253"/>
              <a:gd name="connsiteX88" fmla="*/ 1911879 w 2282933"/>
              <a:gd name="connsiteY88" fmla="*/ 1790864 h 3533253"/>
              <a:gd name="connsiteX89" fmla="*/ 1911879 w 2282933"/>
              <a:gd name="connsiteY89" fmla="*/ 1887915 h 3533253"/>
              <a:gd name="connsiteX90" fmla="*/ 2105472 w 2282933"/>
              <a:gd name="connsiteY90" fmla="*/ 1887915 h 3533253"/>
              <a:gd name="connsiteX91" fmla="*/ 2105472 w 2282933"/>
              <a:gd name="connsiteY91" fmla="*/ 1790864 h 3533253"/>
              <a:gd name="connsiteX92" fmla="*/ 177461 w 2282933"/>
              <a:gd name="connsiteY92" fmla="*/ 1790864 h 3533253"/>
              <a:gd name="connsiteX93" fmla="*/ 177461 w 2282933"/>
              <a:gd name="connsiteY93" fmla="*/ 1887915 h 3533253"/>
              <a:gd name="connsiteX94" fmla="*/ 371054 w 2282933"/>
              <a:gd name="connsiteY94" fmla="*/ 1887915 h 3533253"/>
              <a:gd name="connsiteX95" fmla="*/ 371054 w 2282933"/>
              <a:gd name="connsiteY95" fmla="*/ 1790864 h 3533253"/>
              <a:gd name="connsiteX96" fmla="*/ 1234226 w 2282933"/>
              <a:gd name="connsiteY96" fmla="*/ 1647513 h 3533253"/>
              <a:gd name="connsiteX97" fmla="*/ 1234226 w 2282933"/>
              <a:gd name="connsiteY97" fmla="*/ 1744564 h 3533253"/>
              <a:gd name="connsiteX98" fmla="*/ 1427820 w 2282933"/>
              <a:gd name="connsiteY98" fmla="*/ 1744564 h 3533253"/>
              <a:gd name="connsiteX99" fmla="*/ 1427820 w 2282933"/>
              <a:gd name="connsiteY99" fmla="*/ 1647513 h 3533253"/>
              <a:gd name="connsiteX100" fmla="*/ 846996 w 2282933"/>
              <a:gd name="connsiteY100" fmla="*/ 1639123 h 3533253"/>
              <a:gd name="connsiteX101" fmla="*/ 846996 w 2282933"/>
              <a:gd name="connsiteY101" fmla="*/ 1736174 h 3533253"/>
              <a:gd name="connsiteX102" fmla="*/ 1040590 w 2282933"/>
              <a:gd name="connsiteY102" fmla="*/ 1736174 h 3533253"/>
              <a:gd name="connsiteX103" fmla="*/ 1040590 w 2282933"/>
              <a:gd name="connsiteY103" fmla="*/ 1639123 h 3533253"/>
              <a:gd name="connsiteX104" fmla="*/ 1911879 w 2282933"/>
              <a:gd name="connsiteY104" fmla="*/ 1572814 h 3533253"/>
              <a:gd name="connsiteX105" fmla="*/ 1911879 w 2282933"/>
              <a:gd name="connsiteY105" fmla="*/ 1669865 h 3533253"/>
              <a:gd name="connsiteX106" fmla="*/ 2105472 w 2282933"/>
              <a:gd name="connsiteY106" fmla="*/ 1669865 h 3533253"/>
              <a:gd name="connsiteX107" fmla="*/ 2105472 w 2282933"/>
              <a:gd name="connsiteY107" fmla="*/ 1572814 h 3533253"/>
              <a:gd name="connsiteX108" fmla="*/ 177461 w 2282933"/>
              <a:gd name="connsiteY108" fmla="*/ 1572814 h 3533253"/>
              <a:gd name="connsiteX109" fmla="*/ 177461 w 2282933"/>
              <a:gd name="connsiteY109" fmla="*/ 1669865 h 3533253"/>
              <a:gd name="connsiteX110" fmla="*/ 371054 w 2282933"/>
              <a:gd name="connsiteY110" fmla="*/ 1669865 h 3533253"/>
              <a:gd name="connsiteX111" fmla="*/ 371054 w 2282933"/>
              <a:gd name="connsiteY111" fmla="*/ 1572814 h 3533253"/>
              <a:gd name="connsiteX112" fmla="*/ 1234226 w 2282933"/>
              <a:gd name="connsiteY112" fmla="*/ 1429463 h 3533253"/>
              <a:gd name="connsiteX113" fmla="*/ 1234226 w 2282933"/>
              <a:gd name="connsiteY113" fmla="*/ 1526514 h 3533253"/>
              <a:gd name="connsiteX114" fmla="*/ 1427820 w 2282933"/>
              <a:gd name="connsiteY114" fmla="*/ 1526514 h 3533253"/>
              <a:gd name="connsiteX115" fmla="*/ 1427820 w 2282933"/>
              <a:gd name="connsiteY115" fmla="*/ 1429463 h 3533253"/>
              <a:gd name="connsiteX116" fmla="*/ 846996 w 2282933"/>
              <a:gd name="connsiteY116" fmla="*/ 1421073 h 3533253"/>
              <a:gd name="connsiteX117" fmla="*/ 846996 w 2282933"/>
              <a:gd name="connsiteY117" fmla="*/ 1518124 h 3533253"/>
              <a:gd name="connsiteX118" fmla="*/ 1040590 w 2282933"/>
              <a:gd name="connsiteY118" fmla="*/ 1518124 h 3533253"/>
              <a:gd name="connsiteX119" fmla="*/ 1040590 w 2282933"/>
              <a:gd name="connsiteY119" fmla="*/ 1421073 h 3533253"/>
              <a:gd name="connsiteX120" fmla="*/ 1911879 w 2282933"/>
              <a:gd name="connsiteY120" fmla="*/ 1354763 h 3533253"/>
              <a:gd name="connsiteX121" fmla="*/ 1911879 w 2282933"/>
              <a:gd name="connsiteY121" fmla="*/ 1451814 h 3533253"/>
              <a:gd name="connsiteX122" fmla="*/ 2105472 w 2282933"/>
              <a:gd name="connsiteY122" fmla="*/ 1451814 h 3533253"/>
              <a:gd name="connsiteX123" fmla="*/ 2105472 w 2282933"/>
              <a:gd name="connsiteY123" fmla="*/ 1354763 h 3533253"/>
              <a:gd name="connsiteX124" fmla="*/ 177461 w 2282933"/>
              <a:gd name="connsiteY124" fmla="*/ 1354763 h 3533253"/>
              <a:gd name="connsiteX125" fmla="*/ 177461 w 2282933"/>
              <a:gd name="connsiteY125" fmla="*/ 1451814 h 3533253"/>
              <a:gd name="connsiteX126" fmla="*/ 371054 w 2282933"/>
              <a:gd name="connsiteY126" fmla="*/ 1451814 h 3533253"/>
              <a:gd name="connsiteX127" fmla="*/ 371054 w 2282933"/>
              <a:gd name="connsiteY127" fmla="*/ 1354763 h 3533253"/>
              <a:gd name="connsiteX128" fmla="*/ 1234226 w 2282933"/>
              <a:gd name="connsiteY128" fmla="*/ 1211413 h 3533253"/>
              <a:gd name="connsiteX129" fmla="*/ 1234226 w 2282933"/>
              <a:gd name="connsiteY129" fmla="*/ 1308464 h 3533253"/>
              <a:gd name="connsiteX130" fmla="*/ 1427820 w 2282933"/>
              <a:gd name="connsiteY130" fmla="*/ 1308464 h 3533253"/>
              <a:gd name="connsiteX131" fmla="*/ 1427820 w 2282933"/>
              <a:gd name="connsiteY131" fmla="*/ 1211413 h 3533253"/>
              <a:gd name="connsiteX132" fmla="*/ 846996 w 2282933"/>
              <a:gd name="connsiteY132" fmla="*/ 1203022 h 3533253"/>
              <a:gd name="connsiteX133" fmla="*/ 846996 w 2282933"/>
              <a:gd name="connsiteY133" fmla="*/ 1300073 h 3533253"/>
              <a:gd name="connsiteX134" fmla="*/ 1040590 w 2282933"/>
              <a:gd name="connsiteY134" fmla="*/ 1300073 h 3533253"/>
              <a:gd name="connsiteX135" fmla="*/ 1040590 w 2282933"/>
              <a:gd name="connsiteY135" fmla="*/ 1203022 h 3533253"/>
              <a:gd name="connsiteX136" fmla="*/ 1734418 w 2282933"/>
              <a:gd name="connsiteY136" fmla="*/ 1139329 h 3533253"/>
              <a:gd name="connsiteX137" fmla="*/ 2282933 w 2282933"/>
              <a:gd name="connsiteY137" fmla="*/ 1139329 h 3533253"/>
              <a:gd name="connsiteX138" fmla="*/ 2282933 w 2282933"/>
              <a:gd name="connsiteY138" fmla="*/ 3533253 h 3533253"/>
              <a:gd name="connsiteX139" fmla="*/ 1734418 w 2282933"/>
              <a:gd name="connsiteY139" fmla="*/ 3533253 h 3533253"/>
              <a:gd name="connsiteX140" fmla="*/ 0 w 2282933"/>
              <a:gd name="connsiteY140" fmla="*/ 1139329 h 3533253"/>
              <a:gd name="connsiteX141" fmla="*/ 548515 w 2282933"/>
              <a:gd name="connsiteY141" fmla="*/ 1139329 h 3533253"/>
              <a:gd name="connsiteX142" fmla="*/ 548515 w 2282933"/>
              <a:gd name="connsiteY142" fmla="*/ 3533253 h 3533253"/>
              <a:gd name="connsiteX143" fmla="*/ 0 w 2282933"/>
              <a:gd name="connsiteY143" fmla="*/ 3533253 h 3533253"/>
              <a:gd name="connsiteX144" fmla="*/ 1234226 w 2282933"/>
              <a:gd name="connsiteY144" fmla="*/ 993363 h 3533253"/>
              <a:gd name="connsiteX145" fmla="*/ 1234226 w 2282933"/>
              <a:gd name="connsiteY145" fmla="*/ 1090414 h 3533253"/>
              <a:gd name="connsiteX146" fmla="*/ 1427820 w 2282933"/>
              <a:gd name="connsiteY146" fmla="*/ 1090414 h 3533253"/>
              <a:gd name="connsiteX147" fmla="*/ 1427820 w 2282933"/>
              <a:gd name="connsiteY147" fmla="*/ 993363 h 3533253"/>
              <a:gd name="connsiteX148" fmla="*/ 846996 w 2282933"/>
              <a:gd name="connsiteY148" fmla="*/ 984972 h 3533253"/>
              <a:gd name="connsiteX149" fmla="*/ 846996 w 2282933"/>
              <a:gd name="connsiteY149" fmla="*/ 1082023 h 3533253"/>
              <a:gd name="connsiteX150" fmla="*/ 1040590 w 2282933"/>
              <a:gd name="connsiteY150" fmla="*/ 1082023 h 3533253"/>
              <a:gd name="connsiteX151" fmla="*/ 1040590 w 2282933"/>
              <a:gd name="connsiteY151" fmla="*/ 984972 h 3533253"/>
              <a:gd name="connsiteX152" fmla="*/ 1234226 w 2282933"/>
              <a:gd name="connsiteY152" fmla="*/ 775313 h 3533253"/>
              <a:gd name="connsiteX153" fmla="*/ 1234226 w 2282933"/>
              <a:gd name="connsiteY153" fmla="*/ 872363 h 3533253"/>
              <a:gd name="connsiteX154" fmla="*/ 1427820 w 2282933"/>
              <a:gd name="connsiteY154" fmla="*/ 872363 h 3533253"/>
              <a:gd name="connsiteX155" fmla="*/ 1427820 w 2282933"/>
              <a:gd name="connsiteY155" fmla="*/ 775313 h 3533253"/>
              <a:gd name="connsiteX156" fmla="*/ 846996 w 2282933"/>
              <a:gd name="connsiteY156" fmla="*/ 766922 h 3533253"/>
              <a:gd name="connsiteX157" fmla="*/ 846996 w 2282933"/>
              <a:gd name="connsiteY157" fmla="*/ 863973 h 3533253"/>
              <a:gd name="connsiteX158" fmla="*/ 1040590 w 2282933"/>
              <a:gd name="connsiteY158" fmla="*/ 863973 h 3533253"/>
              <a:gd name="connsiteX159" fmla="*/ 1040590 w 2282933"/>
              <a:gd name="connsiteY159" fmla="*/ 766922 h 3533253"/>
              <a:gd name="connsiteX160" fmla="*/ 1066723 w 2282933"/>
              <a:gd name="connsiteY160" fmla="*/ 0 h 3533253"/>
              <a:gd name="connsiteX161" fmla="*/ 1208094 w 2282933"/>
              <a:gd name="connsiteY161" fmla="*/ 0 h 3533253"/>
              <a:gd name="connsiteX162" fmla="*/ 1208094 w 2282933"/>
              <a:gd name="connsiteY162" fmla="*/ 319549 h 3533253"/>
              <a:gd name="connsiteX163" fmla="*/ 1331023 w 2282933"/>
              <a:gd name="connsiteY163" fmla="*/ 319549 h 3533253"/>
              <a:gd name="connsiteX164" fmla="*/ 1331023 w 2282933"/>
              <a:gd name="connsiteY164" fmla="*/ 535584 h 3533253"/>
              <a:gd name="connsiteX165" fmla="*/ 1653715 w 2282933"/>
              <a:gd name="connsiteY165" fmla="*/ 535584 h 3533253"/>
              <a:gd name="connsiteX166" fmla="*/ 1653715 w 2282933"/>
              <a:gd name="connsiteY166" fmla="*/ 3533253 h 3533253"/>
              <a:gd name="connsiteX167" fmla="*/ 1298736 w 2282933"/>
              <a:gd name="connsiteY167" fmla="*/ 3533253 h 3533253"/>
              <a:gd name="connsiteX168" fmla="*/ 1298736 w 2282933"/>
              <a:gd name="connsiteY168" fmla="*/ 2957391 h 3533253"/>
              <a:gd name="connsiteX169" fmla="*/ 976080 w 2282933"/>
              <a:gd name="connsiteY169" fmla="*/ 2957391 h 3533253"/>
              <a:gd name="connsiteX170" fmla="*/ 976080 w 2282933"/>
              <a:gd name="connsiteY170" fmla="*/ 3533253 h 3533253"/>
              <a:gd name="connsiteX171" fmla="*/ 621101 w 2282933"/>
              <a:gd name="connsiteY171" fmla="*/ 3533253 h 3533253"/>
              <a:gd name="connsiteX172" fmla="*/ 621101 w 2282933"/>
              <a:gd name="connsiteY172" fmla="*/ 535584 h 3533253"/>
              <a:gd name="connsiteX173" fmla="*/ 943793 w 2282933"/>
              <a:gd name="connsiteY173" fmla="*/ 535584 h 3533253"/>
              <a:gd name="connsiteX174" fmla="*/ 943793 w 2282933"/>
              <a:gd name="connsiteY174" fmla="*/ 319549 h 3533253"/>
              <a:gd name="connsiteX175" fmla="*/ 1066723 w 2282933"/>
              <a:gd name="connsiteY175" fmla="*/ 319549 h 353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2282933" h="3533253">
                <a:moveTo>
                  <a:pt x="1911879" y="3099165"/>
                </a:moveTo>
                <a:lnTo>
                  <a:pt x="1911879" y="3196216"/>
                </a:lnTo>
                <a:lnTo>
                  <a:pt x="2105472" y="3196216"/>
                </a:lnTo>
                <a:lnTo>
                  <a:pt x="2105472" y="3099165"/>
                </a:lnTo>
                <a:close/>
                <a:moveTo>
                  <a:pt x="177461" y="3099165"/>
                </a:moveTo>
                <a:lnTo>
                  <a:pt x="177461" y="3196216"/>
                </a:lnTo>
                <a:lnTo>
                  <a:pt x="371054" y="3196216"/>
                </a:lnTo>
                <a:lnTo>
                  <a:pt x="371054" y="3099165"/>
                </a:lnTo>
                <a:close/>
                <a:moveTo>
                  <a:pt x="1911879" y="2881115"/>
                </a:moveTo>
                <a:lnTo>
                  <a:pt x="1911879" y="2978166"/>
                </a:lnTo>
                <a:lnTo>
                  <a:pt x="2105472" y="2978166"/>
                </a:lnTo>
                <a:lnTo>
                  <a:pt x="2105472" y="2881115"/>
                </a:lnTo>
                <a:close/>
                <a:moveTo>
                  <a:pt x="177461" y="2881115"/>
                </a:moveTo>
                <a:lnTo>
                  <a:pt x="177461" y="2978166"/>
                </a:lnTo>
                <a:lnTo>
                  <a:pt x="371054" y="2978166"/>
                </a:lnTo>
                <a:lnTo>
                  <a:pt x="371054" y="2881115"/>
                </a:lnTo>
                <a:close/>
                <a:moveTo>
                  <a:pt x="1234226" y="2737768"/>
                </a:moveTo>
                <a:lnTo>
                  <a:pt x="1234226" y="2834819"/>
                </a:lnTo>
                <a:lnTo>
                  <a:pt x="1427820" y="2834819"/>
                </a:lnTo>
                <a:lnTo>
                  <a:pt x="1427820" y="2737768"/>
                </a:lnTo>
                <a:close/>
                <a:moveTo>
                  <a:pt x="846996" y="2729377"/>
                </a:moveTo>
                <a:lnTo>
                  <a:pt x="846996" y="2826428"/>
                </a:lnTo>
                <a:lnTo>
                  <a:pt x="1040590" y="2826428"/>
                </a:lnTo>
                <a:lnTo>
                  <a:pt x="1040590" y="2729377"/>
                </a:lnTo>
                <a:close/>
                <a:moveTo>
                  <a:pt x="1911879" y="2663064"/>
                </a:moveTo>
                <a:lnTo>
                  <a:pt x="1911879" y="2760115"/>
                </a:lnTo>
                <a:lnTo>
                  <a:pt x="2105472" y="2760115"/>
                </a:lnTo>
                <a:lnTo>
                  <a:pt x="2105472" y="2663064"/>
                </a:lnTo>
                <a:close/>
                <a:moveTo>
                  <a:pt x="177461" y="2663064"/>
                </a:moveTo>
                <a:lnTo>
                  <a:pt x="177461" y="2760115"/>
                </a:lnTo>
                <a:lnTo>
                  <a:pt x="371054" y="2760115"/>
                </a:lnTo>
                <a:lnTo>
                  <a:pt x="371054" y="2663064"/>
                </a:lnTo>
                <a:close/>
                <a:moveTo>
                  <a:pt x="1234226" y="2519714"/>
                </a:moveTo>
                <a:lnTo>
                  <a:pt x="1234226" y="2616765"/>
                </a:lnTo>
                <a:lnTo>
                  <a:pt x="1427820" y="2616765"/>
                </a:lnTo>
                <a:lnTo>
                  <a:pt x="1427820" y="2519714"/>
                </a:lnTo>
                <a:close/>
                <a:moveTo>
                  <a:pt x="846996" y="2511323"/>
                </a:moveTo>
                <a:lnTo>
                  <a:pt x="846996" y="2608374"/>
                </a:lnTo>
                <a:lnTo>
                  <a:pt x="1040590" y="2608374"/>
                </a:lnTo>
                <a:lnTo>
                  <a:pt x="1040590" y="2511323"/>
                </a:lnTo>
                <a:close/>
                <a:moveTo>
                  <a:pt x="1911879" y="2445014"/>
                </a:moveTo>
                <a:lnTo>
                  <a:pt x="1911879" y="2542065"/>
                </a:lnTo>
                <a:lnTo>
                  <a:pt x="2105472" y="2542065"/>
                </a:lnTo>
                <a:lnTo>
                  <a:pt x="2105472" y="2445014"/>
                </a:lnTo>
                <a:close/>
                <a:moveTo>
                  <a:pt x="177461" y="2445014"/>
                </a:moveTo>
                <a:lnTo>
                  <a:pt x="177461" y="2542065"/>
                </a:lnTo>
                <a:lnTo>
                  <a:pt x="371054" y="2542065"/>
                </a:lnTo>
                <a:lnTo>
                  <a:pt x="371054" y="2445014"/>
                </a:lnTo>
                <a:close/>
                <a:moveTo>
                  <a:pt x="1234226" y="2301664"/>
                </a:moveTo>
                <a:lnTo>
                  <a:pt x="1234226" y="2398715"/>
                </a:lnTo>
                <a:lnTo>
                  <a:pt x="1427820" y="2398715"/>
                </a:lnTo>
                <a:lnTo>
                  <a:pt x="1427820" y="2301664"/>
                </a:lnTo>
                <a:close/>
                <a:moveTo>
                  <a:pt x="846996" y="2293273"/>
                </a:moveTo>
                <a:lnTo>
                  <a:pt x="846996" y="2390324"/>
                </a:lnTo>
                <a:lnTo>
                  <a:pt x="1040590" y="2390324"/>
                </a:lnTo>
                <a:lnTo>
                  <a:pt x="1040590" y="2293273"/>
                </a:lnTo>
                <a:close/>
                <a:moveTo>
                  <a:pt x="1911879" y="2226964"/>
                </a:moveTo>
                <a:lnTo>
                  <a:pt x="1911879" y="2324015"/>
                </a:lnTo>
                <a:lnTo>
                  <a:pt x="2105472" y="2324015"/>
                </a:lnTo>
                <a:lnTo>
                  <a:pt x="2105472" y="2226964"/>
                </a:lnTo>
                <a:close/>
                <a:moveTo>
                  <a:pt x="177461" y="2226964"/>
                </a:moveTo>
                <a:lnTo>
                  <a:pt x="177461" y="2324015"/>
                </a:lnTo>
                <a:lnTo>
                  <a:pt x="371054" y="2324015"/>
                </a:lnTo>
                <a:lnTo>
                  <a:pt x="371054" y="2226964"/>
                </a:lnTo>
                <a:close/>
                <a:moveTo>
                  <a:pt x="1234226" y="2083614"/>
                </a:moveTo>
                <a:lnTo>
                  <a:pt x="1234226" y="2180664"/>
                </a:lnTo>
                <a:lnTo>
                  <a:pt x="1427820" y="2180664"/>
                </a:lnTo>
                <a:lnTo>
                  <a:pt x="1427820" y="2083614"/>
                </a:lnTo>
                <a:close/>
                <a:moveTo>
                  <a:pt x="846996" y="2075223"/>
                </a:moveTo>
                <a:lnTo>
                  <a:pt x="846996" y="2172274"/>
                </a:lnTo>
                <a:lnTo>
                  <a:pt x="1040590" y="2172274"/>
                </a:lnTo>
                <a:lnTo>
                  <a:pt x="1040590" y="2075223"/>
                </a:lnTo>
                <a:close/>
                <a:moveTo>
                  <a:pt x="1911879" y="2008914"/>
                </a:moveTo>
                <a:lnTo>
                  <a:pt x="1911879" y="2105965"/>
                </a:lnTo>
                <a:lnTo>
                  <a:pt x="2105472" y="2105965"/>
                </a:lnTo>
                <a:lnTo>
                  <a:pt x="2105472" y="2008914"/>
                </a:lnTo>
                <a:close/>
                <a:moveTo>
                  <a:pt x="177461" y="2008914"/>
                </a:moveTo>
                <a:lnTo>
                  <a:pt x="177461" y="2105965"/>
                </a:lnTo>
                <a:lnTo>
                  <a:pt x="371054" y="2105965"/>
                </a:lnTo>
                <a:lnTo>
                  <a:pt x="371054" y="2008914"/>
                </a:lnTo>
                <a:close/>
                <a:moveTo>
                  <a:pt x="1234226" y="1865563"/>
                </a:moveTo>
                <a:lnTo>
                  <a:pt x="1234226" y="1962614"/>
                </a:lnTo>
                <a:lnTo>
                  <a:pt x="1427820" y="1962614"/>
                </a:lnTo>
                <a:lnTo>
                  <a:pt x="1427820" y="1865563"/>
                </a:lnTo>
                <a:close/>
                <a:moveTo>
                  <a:pt x="846996" y="1857173"/>
                </a:moveTo>
                <a:lnTo>
                  <a:pt x="846996" y="1954224"/>
                </a:lnTo>
                <a:lnTo>
                  <a:pt x="1040590" y="1954224"/>
                </a:lnTo>
                <a:lnTo>
                  <a:pt x="1040590" y="1857173"/>
                </a:lnTo>
                <a:close/>
                <a:moveTo>
                  <a:pt x="1911879" y="1790864"/>
                </a:moveTo>
                <a:lnTo>
                  <a:pt x="1911879" y="1887915"/>
                </a:lnTo>
                <a:lnTo>
                  <a:pt x="2105472" y="1887915"/>
                </a:lnTo>
                <a:lnTo>
                  <a:pt x="2105472" y="1790864"/>
                </a:lnTo>
                <a:close/>
                <a:moveTo>
                  <a:pt x="177461" y="1790864"/>
                </a:moveTo>
                <a:lnTo>
                  <a:pt x="177461" y="1887915"/>
                </a:lnTo>
                <a:lnTo>
                  <a:pt x="371054" y="1887915"/>
                </a:lnTo>
                <a:lnTo>
                  <a:pt x="371054" y="1790864"/>
                </a:lnTo>
                <a:close/>
                <a:moveTo>
                  <a:pt x="1234226" y="1647513"/>
                </a:moveTo>
                <a:lnTo>
                  <a:pt x="1234226" y="1744564"/>
                </a:lnTo>
                <a:lnTo>
                  <a:pt x="1427820" y="1744564"/>
                </a:lnTo>
                <a:lnTo>
                  <a:pt x="1427820" y="1647513"/>
                </a:lnTo>
                <a:close/>
                <a:moveTo>
                  <a:pt x="846996" y="1639123"/>
                </a:moveTo>
                <a:lnTo>
                  <a:pt x="846996" y="1736174"/>
                </a:lnTo>
                <a:lnTo>
                  <a:pt x="1040590" y="1736174"/>
                </a:lnTo>
                <a:lnTo>
                  <a:pt x="1040590" y="1639123"/>
                </a:lnTo>
                <a:close/>
                <a:moveTo>
                  <a:pt x="1911879" y="1572814"/>
                </a:moveTo>
                <a:lnTo>
                  <a:pt x="1911879" y="1669865"/>
                </a:lnTo>
                <a:lnTo>
                  <a:pt x="2105472" y="1669865"/>
                </a:lnTo>
                <a:lnTo>
                  <a:pt x="2105472" y="1572814"/>
                </a:lnTo>
                <a:close/>
                <a:moveTo>
                  <a:pt x="177461" y="1572814"/>
                </a:moveTo>
                <a:lnTo>
                  <a:pt x="177461" y="1669865"/>
                </a:lnTo>
                <a:lnTo>
                  <a:pt x="371054" y="1669865"/>
                </a:lnTo>
                <a:lnTo>
                  <a:pt x="371054" y="1572814"/>
                </a:lnTo>
                <a:close/>
                <a:moveTo>
                  <a:pt x="1234226" y="1429463"/>
                </a:moveTo>
                <a:lnTo>
                  <a:pt x="1234226" y="1526514"/>
                </a:lnTo>
                <a:lnTo>
                  <a:pt x="1427820" y="1526514"/>
                </a:lnTo>
                <a:lnTo>
                  <a:pt x="1427820" y="1429463"/>
                </a:lnTo>
                <a:close/>
                <a:moveTo>
                  <a:pt x="846996" y="1421073"/>
                </a:moveTo>
                <a:lnTo>
                  <a:pt x="846996" y="1518124"/>
                </a:lnTo>
                <a:lnTo>
                  <a:pt x="1040590" y="1518124"/>
                </a:lnTo>
                <a:lnTo>
                  <a:pt x="1040590" y="1421073"/>
                </a:lnTo>
                <a:close/>
                <a:moveTo>
                  <a:pt x="1911879" y="1354763"/>
                </a:moveTo>
                <a:lnTo>
                  <a:pt x="1911879" y="1451814"/>
                </a:lnTo>
                <a:lnTo>
                  <a:pt x="2105472" y="1451814"/>
                </a:lnTo>
                <a:lnTo>
                  <a:pt x="2105472" y="1354763"/>
                </a:lnTo>
                <a:close/>
                <a:moveTo>
                  <a:pt x="177461" y="1354763"/>
                </a:moveTo>
                <a:lnTo>
                  <a:pt x="177461" y="1451814"/>
                </a:lnTo>
                <a:lnTo>
                  <a:pt x="371054" y="1451814"/>
                </a:lnTo>
                <a:lnTo>
                  <a:pt x="371054" y="1354763"/>
                </a:lnTo>
                <a:close/>
                <a:moveTo>
                  <a:pt x="1234226" y="1211413"/>
                </a:moveTo>
                <a:lnTo>
                  <a:pt x="1234226" y="1308464"/>
                </a:lnTo>
                <a:lnTo>
                  <a:pt x="1427820" y="1308464"/>
                </a:lnTo>
                <a:lnTo>
                  <a:pt x="1427820" y="1211413"/>
                </a:lnTo>
                <a:close/>
                <a:moveTo>
                  <a:pt x="846996" y="1203022"/>
                </a:moveTo>
                <a:lnTo>
                  <a:pt x="846996" y="1300073"/>
                </a:lnTo>
                <a:lnTo>
                  <a:pt x="1040590" y="1300073"/>
                </a:lnTo>
                <a:lnTo>
                  <a:pt x="1040590" y="1203022"/>
                </a:lnTo>
                <a:close/>
                <a:moveTo>
                  <a:pt x="1734418" y="1139329"/>
                </a:moveTo>
                <a:lnTo>
                  <a:pt x="2282933" y="1139329"/>
                </a:lnTo>
                <a:lnTo>
                  <a:pt x="2282933" y="3533253"/>
                </a:lnTo>
                <a:lnTo>
                  <a:pt x="1734418" y="3533253"/>
                </a:lnTo>
                <a:close/>
                <a:moveTo>
                  <a:pt x="0" y="1139329"/>
                </a:moveTo>
                <a:lnTo>
                  <a:pt x="548515" y="1139329"/>
                </a:lnTo>
                <a:lnTo>
                  <a:pt x="548515" y="3533253"/>
                </a:lnTo>
                <a:lnTo>
                  <a:pt x="0" y="3533253"/>
                </a:lnTo>
                <a:close/>
                <a:moveTo>
                  <a:pt x="1234226" y="993363"/>
                </a:moveTo>
                <a:lnTo>
                  <a:pt x="1234226" y="1090414"/>
                </a:lnTo>
                <a:lnTo>
                  <a:pt x="1427820" y="1090414"/>
                </a:lnTo>
                <a:lnTo>
                  <a:pt x="1427820" y="993363"/>
                </a:lnTo>
                <a:close/>
                <a:moveTo>
                  <a:pt x="846996" y="984972"/>
                </a:moveTo>
                <a:lnTo>
                  <a:pt x="846996" y="1082023"/>
                </a:lnTo>
                <a:lnTo>
                  <a:pt x="1040590" y="1082023"/>
                </a:lnTo>
                <a:lnTo>
                  <a:pt x="1040590" y="984972"/>
                </a:lnTo>
                <a:close/>
                <a:moveTo>
                  <a:pt x="1234226" y="775313"/>
                </a:moveTo>
                <a:lnTo>
                  <a:pt x="1234226" y="872363"/>
                </a:lnTo>
                <a:lnTo>
                  <a:pt x="1427820" y="872363"/>
                </a:lnTo>
                <a:lnTo>
                  <a:pt x="1427820" y="775313"/>
                </a:lnTo>
                <a:close/>
                <a:moveTo>
                  <a:pt x="846996" y="766922"/>
                </a:moveTo>
                <a:lnTo>
                  <a:pt x="846996" y="863973"/>
                </a:lnTo>
                <a:lnTo>
                  <a:pt x="1040590" y="863973"/>
                </a:lnTo>
                <a:lnTo>
                  <a:pt x="1040590" y="766922"/>
                </a:lnTo>
                <a:close/>
                <a:moveTo>
                  <a:pt x="1066723" y="0"/>
                </a:moveTo>
                <a:lnTo>
                  <a:pt x="1208094" y="0"/>
                </a:lnTo>
                <a:lnTo>
                  <a:pt x="1208094" y="319549"/>
                </a:lnTo>
                <a:lnTo>
                  <a:pt x="1331023" y="319549"/>
                </a:lnTo>
                <a:lnTo>
                  <a:pt x="1331023" y="535584"/>
                </a:lnTo>
                <a:lnTo>
                  <a:pt x="1653715" y="535584"/>
                </a:lnTo>
                <a:lnTo>
                  <a:pt x="1653715" y="3533253"/>
                </a:lnTo>
                <a:lnTo>
                  <a:pt x="1298736" y="3533253"/>
                </a:lnTo>
                <a:lnTo>
                  <a:pt x="1298736" y="2957391"/>
                </a:lnTo>
                <a:lnTo>
                  <a:pt x="976080" y="2957391"/>
                </a:lnTo>
                <a:lnTo>
                  <a:pt x="976080" y="3533253"/>
                </a:lnTo>
                <a:lnTo>
                  <a:pt x="621101" y="3533253"/>
                </a:lnTo>
                <a:lnTo>
                  <a:pt x="621101" y="535584"/>
                </a:lnTo>
                <a:lnTo>
                  <a:pt x="943793" y="535584"/>
                </a:lnTo>
                <a:lnTo>
                  <a:pt x="943793" y="319549"/>
                </a:lnTo>
                <a:lnTo>
                  <a:pt x="1066723" y="3195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Rectangle 41">
            <a:extLst>
              <a:ext uri="{FF2B5EF4-FFF2-40B4-BE49-F238E27FC236}">
                <a16:creationId xmlns:a16="http://schemas.microsoft.com/office/drawing/2014/main" id="{62BE265A-8CC4-4CB6-AC0E-6D8E51752FCF}"/>
              </a:ext>
            </a:extLst>
          </p:cNvPr>
          <p:cNvSpPr>
            <a:spLocks/>
          </p:cNvSpPr>
          <p:nvPr/>
        </p:nvSpPr>
        <p:spPr>
          <a:xfrm>
            <a:off x="1683965" y="2535025"/>
            <a:ext cx="391701" cy="391700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Freeform: Shape 46">
            <a:extLst>
              <a:ext uri="{FF2B5EF4-FFF2-40B4-BE49-F238E27FC236}">
                <a16:creationId xmlns:a16="http://schemas.microsoft.com/office/drawing/2014/main" id="{B981DDB0-423E-4EED-80A6-FE0D73E9087E}"/>
              </a:ext>
            </a:extLst>
          </p:cNvPr>
          <p:cNvSpPr/>
          <p:nvPr/>
        </p:nvSpPr>
        <p:spPr>
          <a:xfrm>
            <a:off x="711480" y="3000339"/>
            <a:ext cx="592235" cy="458401"/>
          </a:xfrm>
          <a:custGeom>
            <a:avLst/>
            <a:gdLst>
              <a:gd name="connsiteX0" fmla="*/ 1573462 w 3107713"/>
              <a:gd name="connsiteY0" fmla="*/ 1230810 h 2405430"/>
              <a:gd name="connsiteX1" fmla="*/ 1573462 w 3107713"/>
              <a:gd name="connsiteY1" fmla="*/ 1540156 h 2405430"/>
              <a:gd name="connsiteX2" fmla="*/ 1882808 w 3107713"/>
              <a:gd name="connsiteY2" fmla="*/ 1540156 h 2405430"/>
              <a:gd name="connsiteX3" fmla="*/ 1882808 w 3107713"/>
              <a:gd name="connsiteY3" fmla="*/ 1230810 h 2405430"/>
              <a:gd name="connsiteX4" fmla="*/ 1220371 w 3107713"/>
              <a:gd name="connsiteY4" fmla="*/ 1230810 h 2405430"/>
              <a:gd name="connsiteX5" fmla="*/ 1220371 w 3107713"/>
              <a:gd name="connsiteY5" fmla="*/ 1540156 h 2405430"/>
              <a:gd name="connsiteX6" fmla="*/ 1529717 w 3107713"/>
              <a:gd name="connsiteY6" fmla="*/ 1540156 h 2405430"/>
              <a:gd name="connsiteX7" fmla="*/ 1529717 w 3107713"/>
              <a:gd name="connsiteY7" fmla="*/ 1230810 h 2405430"/>
              <a:gd name="connsiteX8" fmla="*/ 1573462 w 3107713"/>
              <a:gd name="connsiteY8" fmla="*/ 861315 h 2405430"/>
              <a:gd name="connsiteX9" fmla="*/ 1573462 w 3107713"/>
              <a:gd name="connsiteY9" fmla="*/ 1170661 h 2405430"/>
              <a:gd name="connsiteX10" fmla="*/ 1882808 w 3107713"/>
              <a:gd name="connsiteY10" fmla="*/ 1170661 h 2405430"/>
              <a:gd name="connsiteX11" fmla="*/ 1882808 w 3107713"/>
              <a:gd name="connsiteY11" fmla="*/ 861315 h 2405430"/>
              <a:gd name="connsiteX12" fmla="*/ 1220371 w 3107713"/>
              <a:gd name="connsiteY12" fmla="*/ 861315 h 2405430"/>
              <a:gd name="connsiteX13" fmla="*/ 1220371 w 3107713"/>
              <a:gd name="connsiteY13" fmla="*/ 1170661 h 2405430"/>
              <a:gd name="connsiteX14" fmla="*/ 1529717 w 3107713"/>
              <a:gd name="connsiteY14" fmla="*/ 1170661 h 2405430"/>
              <a:gd name="connsiteX15" fmla="*/ 1529717 w 3107713"/>
              <a:gd name="connsiteY15" fmla="*/ 861315 h 2405430"/>
              <a:gd name="connsiteX16" fmla="*/ 1554853 w 3107713"/>
              <a:gd name="connsiteY16" fmla="*/ 0 h 2405430"/>
              <a:gd name="connsiteX17" fmla="*/ 1709041 w 3107713"/>
              <a:gd name="connsiteY17" fmla="*/ 68657 h 2405430"/>
              <a:gd name="connsiteX18" fmla="*/ 2030222 w 3107713"/>
              <a:gd name="connsiteY18" fmla="*/ 299844 h 2405430"/>
              <a:gd name="connsiteX19" fmla="*/ 2101595 w 3107713"/>
              <a:gd name="connsiteY19" fmla="*/ 268813 h 2405430"/>
              <a:gd name="connsiteX20" fmla="*/ 2241239 w 3107713"/>
              <a:gd name="connsiteY20" fmla="*/ 133823 h 2405430"/>
              <a:gd name="connsiteX21" fmla="*/ 2380880 w 3107713"/>
              <a:gd name="connsiteY21" fmla="*/ 133823 h 2405430"/>
              <a:gd name="connsiteX22" fmla="*/ 2486388 w 3107713"/>
              <a:gd name="connsiteY22" fmla="*/ 239331 h 2405430"/>
              <a:gd name="connsiteX23" fmla="*/ 2484837 w 3107713"/>
              <a:gd name="connsiteY23" fmla="*/ 526377 h 2405430"/>
              <a:gd name="connsiteX24" fmla="*/ 2571726 w 3107713"/>
              <a:gd name="connsiteY24" fmla="*/ 690844 h 2405430"/>
              <a:gd name="connsiteX25" fmla="*/ 3013930 w 3107713"/>
              <a:gd name="connsiteY25" fmla="*/ 1005818 h 2405430"/>
              <a:gd name="connsiteX26" fmla="*/ 3107024 w 3107713"/>
              <a:gd name="connsiteY26" fmla="*/ 1131497 h 2405430"/>
              <a:gd name="connsiteX27" fmla="*/ 3041858 w 3107713"/>
              <a:gd name="connsiteY27" fmla="*/ 1271140 h 2405430"/>
              <a:gd name="connsiteX28" fmla="*/ 2843256 w 3107713"/>
              <a:gd name="connsiteY28" fmla="*/ 1271140 h 2405430"/>
              <a:gd name="connsiteX29" fmla="*/ 2577934 w 3107713"/>
              <a:gd name="connsiteY29" fmla="*/ 1083398 h 2405430"/>
              <a:gd name="connsiteX30" fmla="*/ 2500354 w 3107713"/>
              <a:gd name="connsiteY30" fmla="*/ 1041505 h 2405430"/>
              <a:gd name="connsiteX31" fmla="*/ 2486388 w 3107713"/>
              <a:gd name="connsiteY31" fmla="*/ 1126841 h 2405430"/>
              <a:gd name="connsiteX32" fmla="*/ 2486388 w 3107713"/>
              <a:gd name="connsiteY32" fmla="*/ 1688518 h 2405430"/>
              <a:gd name="connsiteX33" fmla="*/ 2486388 w 3107713"/>
              <a:gd name="connsiteY33" fmla="*/ 2254849 h 2405430"/>
              <a:gd name="connsiteX34" fmla="*/ 2343642 w 3107713"/>
              <a:gd name="connsiteY34" fmla="*/ 2403802 h 2405430"/>
              <a:gd name="connsiteX35" fmla="*/ 1909197 w 3107713"/>
              <a:gd name="connsiteY35" fmla="*/ 2405353 h 2405430"/>
              <a:gd name="connsiteX36" fmla="*/ 1833168 w 3107713"/>
              <a:gd name="connsiteY36" fmla="*/ 2327773 h 2405430"/>
              <a:gd name="connsiteX37" fmla="*/ 1834722 w 3107713"/>
              <a:gd name="connsiteY37" fmla="*/ 1939875 h 2405430"/>
              <a:gd name="connsiteX38" fmla="*/ 1741625 w 3107713"/>
              <a:gd name="connsiteY38" fmla="*/ 1842124 h 2405430"/>
              <a:gd name="connsiteX39" fmla="*/ 1369244 w 3107713"/>
              <a:gd name="connsiteY39" fmla="*/ 1842124 h 2405430"/>
              <a:gd name="connsiteX40" fmla="*/ 1276150 w 3107713"/>
              <a:gd name="connsiteY40" fmla="*/ 1939875 h 2405430"/>
              <a:gd name="connsiteX41" fmla="*/ 1277701 w 3107713"/>
              <a:gd name="connsiteY41" fmla="*/ 2327773 h 2405430"/>
              <a:gd name="connsiteX42" fmla="*/ 1200121 w 3107713"/>
              <a:gd name="connsiteY42" fmla="*/ 2403802 h 2405430"/>
              <a:gd name="connsiteX43" fmla="*/ 773434 w 3107713"/>
              <a:gd name="connsiteY43" fmla="*/ 2402251 h 2405430"/>
              <a:gd name="connsiteX44" fmla="*/ 624481 w 3107713"/>
              <a:gd name="connsiteY44" fmla="*/ 2251744 h 2405430"/>
              <a:gd name="connsiteX45" fmla="*/ 622930 w 3107713"/>
              <a:gd name="connsiteY45" fmla="*/ 1111327 h 2405430"/>
              <a:gd name="connsiteX46" fmla="*/ 607413 w 3107713"/>
              <a:gd name="connsiteY46" fmla="*/ 1041505 h 2405430"/>
              <a:gd name="connsiteX47" fmla="*/ 548452 w 3107713"/>
              <a:gd name="connsiteY47" fmla="*/ 1072535 h 2405430"/>
              <a:gd name="connsiteX48" fmla="*/ 290888 w 3107713"/>
              <a:gd name="connsiteY48" fmla="*/ 1258726 h 2405430"/>
              <a:gd name="connsiteX49" fmla="*/ 152798 w 3107713"/>
              <a:gd name="connsiteY49" fmla="*/ 1300620 h 2405430"/>
              <a:gd name="connsiteX50" fmla="*/ 6947 w 3107713"/>
              <a:gd name="connsiteY50" fmla="*/ 1192009 h 2405430"/>
              <a:gd name="connsiteX51" fmla="*/ 67460 w 3107713"/>
              <a:gd name="connsiteY51" fmla="*/ 1029090 h 2405430"/>
              <a:gd name="connsiteX52" fmla="*/ 557761 w 3107713"/>
              <a:gd name="connsiteY52" fmla="*/ 675330 h 2405430"/>
              <a:gd name="connsiteX53" fmla="*/ 1401828 w 3107713"/>
              <a:gd name="connsiteY53" fmla="*/ 68657 h 2405430"/>
              <a:gd name="connsiteX54" fmla="*/ 1554853 w 3107713"/>
              <a:gd name="connsiteY54" fmla="*/ 0 h 240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07713" h="2405430">
                <a:moveTo>
                  <a:pt x="1573462" y="1230810"/>
                </a:moveTo>
                <a:lnTo>
                  <a:pt x="1573462" y="1540156"/>
                </a:lnTo>
                <a:lnTo>
                  <a:pt x="1882808" y="1540156"/>
                </a:lnTo>
                <a:lnTo>
                  <a:pt x="1882808" y="1230810"/>
                </a:lnTo>
                <a:close/>
                <a:moveTo>
                  <a:pt x="1220371" y="1230810"/>
                </a:moveTo>
                <a:lnTo>
                  <a:pt x="1220371" y="1540156"/>
                </a:lnTo>
                <a:lnTo>
                  <a:pt x="1529717" y="1540156"/>
                </a:lnTo>
                <a:lnTo>
                  <a:pt x="1529717" y="1230810"/>
                </a:lnTo>
                <a:close/>
                <a:moveTo>
                  <a:pt x="1573462" y="861315"/>
                </a:moveTo>
                <a:lnTo>
                  <a:pt x="1573462" y="1170661"/>
                </a:lnTo>
                <a:lnTo>
                  <a:pt x="1882808" y="1170661"/>
                </a:lnTo>
                <a:lnTo>
                  <a:pt x="1882808" y="861315"/>
                </a:lnTo>
                <a:close/>
                <a:moveTo>
                  <a:pt x="1220371" y="861315"/>
                </a:moveTo>
                <a:lnTo>
                  <a:pt x="1220371" y="1170661"/>
                </a:lnTo>
                <a:lnTo>
                  <a:pt x="1529717" y="1170661"/>
                </a:lnTo>
                <a:lnTo>
                  <a:pt x="1529717" y="861315"/>
                </a:lnTo>
                <a:close/>
                <a:moveTo>
                  <a:pt x="1554853" y="0"/>
                </a:moveTo>
                <a:cubicBezTo>
                  <a:pt x="1599267" y="0"/>
                  <a:pt x="1643875" y="22886"/>
                  <a:pt x="1709041" y="68657"/>
                </a:cubicBezTo>
                <a:cubicBezTo>
                  <a:pt x="1816101" y="144686"/>
                  <a:pt x="1923163" y="222264"/>
                  <a:pt x="2030222" y="299844"/>
                </a:cubicBezTo>
                <a:cubicBezTo>
                  <a:pt x="2075218" y="332428"/>
                  <a:pt x="2098490" y="341737"/>
                  <a:pt x="2101595" y="268813"/>
                </a:cubicBezTo>
                <a:cubicBezTo>
                  <a:pt x="2106248" y="152442"/>
                  <a:pt x="2129523" y="133823"/>
                  <a:pt x="2241239" y="133823"/>
                </a:cubicBezTo>
                <a:cubicBezTo>
                  <a:pt x="2287786" y="133823"/>
                  <a:pt x="2334333" y="133823"/>
                  <a:pt x="2380880" y="133823"/>
                </a:cubicBezTo>
                <a:cubicBezTo>
                  <a:pt x="2450702" y="133823"/>
                  <a:pt x="2486388" y="169509"/>
                  <a:pt x="2486388" y="239331"/>
                </a:cubicBezTo>
                <a:cubicBezTo>
                  <a:pt x="2486388" y="335530"/>
                  <a:pt x="2492595" y="431729"/>
                  <a:pt x="2484837" y="526377"/>
                </a:cubicBezTo>
                <a:cubicBezTo>
                  <a:pt x="2478630" y="603955"/>
                  <a:pt x="2509663" y="648951"/>
                  <a:pt x="2571726" y="690844"/>
                </a:cubicBezTo>
                <a:cubicBezTo>
                  <a:pt x="2720680" y="793250"/>
                  <a:pt x="2866528" y="900310"/>
                  <a:pt x="3013930" y="1005818"/>
                </a:cubicBezTo>
                <a:cubicBezTo>
                  <a:pt x="3058926" y="1038402"/>
                  <a:pt x="3102370" y="1069433"/>
                  <a:pt x="3107024" y="1131497"/>
                </a:cubicBezTo>
                <a:cubicBezTo>
                  <a:pt x="3111680" y="1190458"/>
                  <a:pt x="3093061" y="1240107"/>
                  <a:pt x="3041858" y="1271140"/>
                </a:cubicBezTo>
                <a:cubicBezTo>
                  <a:pt x="2976692" y="1311480"/>
                  <a:pt x="2906870" y="1313031"/>
                  <a:pt x="2843256" y="1271140"/>
                </a:cubicBezTo>
                <a:cubicBezTo>
                  <a:pt x="2753264" y="1212179"/>
                  <a:pt x="2666374" y="1145462"/>
                  <a:pt x="2577934" y="1083398"/>
                </a:cubicBezTo>
                <a:cubicBezTo>
                  <a:pt x="2553108" y="1066331"/>
                  <a:pt x="2528282" y="1029090"/>
                  <a:pt x="2500354" y="1041505"/>
                </a:cubicBezTo>
                <a:cubicBezTo>
                  <a:pt x="2469321" y="1055468"/>
                  <a:pt x="2486388" y="1097361"/>
                  <a:pt x="2486388" y="1126841"/>
                </a:cubicBezTo>
                <a:cubicBezTo>
                  <a:pt x="2484837" y="1316136"/>
                  <a:pt x="2486388" y="1502327"/>
                  <a:pt x="2486388" y="1688518"/>
                </a:cubicBezTo>
                <a:cubicBezTo>
                  <a:pt x="2486388" y="1877811"/>
                  <a:pt x="2486388" y="2065553"/>
                  <a:pt x="2486388" y="2254849"/>
                </a:cubicBezTo>
                <a:cubicBezTo>
                  <a:pt x="2486388" y="2361908"/>
                  <a:pt x="2449151" y="2402251"/>
                  <a:pt x="2343642" y="2403802"/>
                </a:cubicBezTo>
                <a:cubicBezTo>
                  <a:pt x="2199345" y="2405353"/>
                  <a:pt x="2053494" y="2402251"/>
                  <a:pt x="1909197" y="2405353"/>
                </a:cubicBezTo>
                <a:cubicBezTo>
                  <a:pt x="1851790" y="2406904"/>
                  <a:pt x="1831617" y="2385183"/>
                  <a:pt x="1833168" y="2327773"/>
                </a:cubicBezTo>
                <a:cubicBezTo>
                  <a:pt x="1836273" y="2198992"/>
                  <a:pt x="1831617" y="2068658"/>
                  <a:pt x="1834722" y="1939875"/>
                </a:cubicBezTo>
                <a:cubicBezTo>
                  <a:pt x="1836273" y="1871606"/>
                  <a:pt x="1812998" y="1840573"/>
                  <a:pt x="1741625" y="1842124"/>
                </a:cubicBezTo>
                <a:cubicBezTo>
                  <a:pt x="1617498" y="1845229"/>
                  <a:pt x="1493371" y="1845229"/>
                  <a:pt x="1369244" y="1842124"/>
                </a:cubicBezTo>
                <a:cubicBezTo>
                  <a:pt x="1296320" y="1840573"/>
                  <a:pt x="1274596" y="1873158"/>
                  <a:pt x="1276150" y="1939875"/>
                </a:cubicBezTo>
                <a:cubicBezTo>
                  <a:pt x="1279252" y="2068658"/>
                  <a:pt x="1274596" y="2198992"/>
                  <a:pt x="1277701" y="2327773"/>
                </a:cubicBezTo>
                <a:cubicBezTo>
                  <a:pt x="1279252" y="2385183"/>
                  <a:pt x="1257528" y="2405353"/>
                  <a:pt x="1200121" y="2403802"/>
                </a:cubicBezTo>
                <a:cubicBezTo>
                  <a:pt x="1057375" y="2400697"/>
                  <a:pt x="916180" y="2403802"/>
                  <a:pt x="773434" y="2402251"/>
                </a:cubicBezTo>
                <a:cubicBezTo>
                  <a:pt x="661719" y="2400697"/>
                  <a:pt x="624481" y="2363459"/>
                  <a:pt x="624481" y="2251744"/>
                </a:cubicBezTo>
                <a:cubicBezTo>
                  <a:pt x="624481" y="1871606"/>
                  <a:pt x="624481" y="1491467"/>
                  <a:pt x="622930" y="1111327"/>
                </a:cubicBezTo>
                <a:cubicBezTo>
                  <a:pt x="622930" y="1088052"/>
                  <a:pt x="636893" y="1053916"/>
                  <a:pt x="607413" y="1041505"/>
                </a:cubicBezTo>
                <a:cubicBezTo>
                  <a:pt x="585692" y="1032195"/>
                  <a:pt x="567071" y="1058572"/>
                  <a:pt x="548452" y="1072535"/>
                </a:cubicBezTo>
                <a:cubicBezTo>
                  <a:pt x="461565" y="1134599"/>
                  <a:pt x="376227" y="1195111"/>
                  <a:pt x="290888" y="1258726"/>
                </a:cubicBezTo>
                <a:cubicBezTo>
                  <a:pt x="248995" y="1289759"/>
                  <a:pt x="203999" y="1306827"/>
                  <a:pt x="152798" y="1300620"/>
                </a:cubicBezTo>
                <a:cubicBezTo>
                  <a:pt x="82976" y="1292861"/>
                  <a:pt x="27117" y="1263382"/>
                  <a:pt x="6947" y="1192009"/>
                </a:cubicBezTo>
                <a:cubicBezTo>
                  <a:pt x="-13223" y="1125289"/>
                  <a:pt x="11603" y="1069433"/>
                  <a:pt x="67460" y="1029090"/>
                </a:cubicBezTo>
                <a:cubicBezTo>
                  <a:pt x="230376" y="911170"/>
                  <a:pt x="393294" y="793250"/>
                  <a:pt x="557761" y="675330"/>
                </a:cubicBezTo>
                <a:cubicBezTo>
                  <a:pt x="838600" y="472072"/>
                  <a:pt x="1119438" y="270364"/>
                  <a:pt x="1401828" y="68657"/>
                </a:cubicBezTo>
                <a:cubicBezTo>
                  <a:pt x="1466219" y="22886"/>
                  <a:pt x="1510439" y="0"/>
                  <a:pt x="1554853" y="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9" name="자유형: 도형 58">
            <a:extLst>
              <a:ext uri="{FF2B5EF4-FFF2-40B4-BE49-F238E27FC236}">
                <a16:creationId xmlns:a16="http://schemas.microsoft.com/office/drawing/2014/main" id="{7FFC7112-16F4-4574-8132-2AD6A316587D}"/>
              </a:ext>
            </a:extLst>
          </p:cNvPr>
          <p:cNvSpPr/>
          <p:nvPr/>
        </p:nvSpPr>
        <p:spPr>
          <a:xfrm>
            <a:off x="2990494" y="2943075"/>
            <a:ext cx="327336" cy="506612"/>
          </a:xfrm>
          <a:custGeom>
            <a:avLst/>
            <a:gdLst>
              <a:gd name="connsiteX0" fmla="*/ 1911879 w 2282933"/>
              <a:gd name="connsiteY0" fmla="*/ 3099165 h 3533253"/>
              <a:gd name="connsiteX1" fmla="*/ 1911879 w 2282933"/>
              <a:gd name="connsiteY1" fmla="*/ 3196216 h 3533253"/>
              <a:gd name="connsiteX2" fmla="*/ 2105472 w 2282933"/>
              <a:gd name="connsiteY2" fmla="*/ 3196216 h 3533253"/>
              <a:gd name="connsiteX3" fmla="*/ 2105472 w 2282933"/>
              <a:gd name="connsiteY3" fmla="*/ 3099165 h 3533253"/>
              <a:gd name="connsiteX4" fmla="*/ 177461 w 2282933"/>
              <a:gd name="connsiteY4" fmla="*/ 3099165 h 3533253"/>
              <a:gd name="connsiteX5" fmla="*/ 177461 w 2282933"/>
              <a:gd name="connsiteY5" fmla="*/ 3196216 h 3533253"/>
              <a:gd name="connsiteX6" fmla="*/ 371054 w 2282933"/>
              <a:gd name="connsiteY6" fmla="*/ 3196216 h 3533253"/>
              <a:gd name="connsiteX7" fmla="*/ 371054 w 2282933"/>
              <a:gd name="connsiteY7" fmla="*/ 3099165 h 3533253"/>
              <a:gd name="connsiteX8" fmla="*/ 1911879 w 2282933"/>
              <a:gd name="connsiteY8" fmla="*/ 2881115 h 3533253"/>
              <a:gd name="connsiteX9" fmla="*/ 1911879 w 2282933"/>
              <a:gd name="connsiteY9" fmla="*/ 2978166 h 3533253"/>
              <a:gd name="connsiteX10" fmla="*/ 2105472 w 2282933"/>
              <a:gd name="connsiteY10" fmla="*/ 2978166 h 3533253"/>
              <a:gd name="connsiteX11" fmla="*/ 2105472 w 2282933"/>
              <a:gd name="connsiteY11" fmla="*/ 2881115 h 3533253"/>
              <a:gd name="connsiteX12" fmla="*/ 177461 w 2282933"/>
              <a:gd name="connsiteY12" fmla="*/ 2881115 h 3533253"/>
              <a:gd name="connsiteX13" fmla="*/ 177461 w 2282933"/>
              <a:gd name="connsiteY13" fmla="*/ 2978166 h 3533253"/>
              <a:gd name="connsiteX14" fmla="*/ 371054 w 2282933"/>
              <a:gd name="connsiteY14" fmla="*/ 2978166 h 3533253"/>
              <a:gd name="connsiteX15" fmla="*/ 371054 w 2282933"/>
              <a:gd name="connsiteY15" fmla="*/ 2881115 h 3533253"/>
              <a:gd name="connsiteX16" fmla="*/ 1234226 w 2282933"/>
              <a:gd name="connsiteY16" fmla="*/ 2737768 h 3533253"/>
              <a:gd name="connsiteX17" fmla="*/ 1234226 w 2282933"/>
              <a:gd name="connsiteY17" fmla="*/ 2834819 h 3533253"/>
              <a:gd name="connsiteX18" fmla="*/ 1427820 w 2282933"/>
              <a:gd name="connsiteY18" fmla="*/ 2834819 h 3533253"/>
              <a:gd name="connsiteX19" fmla="*/ 1427820 w 2282933"/>
              <a:gd name="connsiteY19" fmla="*/ 2737768 h 3533253"/>
              <a:gd name="connsiteX20" fmla="*/ 846996 w 2282933"/>
              <a:gd name="connsiteY20" fmla="*/ 2729377 h 3533253"/>
              <a:gd name="connsiteX21" fmla="*/ 846996 w 2282933"/>
              <a:gd name="connsiteY21" fmla="*/ 2826428 h 3533253"/>
              <a:gd name="connsiteX22" fmla="*/ 1040590 w 2282933"/>
              <a:gd name="connsiteY22" fmla="*/ 2826428 h 3533253"/>
              <a:gd name="connsiteX23" fmla="*/ 1040590 w 2282933"/>
              <a:gd name="connsiteY23" fmla="*/ 2729377 h 3533253"/>
              <a:gd name="connsiteX24" fmla="*/ 1911879 w 2282933"/>
              <a:gd name="connsiteY24" fmla="*/ 2663064 h 3533253"/>
              <a:gd name="connsiteX25" fmla="*/ 1911879 w 2282933"/>
              <a:gd name="connsiteY25" fmla="*/ 2760115 h 3533253"/>
              <a:gd name="connsiteX26" fmla="*/ 2105472 w 2282933"/>
              <a:gd name="connsiteY26" fmla="*/ 2760115 h 3533253"/>
              <a:gd name="connsiteX27" fmla="*/ 2105472 w 2282933"/>
              <a:gd name="connsiteY27" fmla="*/ 2663064 h 3533253"/>
              <a:gd name="connsiteX28" fmla="*/ 177461 w 2282933"/>
              <a:gd name="connsiteY28" fmla="*/ 2663064 h 3533253"/>
              <a:gd name="connsiteX29" fmla="*/ 177461 w 2282933"/>
              <a:gd name="connsiteY29" fmla="*/ 2760115 h 3533253"/>
              <a:gd name="connsiteX30" fmla="*/ 371054 w 2282933"/>
              <a:gd name="connsiteY30" fmla="*/ 2760115 h 3533253"/>
              <a:gd name="connsiteX31" fmla="*/ 371054 w 2282933"/>
              <a:gd name="connsiteY31" fmla="*/ 2663064 h 3533253"/>
              <a:gd name="connsiteX32" fmla="*/ 1234226 w 2282933"/>
              <a:gd name="connsiteY32" fmla="*/ 2519714 h 3533253"/>
              <a:gd name="connsiteX33" fmla="*/ 1234226 w 2282933"/>
              <a:gd name="connsiteY33" fmla="*/ 2616765 h 3533253"/>
              <a:gd name="connsiteX34" fmla="*/ 1427820 w 2282933"/>
              <a:gd name="connsiteY34" fmla="*/ 2616765 h 3533253"/>
              <a:gd name="connsiteX35" fmla="*/ 1427820 w 2282933"/>
              <a:gd name="connsiteY35" fmla="*/ 2519714 h 3533253"/>
              <a:gd name="connsiteX36" fmla="*/ 846996 w 2282933"/>
              <a:gd name="connsiteY36" fmla="*/ 2511323 h 3533253"/>
              <a:gd name="connsiteX37" fmla="*/ 846996 w 2282933"/>
              <a:gd name="connsiteY37" fmla="*/ 2608374 h 3533253"/>
              <a:gd name="connsiteX38" fmla="*/ 1040590 w 2282933"/>
              <a:gd name="connsiteY38" fmla="*/ 2608374 h 3533253"/>
              <a:gd name="connsiteX39" fmla="*/ 1040590 w 2282933"/>
              <a:gd name="connsiteY39" fmla="*/ 2511323 h 3533253"/>
              <a:gd name="connsiteX40" fmla="*/ 1911879 w 2282933"/>
              <a:gd name="connsiteY40" fmla="*/ 2445014 h 3533253"/>
              <a:gd name="connsiteX41" fmla="*/ 1911879 w 2282933"/>
              <a:gd name="connsiteY41" fmla="*/ 2542065 h 3533253"/>
              <a:gd name="connsiteX42" fmla="*/ 2105472 w 2282933"/>
              <a:gd name="connsiteY42" fmla="*/ 2542065 h 3533253"/>
              <a:gd name="connsiteX43" fmla="*/ 2105472 w 2282933"/>
              <a:gd name="connsiteY43" fmla="*/ 2445014 h 3533253"/>
              <a:gd name="connsiteX44" fmla="*/ 177461 w 2282933"/>
              <a:gd name="connsiteY44" fmla="*/ 2445014 h 3533253"/>
              <a:gd name="connsiteX45" fmla="*/ 177461 w 2282933"/>
              <a:gd name="connsiteY45" fmla="*/ 2542065 h 3533253"/>
              <a:gd name="connsiteX46" fmla="*/ 371054 w 2282933"/>
              <a:gd name="connsiteY46" fmla="*/ 2542065 h 3533253"/>
              <a:gd name="connsiteX47" fmla="*/ 371054 w 2282933"/>
              <a:gd name="connsiteY47" fmla="*/ 2445014 h 3533253"/>
              <a:gd name="connsiteX48" fmla="*/ 1234226 w 2282933"/>
              <a:gd name="connsiteY48" fmla="*/ 2301664 h 3533253"/>
              <a:gd name="connsiteX49" fmla="*/ 1234226 w 2282933"/>
              <a:gd name="connsiteY49" fmla="*/ 2398715 h 3533253"/>
              <a:gd name="connsiteX50" fmla="*/ 1427820 w 2282933"/>
              <a:gd name="connsiteY50" fmla="*/ 2398715 h 3533253"/>
              <a:gd name="connsiteX51" fmla="*/ 1427820 w 2282933"/>
              <a:gd name="connsiteY51" fmla="*/ 2301664 h 3533253"/>
              <a:gd name="connsiteX52" fmla="*/ 846996 w 2282933"/>
              <a:gd name="connsiteY52" fmla="*/ 2293273 h 3533253"/>
              <a:gd name="connsiteX53" fmla="*/ 846996 w 2282933"/>
              <a:gd name="connsiteY53" fmla="*/ 2390324 h 3533253"/>
              <a:gd name="connsiteX54" fmla="*/ 1040590 w 2282933"/>
              <a:gd name="connsiteY54" fmla="*/ 2390324 h 3533253"/>
              <a:gd name="connsiteX55" fmla="*/ 1040590 w 2282933"/>
              <a:gd name="connsiteY55" fmla="*/ 2293273 h 3533253"/>
              <a:gd name="connsiteX56" fmla="*/ 1911879 w 2282933"/>
              <a:gd name="connsiteY56" fmla="*/ 2226964 h 3533253"/>
              <a:gd name="connsiteX57" fmla="*/ 1911879 w 2282933"/>
              <a:gd name="connsiteY57" fmla="*/ 2324015 h 3533253"/>
              <a:gd name="connsiteX58" fmla="*/ 2105472 w 2282933"/>
              <a:gd name="connsiteY58" fmla="*/ 2324015 h 3533253"/>
              <a:gd name="connsiteX59" fmla="*/ 2105472 w 2282933"/>
              <a:gd name="connsiteY59" fmla="*/ 2226964 h 3533253"/>
              <a:gd name="connsiteX60" fmla="*/ 177461 w 2282933"/>
              <a:gd name="connsiteY60" fmla="*/ 2226964 h 3533253"/>
              <a:gd name="connsiteX61" fmla="*/ 177461 w 2282933"/>
              <a:gd name="connsiteY61" fmla="*/ 2324015 h 3533253"/>
              <a:gd name="connsiteX62" fmla="*/ 371054 w 2282933"/>
              <a:gd name="connsiteY62" fmla="*/ 2324015 h 3533253"/>
              <a:gd name="connsiteX63" fmla="*/ 371054 w 2282933"/>
              <a:gd name="connsiteY63" fmla="*/ 2226964 h 3533253"/>
              <a:gd name="connsiteX64" fmla="*/ 1234226 w 2282933"/>
              <a:gd name="connsiteY64" fmla="*/ 2083614 h 3533253"/>
              <a:gd name="connsiteX65" fmla="*/ 1234226 w 2282933"/>
              <a:gd name="connsiteY65" fmla="*/ 2180664 h 3533253"/>
              <a:gd name="connsiteX66" fmla="*/ 1427820 w 2282933"/>
              <a:gd name="connsiteY66" fmla="*/ 2180664 h 3533253"/>
              <a:gd name="connsiteX67" fmla="*/ 1427820 w 2282933"/>
              <a:gd name="connsiteY67" fmla="*/ 2083614 h 3533253"/>
              <a:gd name="connsiteX68" fmla="*/ 846996 w 2282933"/>
              <a:gd name="connsiteY68" fmla="*/ 2075223 h 3533253"/>
              <a:gd name="connsiteX69" fmla="*/ 846996 w 2282933"/>
              <a:gd name="connsiteY69" fmla="*/ 2172274 h 3533253"/>
              <a:gd name="connsiteX70" fmla="*/ 1040590 w 2282933"/>
              <a:gd name="connsiteY70" fmla="*/ 2172274 h 3533253"/>
              <a:gd name="connsiteX71" fmla="*/ 1040590 w 2282933"/>
              <a:gd name="connsiteY71" fmla="*/ 2075223 h 3533253"/>
              <a:gd name="connsiteX72" fmla="*/ 1911879 w 2282933"/>
              <a:gd name="connsiteY72" fmla="*/ 2008914 h 3533253"/>
              <a:gd name="connsiteX73" fmla="*/ 1911879 w 2282933"/>
              <a:gd name="connsiteY73" fmla="*/ 2105965 h 3533253"/>
              <a:gd name="connsiteX74" fmla="*/ 2105472 w 2282933"/>
              <a:gd name="connsiteY74" fmla="*/ 2105965 h 3533253"/>
              <a:gd name="connsiteX75" fmla="*/ 2105472 w 2282933"/>
              <a:gd name="connsiteY75" fmla="*/ 2008914 h 3533253"/>
              <a:gd name="connsiteX76" fmla="*/ 177461 w 2282933"/>
              <a:gd name="connsiteY76" fmla="*/ 2008914 h 3533253"/>
              <a:gd name="connsiteX77" fmla="*/ 177461 w 2282933"/>
              <a:gd name="connsiteY77" fmla="*/ 2105965 h 3533253"/>
              <a:gd name="connsiteX78" fmla="*/ 371054 w 2282933"/>
              <a:gd name="connsiteY78" fmla="*/ 2105965 h 3533253"/>
              <a:gd name="connsiteX79" fmla="*/ 371054 w 2282933"/>
              <a:gd name="connsiteY79" fmla="*/ 2008914 h 3533253"/>
              <a:gd name="connsiteX80" fmla="*/ 1234226 w 2282933"/>
              <a:gd name="connsiteY80" fmla="*/ 1865563 h 3533253"/>
              <a:gd name="connsiteX81" fmla="*/ 1234226 w 2282933"/>
              <a:gd name="connsiteY81" fmla="*/ 1962614 h 3533253"/>
              <a:gd name="connsiteX82" fmla="*/ 1427820 w 2282933"/>
              <a:gd name="connsiteY82" fmla="*/ 1962614 h 3533253"/>
              <a:gd name="connsiteX83" fmla="*/ 1427820 w 2282933"/>
              <a:gd name="connsiteY83" fmla="*/ 1865563 h 3533253"/>
              <a:gd name="connsiteX84" fmla="*/ 846996 w 2282933"/>
              <a:gd name="connsiteY84" fmla="*/ 1857173 h 3533253"/>
              <a:gd name="connsiteX85" fmla="*/ 846996 w 2282933"/>
              <a:gd name="connsiteY85" fmla="*/ 1954224 h 3533253"/>
              <a:gd name="connsiteX86" fmla="*/ 1040590 w 2282933"/>
              <a:gd name="connsiteY86" fmla="*/ 1954224 h 3533253"/>
              <a:gd name="connsiteX87" fmla="*/ 1040590 w 2282933"/>
              <a:gd name="connsiteY87" fmla="*/ 1857173 h 3533253"/>
              <a:gd name="connsiteX88" fmla="*/ 1911879 w 2282933"/>
              <a:gd name="connsiteY88" fmla="*/ 1790864 h 3533253"/>
              <a:gd name="connsiteX89" fmla="*/ 1911879 w 2282933"/>
              <a:gd name="connsiteY89" fmla="*/ 1887915 h 3533253"/>
              <a:gd name="connsiteX90" fmla="*/ 2105472 w 2282933"/>
              <a:gd name="connsiteY90" fmla="*/ 1887915 h 3533253"/>
              <a:gd name="connsiteX91" fmla="*/ 2105472 w 2282933"/>
              <a:gd name="connsiteY91" fmla="*/ 1790864 h 3533253"/>
              <a:gd name="connsiteX92" fmla="*/ 177461 w 2282933"/>
              <a:gd name="connsiteY92" fmla="*/ 1790864 h 3533253"/>
              <a:gd name="connsiteX93" fmla="*/ 177461 w 2282933"/>
              <a:gd name="connsiteY93" fmla="*/ 1887915 h 3533253"/>
              <a:gd name="connsiteX94" fmla="*/ 371054 w 2282933"/>
              <a:gd name="connsiteY94" fmla="*/ 1887915 h 3533253"/>
              <a:gd name="connsiteX95" fmla="*/ 371054 w 2282933"/>
              <a:gd name="connsiteY95" fmla="*/ 1790864 h 3533253"/>
              <a:gd name="connsiteX96" fmla="*/ 1234226 w 2282933"/>
              <a:gd name="connsiteY96" fmla="*/ 1647513 h 3533253"/>
              <a:gd name="connsiteX97" fmla="*/ 1234226 w 2282933"/>
              <a:gd name="connsiteY97" fmla="*/ 1744564 h 3533253"/>
              <a:gd name="connsiteX98" fmla="*/ 1427820 w 2282933"/>
              <a:gd name="connsiteY98" fmla="*/ 1744564 h 3533253"/>
              <a:gd name="connsiteX99" fmla="*/ 1427820 w 2282933"/>
              <a:gd name="connsiteY99" fmla="*/ 1647513 h 3533253"/>
              <a:gd name="connsiteX100" fmla="*/ 846996 w 2282933"/>
              <a:gd name="connsiteY100" fmla="*/ 1639123 h 3533253"/>
              <a:gd name="connsiteX101" fmla="*/ 846996 w 2282933"/>
              <a:gd name="connsiteY101" fmla="*/ 1736174 h 3533253"/>
              <a:gd name="connsiteX102" fmla="*/ 1040590 w 2282933"/>
              <a:gd name="connsiteY102" fmla="*/ 1736174 h 3533253"/>
              <a:gd name="connsiteX103" fmla="*/ 1040590 w 2282933"/>
              <a:gd name="connsiteY103" fmla="*/ 1639123 h 3533253"/>
              <a:gd name="connsiteX104" fmla="*/ 1911879 w 2282933"/>
              <a:gd name="connsiteY104" fmla="*/ 1572814 h 3533253"/>
              <a:gd name="connsiteX105" fmla="*/ 1911879 w 2282933"/>
              <a:gd name="connsiteY105" fmla="*/ 1669865 h 3533253"/>
              <a:gd name="connsiteX106" fmla="*/ 2105472 w 2282933"/>
              <a:gd name="connsiteY106" fmla="*/ 1669865 h 3533253"/>
              <a:gd name="connsiteX107" fmla="*/ 2105472 w 2282933"/>
              <a:gd name="connsiteY107" fmla="*/ 1572814 h 3533253"/>
              <a:gd name="connsiteX108" fmla="*/ 177461 w 2282933"/>
              <a:gd name="connsiteY108" fmla="*/ 1572814 h 3533253"/>
              <a:gd name="connsiteX109" fmla="*/ 177461 w 2282933"/>
              <a:gd name="connsiteY109" fmla="*/ 1669865 h 3533253"/>
              <a:gd name="connsiteX110" fmla="*/ 371054 w 2282933"/>
              <a:gd name="connsiteY110" fmla="*/ 1669865 h 3533253"/>
              <a:gd name="connsiteX111" fmla="*/ 371054 w 2282933"/>
              <a:gd name="connsiteY111" fmla="*/ 1572814 h 3533253"/>
              <a:gd name="connsiteX112" fmla="*/ 1234226 w 2282933"/>
              <a:gd name="connsiteY112" fmla="*/ 1429463 h 3533253"/>
              <a:gd name="connsiteX113" fmla="*/ 1234226 w 2282933"/>
              <a:gd name="connsiteY113" fmla="*/ 1526514 h 3533253"/>
              <a:gd name="connsiteX114" fmla="*/ 1427820 w 2282933"/>
              <a:gd name="connsiteY114" fmla="*/ 1526514 h 3533253"/>
              <a:gd name="connsiteX115" fmla="*/ 1427820 w 2282933"/>
              <a:gd name="connsiteY115" fmla="*/ 1429463 h 3533253"/>
              <a:gd name="connsiteX116" fmla="*/ 846996 w 2282933"/>
              <a:gd name="connsiteY116" fmla="*/ 1421073 h 3533253"/>
              <a:gd name="connsiteX117" fmla="*/ 846996 w 2282933"/>
              <a:gd name="connsiteY117" fmla="*/ 1518124 h 3533253"/>
              <a:gd name="connsiteX118" fmla="*/ 1040590 w 2282933"/>
              <a:gd name="connsiteY118" fmla="*/ 1518124 h 3533253"/>
              <a:gd name="connsiteX119" fmla="*/ 1040590 w 2282933"/>
              <a:gd name="connsiteY119" fmla="*/ 1421073 h 3533253"/>
              <a:gd name="connsiteX120" fmla="*/ 1911879 w 2282933"/>
              <a:gd name="connsiteY120" fmla="*/ 1354763 h 3533253"/>
              <a:gd name="connsiteX121" fmla="*/ 1911879 w 2282933"/>
              <a:gd name="connsiteY121" fmla="*/ 1451814 h 3533253"/>
              <a:gd name="connsiteX122" fmla="*/ 2105472 w 2282933"/>
              <a:gd name="connsiteY122" fmla="*/ 1451814 h 3533253"/>
              <a:gd name="connsiteX123" fmla="*/ 2105472 w 2282933"/>
              <a:gd name="connsiteY123" fmla="*/ 1354763 h 3533253"/>
              <a:gd name="connsiteX124" fmla="*/ 177461 w 2282933"/>
              <a:gd name="connsiteY124" fmla="*/ 1354763 h 3533253"/>
              <a:gd name="connsiteX125" fmla="*/ 177461 w 2282933"/>
              <a:gd name="connsiteY125" fmla="*/ 1451814 h 3533253"/>
              <a:gd name="connsiteX126" fmla="*/ 371054 w 2282933"/>
              <a:gd name="connsiteY126" fmla="*/ 1451814 h 3533253"/>
              <a:gd name="connsiteX127" fmla="*/ 371054 w 2282933"/>
              <a:gd name="connsiteY127" fmla="*/ 1354763 h 3533253"/>
              <a:gd name="connsiteX128" fmla="*/ 1234226 w 2282933"/>
              <a:gd name="connsiteY128" fmla="*/ 1211413 h 3533253"/>
              <a:gd name="connsiteX129" fmla="*/ 1234226 w 2282933"/>
              <a:gd name="connsiteY129" fmla="*/ 1308464 h 3533253"/>
              <a:gd name="connsiteX130" fmla="*/ 1427820 w 2282933"/>
              <a:gd name="connsiteY130" fmla="*/ 1308464 h 3533253"/>
              <a:gd name="connsiteX131" fmla="*/ 1427820 w 2282933"/>
              <a:gd name="connsiteY131" fmla="*/ 1211413 h 3533253"/>
              <a:gd name="connsiteX132" fmla="*/ 846996 w 2282933"/>
              <a:gd name="connsiteY132" fmla="*/ 1203022 h 3533253"/>
              <a:gd name="connsiteX133" fmla="*/ 846996 w 2282933"/>
              <a:gd name="connsiteY133" fmla="*/ 1300073 h 3533253"/>
              <a:gd name="connsiteX134" fmla="*/ 1040590 w 2282933"/>
              <a:gd name="connsiteY134" fmla="*/ 1300073 h 3533253"/>
              <a:gd name="connsiteX135" fmla="*/ 1040590 w 2282933"/>
              <a:gd name="connsiteY135" fmla="*/ 1203022 h 3533253"/>
              <a:gd name="connsiteX136" fmla="*/ 1734418 w 2282933"/>
              <a:gd name="connsiteY136" fmla="*/ 1139329 h 3533253"/>
              <a:gd name="connsiteX137" fmla="*/ 2282933 w 2282933"/>
              <a:gd name="connsiteY137" fmla="*/ 1139329 h 3533253"/>
              <a:gd name="connsiteX138" fmla="*/ 2282933 w 2282933"/>
              <a:gd name="connsiteY138" fmla="*/ 3533253 h 3533253"/>
              <a:gd name="connsiteX139" fmla="*/ 1734418 w 2282933"/>
              <a:gd name="connsiteY139" fmla="*/ 3533253 h 3533253"/>
              <a:gd name="connsiteX140" fmla="*/ 0 w 2282933"/>
              <a:gd name="connsiteY140" fmla="*/ 1139329 h 3533253"/>
              <a:gd name="connsiteX141" fmla="*/ 548515 w 2282933"/>
              <a:gd name="connsiteY141" fmla="*/ 1139329 h 3533253"/>
              <a:gd name="connsiteX142" fmla="*/ 548515 w 2282933"/>
              <a:gd name="connsiteY142" fmla="*/ 3533253 h 3533253"/>
              <a:gd name="connsiteX143" fmla="*/ 0 w 2282933"/>
              <a:gd name="connsiteY143" fmla="*/ 3533253 h 3533253"/>
              <a:gd name="connsiteX144" fmla="*/ 1234226 w 2282933"/>
              <a:gd name="connsiteY144" fmla="*/ 993363 h 3533253"/>
              <a:gd name="connsiteX145" fmla="*/ 1234226 w 2282933"/>
              <a:gd name="connsiteY145" fmla="*/ 1090414 h 3533253"/>
              <a:gd name="connsiteX146" fmla="*/ 1427820 w 2282933"/>
              <a:gd name="connsiteY146" fmla="*/ 1090414 h 3533253"/>
              <a:gd name="connsiteX147" fmla="*/ 1427820 w 2282933"/>
              <a:gd name="connsiteY147" fmla="*/ 993363 h 3533253"/>
              <a:gd name="connsiteX148" fmla="*/ 846996 w 2282933"/>
              <a:gd name="connsiteY148" fmla="*/ 984972 h 3533253"/>
              <a:gd name="connsiteX149" fmla="*/ 846996 w 2282933"/>
              <a:gd name="connsiteY149" fmla="*/ 1082023 h 3533253"/>
              <a:gd name="connsiteX150" fmla="*/ 1040590 w 2282933"/>
              <a:gd name="connsiteY150" fmla="*/ 1082023 h 3533253"/>
              <a:gd name="connsiteX151" fmla="*/ 1040590 w 2282933"/>
              <a:gd name="connsiteY151" fmla="*/ 984972 h 3533253"/>
              <a:gd name="connsiteX152" fmla="*/ 1234226 w 2282933"/>
              <a:gd name="connsiteY152" fmla="*/ 775313 h 3533253"/>
              <a:gd name="connsiteX153" fmla="*/ 1234226 w 2282933"/>
              <a:gd name="connsiteY153" fmla="*/ 872363 h 3533253"/>
              <a:gd name="connsiteX154" fmla="*/ 1427820 w 2282933"/>
              <a:gd name="connsiteY154" fmla="*/ 872363 h 3533253"/>
              <a:gd name="connsiteX155" fmla="*/ 1427820 w 2282933"/>
              <a:gd name="connsiteY155" fmla="*/ 775313 h 3533253"/>
              <a:gd name="connsiteX156" fmla="*/ 846996 w 2282933"/>
              <a:gd name="connsiteY156" fmla="*/ 766922 h 3533253"/>
              <a:gd name="connsiteX157" fmla="*/ 846996 w 2282933"/>
              <a:gd name="connsiteY157" fmla="*/ 863973 h 3533253"/>
              <a:gd name="connsiteX158" fmla="*/ 1040590 w 2282933"/>
              <a:gd name="connsiteY158" fmla="*/ 863973 h 3533253"/>
              <a:gd name="connsiteX159" fmla="*/ 1040590 w 2282933"/>
              <a:gd name="connsiteY159" fmla="*/ 766922 h 3533253"/>
              <a:gd name="connsiteX160" fmla="*/ 1066723 w 2282933"/>
              <a:gd name="connsiteY160" fmla="*/ 0 h 3533253"/>
              <a:gd name="connsiteX161" fmla="*/ 1208094 w 2282933"/>
              <a:gd name="connsiteY161" fmla="*/ 0 h 3533253"/>
              <a:gd name="connsiteX162" fmla="*/ 1208094 w 2282933"/>
              <a:gd name="connsiteY162" fmla="*/ 319549 h 3533253"/>
              <a:gd name="connsiteX163" fmla="*/ 1331023 w 2282933"/>
              <a:gd name="connsiteY163" fmla="*/ 319549 h 3533253"/>
              <a:gd name="connsiteX164" fmla="*/ 1331023 w 2282933"/>
              <a:gd name="connsiteY164" fmla="*/ 535584 h 3533253"/>
              <a:gd name="connsiteX165" fmla="*/ 1653715 w 2282933"/>
              <a:gd name="connsiteY165" fmla="*/ 535584 h 3533253"/>
              <a:gd name="connsiteX166" fmla="*/ 1653715 w 2282933"/>
              <a:gd name="connsiteY166" fmla="*/ 3533253 h 3533253"/>
              <a:gd name="connsiteX167" fmla="*/ 1298736 w 2282933"/>
              <a:gd name="connsiteY167" fmla="*/ 3533253 h 3533253"/>
              <a:gd name="connsiteX168" fmla="*/ 1298736 w 2282933"/>
              <a:gd name="connsiteY168" fmla="*/ 2957391 h 3533253"/>
              <a:gd name="connsiteX169" fmla="*/ 976080 w 2282933"/>
              <a:gd name="connsiteY169" fmla="*/ 2957391 h 3533253"/>
              <a:gd name="connsiteX170" fmla="*/ 976080 w 2282933"/>
              <a:gd name="connsiteY170" fmla="*/ 3533253 h 3533253"/>
              <a:gd name="connsiteX171" fmla="*/ 621101 w 2282933"/>
              <a:gd name="connsiteY171" fmla="*/ 3533253 h 3533253"/>
              <a:gd name="connsiteX172" fmla="*/ 621101 w 2282933"/>
              <a:gd name="connsiteY172" fmla="*/ 535584 h 3533253"/>
              <a:gd name="connsiteX173" fmla="*/ 943793 w 2282933"/>
              <a:gd name="connsiteY173" fmla="*/ 535584 h 3533253"/>
              <a:gd name="connsiteX174" fmla="*/ 943793 w 2282933"/>
              <a:gd name="connsiteY174" fmla="*/ 319549 h 3533253"/>
              <a:gd name="connsiteX175" fmla="*/ 1066723 w 2282933"/>
              <a:gd name="connsiteY175" fmla="*/ 319549 h 353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2282933" h="3533253">
                <a:moveTo>
                  <a:pt x="1911879" y="3099165"/>
                </a:moveTo>
                <a:lnTo>
                  <a:pt x="1911879" y="3196216"/>
                </a:lnTo>
                <a:lnTo>
                  <a:pt x="2105472" y="3196216"/>
                </a:lnTo>
                <a:lnTo>
                  <a:pt x="2105472" y="3099165"/>
                </a:lnTo>
                <a:close/>
                <a:moveTo>
                  <a:pt x="177461" y="3099165"/>
                </a:moveTo>
                <a:lnTo>
                  <a:pt x="177461" y="3196216"/>
                </a:lnTo>
                <a:lnTo>
                  <a:pt x="371054" y="3196216"/>
                </a:lnTo>
                <a:lnTo>
                  <a:pt x="371054" y="3099165"/>
                </a:lnTo>
                <a:close/>
                <a:moveTo>
                  <a:pt x="1911879" y="2881115"/>
                </a:moveTo>
                <a:lnTo>
                  <a:pt x="1911879" y="2978166"/>
                </a:lnTo>
                <a:lnTo>
                  <a:pt x="2105472" y="2978166"/>
                </a:lnTo>
                <a:lnTo>
                  <a:pt x="2105472" y="2881115"/>
                </a:lnTo>
                <a:close/>
                <a:moveTo>
                  <a:pt x="177461" y="2881115"/>
                </a:moveTo>
                <a:lnTo>
                  <a:pt x="177461" y="2978166"/>
                </a:lnTo>
                <a:lnTo>
                  <a:pt x="371054" y="2978166"/>
                </a:lnTo>
                <a:lnTo>
                  <a:pt x="371054" y="2881115"/>
                </a:lnTo>
                <a:close/>
                <a:moveTo>
                  <a:pt x="1234226" y="2737768"/>
                </a:moveTo>
                <a:lnTo>
                  <a:pt x="1234226" y="2834819"/>
                </a:lnTo>
                <a:lnTo>
                  <a:pt x="1427820" y="2834819"/>
                </a:lnTo>
                <a:lnTo>
                  <a:pt x="1427820" y="2737768"/>
                </a:lnTo>
                <a:close/>
                <a:moveTo>
                  <a:pt x="846996" y="2729377"/>
                </a:moveTo>
                <a:lnTo>
                  <a:pt x="846996" y="2826428"/>
                </a:lnTo>
                <a:lnTo>
                  <a:pt x="1040590" y="2826428"/>
                </a:lnTo>
                <a:lnTo>
                  <a:pt x="1040590" y="2729377"/>
                </a:lnTo>
                <a:close/>
                <a:moveTo>
                  <a:pt x="1911879" y="2663064"/>
                </a:moveTo>
                <a:lnTo>
                  <a:pt x="1911879" y="2760115"/>
                </a:lnTo>
                <a:lnTo>
                  <a:pt x="2105472" y="2760115"/>
                </a:lnTo>
                <a:lnTo>
                  <a:pt x="2105472" y="2663064"/>
                </a:lnTo>
                <a:close/>
                <a:moveTo>
                  <a:pt x="177461" y="2663064"/>
                </a:moveTo>
                <a:lnTo>
                  <a:pt x="177461" y="2760115"/>
                </a:lnTo>
                <a:lnTo>
                  <a:pt x="371054" y="2760115"/>
                </a:lnTo>
                <a:lnTo>
                  <a:pt x="371054" y="2663064"/>
                </a:lnTo>
                <a:close/>
                <a:moveTo>
                  <a:pt x="1234226" y="2519714"/>
                </a:moveTo>
                <a:lnTo>
                  <a:pt x="1234226" y="2616765"/>
                </a:lnTo>
                <a:lnTo>
                  <a:pt x="1427820" y="2616765"/>
                </a:lnTo>
                <a:lnTo>
                  <a:pt x="1427820" y="2519714"/>
                </a:lnTo>
                <a:close/>
                <a:moveTo>
                  <a:pt x="846996" y="2511323"/>
                </a:moveTo>
                <a:lnTo>
                  <a:pt x="846996" y="2608374"/>
                </a:lnTo>
                <a:lnTo>
                  <a:pt x="1040590" y="2608374"/>
                </a:lnTo>
                <a:lnTo>
                  <a:pt x="1040590" y="2511323"/>
                </a:lnTo>
                <a:close/>
                <a:moveTo>
                  <a:pt x="1911879" y="2445014"/>
                </a:moveTo>
                <a:lnTo>
                  <a:pt x="1911879" y="2542065"/>
                </a:lnTo>
                <a:lnTo>
                  <a:pt x="2105472" y="2542065"/>
                </a:lnTo>
                <a:lnTo>
                  <a:pt x="2105472" y="2445014"/>
                </a:lnTo>
                <a:close/>
                <a:moveTo>
                  <a:pt x="177461" y="2445014"/>
                </a:moveTo>
                <a:lnTo>
                  <a:pt x="177461" y="2542065"/>
                </a:lnTo>
                <a:lnTo>
                  <a:pt x="371054" y="2542065"/>
                </a:lnTo>
                <a:lnTo>
                  <a:pt x="371054" y="2445014"/>
                </a:lnTo>
                <a:close/>
                <a:moveTo>
                  <a:pt x="1234226" y="2301664"/>
                </a:moveTo>
                <a:lnTo>
                  <a:pt x="1234226" y="2398715"/>
                </a:lnTo>
                <a:lnTo>
                  <a:pt x="1427820" y="2398715"/>
                </a:lnTo>
                <a:lnTo>
                  <a:pt x="1427820" y="2301664"/>
                </a:lnTo>
                <a:close/>
                <a:moveTo>
                  <a:pt x="846996" y="2293273"/>
                </a:moveTo>
                <a:lnTo>
                  <a:pt x="846996" y="2390324"/>
                </a:lnTo>
                <a:lnTo>
                  <a:pt x="1040590" y="2390324"/>
                </a:lnTo>
                <a:lnTo>
                  <a:pt x="1040590" y="2293273"/>
                </a:lnTo>
                <a:close/>
                <a:moveTo>
                  <a:pt x="1911879" y="2226964"/>
                </a:moveTo>
                <a:lnTo>
                  <a:pt x="1911879" y="2324015"/>
                </a:lnTo>
                <a:lnTo>
                  <a:pt x="2105472" y="2324015"/>
                </a:lnTo>
                <a:lnTo>
                  <a:pt x="2105472" y="2226964"/>
                </a:lnTo>
                <a:close/>
                <a:moveTo>
                  <a:pt x="177461" y="2226964"/>
                </a:moveTo>
                <a:lnTo>
                  <a:pt x="177461" y="2324015"/>
                </a:lnTo>
                <a:lnTo>
                  <a:pt x="371054" y="2324015"/>
                </a:lnTo>
                <a:lnTo>
                  <a:pt x="371054" y="2226964"/>
                </a:lnTo>
                <a:close/>
                <a:moveTo>
                  <a:pt x="1234226" y="2083614"/>
                </a:moveTo>
                <a:lnTo>
                  <a:pt x="1234226" y="2180664"/>
                </a:lnTo>
                <a:lnTo>
                  <a:pt x="1427820" y="2180664"/>
                </a:lnTo>
                <a:lnTo>
                  <a:pt x="1427820" y="2083614"/>
                </a:lnTo>
                <a:close/>
                <a:moveTo>
                  <a:pt x="846996" y="2075223"/>
                </a:moveTo>
                <a:lnTo>
                  <a:pt x="846996" y="2172274"/>
                </a:lnTo>
                <a:lnTo>
                  <a:pt x="1040590" y="2172274"/>
                </a:lnTo>
                <a:lnTo>
                  <a:pt x="1040590" y="2075223"/>
                </a:lnTo>
                <a:close/>
                <a:moveTo>
                  <a:pt x="1911879" y="2008914"/>
                </a:moveTo>
                <a:lnTo>
                  <a:pt x="1911879" y="2105965"/>
                </a:lnTo>
                <a:lnTo>
                  <a:pt x="2105472" y="2105965"/>
                </a:lnTo>
                <a:lnTo>
                  <a:pt x="2105472" y="2008914"/>
                </a:lnTo>
                <a:close/>
                <a:moveTo>
                  <a:pt x="177461" y="2008914"/>
                </a:moveTo>
                <a:lnTo>
                  <a:pt x="177461" y="2105965"/>
                </a:lnTo>
                <a:lnTo>
                  <a:pt x="371054" y="2105965"/>
                </a:lnTo>
                <a:lnTo>
                  <a:pt x="371054" y="2008914"/>
                </a:lnTo>
                <a:close/>
                <a:moveTo>
                  <a:pt x="1234226" y="1865563"/>
                </a:moveTo>
                <a:lnTo>
                  <a:pt x="1234226" y="1962614"/>
                </a:lnTo>
                <a:lnTo>
                  <a:pt x="1427820" y="1962614"/>
                </a:lnTo>
                <a:lnTo>
                  <a:pt x="1427820" y="1865563"/>
                </a:lnTo>
                <a:close/>
                <a:moveTo>
                  <a:pt x="846996" y="1857173"/>
                </a:moveTo>
                <a:lnTo>
                  <a:pt x="846996" y="1954224"/>
                </a:lnTo>
                <a:lnTo>
                  <a:pt x="1040590" y="1954224"/>
                </a:lnTo>
                <a:lnTo>
                  <a:pt x="1040590" y="1857173"/>
                </a:lnTo>
                <a:close/>
                <a:moveTo>
                  <a:pt x="1911879" y="1790864"/>
                </a:moveTo>
                <a:lnTo>
                  <a:pt x="1911879" y="1887915"/>
                </a:lnTo>
                <a:lnTo>
                  <a:pt x="2105472" y="1887915"/>
                </a:lnTo>
                <a:lnTo>
                  <a:pt x="2105472" y="1790864"/>
                </a:lnTo>
                <a:close/>
                <a:moveTo>
                  <a:pt x="177461" y="1790864"/>
                </a:moveTo>
                <a:lnTo>
                  <a:pt x="177461" y="1887915"/>
                </a:lnTo>
                <a:lnTo>
                  <a:pt x="371054" y="1887915"/>
                </a:lnTo>
                <a:lnTo>
                  <a:pt x="371054" y="1790864"/>
                </a:lnTo>
                <a:close/>
                <a:moveTo>
                  <a:pt x="1234226" y="1647513"/>
                </a:moveTo>
                <a:lnTo>
                  <a:pt x="1234226" y="1744564"/>
                </a:lnTo>
                <a:lnTo>
                  <a:pt x="1427820" y="1744564"/>
                </a:lnTo>
                <a:lnTo>
                  <a:pt x="1427820" y="1647513"/>
                </a:lnTo>
                <a:close/>
                <a:moveTo>
                  <a:pt x="846996" y="1639123"/>
                </a:moveTo>
                <a:lnTo>
                  <a:pt x="846996" y="1736174"/>
                </a:lnTo>
                <a:lnTo>
                  <a:pt x="1040590" y="1736174"/>
                </a:lnTo>
                <a:lnTo>
                  <a:pt x="1040590" y="1639123"/>
                </a:lnTo>
                <a:close/>
                <a:moveTo>
                  <a:pt x="1911879" y="1572814"/>
                </a:moveTo>
                <a:lnTo>
                  <a:pt x="1911879" y="1669865"/>
                </a:lnTo>
                <a:lnTo>
                  <a:pt x="2105472" y="1669865"/>
                </a:lnTo>
                <a:lnTo>
                  <a:pt x="2105472" y="1572814"/>
                </a:lnTo>
                <a:close/>
                <a:moveTo>
                  <a:pt x="177461" y="1572814"/>
                </a:moveTo>
                <a:lnTo>
                  <a:pt x="177461" y="1669865"/>
                </a:lnTo>
                <a:lnTo>
                  <a:pt x="371054" y="1669865"/>
                </a:lnTo>
                <a:lnTo>
                  <a:pt x="371054" y="1572814"/>
                </a:lnTo>
                <a:close/>
                <a:moveTo>
                  <a:pt x="1234226" y="1429463"/>
                </a:moveTo>
                <a:lnTo>
                  <a:pt x="1234226" y="1526514"/>
                </a:lnTo>
                <a:lnTo>
                  <a:pt x="1427820" y="1526514"/>
                </a:lnTo>
                <a:lnTo>
                  <a:pt x="1427820" y="1429463"/>
                </a:lnTo>
                <a:close/>
                <a:moveTo>
                  <a:pt x="846996" y="1421073"/>
                </a:moveTo>
                <a:lnTo>
                  <a:pt x="846996" y="1518124"/>
                </a:lnTo>
                <a:lnTo>
                  <a:pt x="1040590" y="1518124"/>
                </a:lnTo>
                <a:lnTo>
                  <a:pt x="1040590" y="1421073"/>
                </a:lnTo>
                <a:close/>
                <a:moveTo>
                  <a:pt x="1911879" y="1354763"/>
                </a:moveTo>
                <a:lnTo>
                  <a:pt x="1911879" y="1451814"/>
                </a:lnTo>
                <a:lnTo>
                  <a:pt x="2105472" y="1451814"/>
                </a:lnTo>
                <a:lnTo>
                  <a:pt x="2105472" y="1354763"/>
                </a:lnTo>
                <a:close/>
                <a:moveTo>
                  <a:pt x="177461" y="1354763"/>
                </a:moveTo>
                <a:lnTo>
                  <a:pt x="177461" y="1451814"/>
                </a:lnTo>
                <a:lnTo>
                  <a:pt x="371054" y="1451814"/>
                </a:lnTo>
                <a:lnTo>
                  <a:pt x="371054" y="1354763"/>
                </a:lnTo>
                <a:close/>
                <a:moveTo>
                  <a:pt x="1234226" y="1211413"/>
                </a:moveTo>
                <a:lnTo>
                  <a:pt x="1234226" y="1308464"/>
                </a:lnTo>
                <a:lnTo>
                  <a:pt x="1427820" y="1308464"/>
                </a:lnTo>
                <a:lnTo>
                  <a:pt x="1427820" y="1211413"/>
                </a:lnTo>
                <a:close/>
                <a:moveTo>
                  <a:pt x="846996" y="1203022"/>
                </a:moveTo>
                <a:lnTo>
                  <a:pt x="846996" y="1300073"/>
                </a:lnTo>
                <a:lnTo>
                  <a:pt x="1040590" y="1300073"/>
                </a:lnTo>
                <a:lnTo>
                  <a:pt x="1040590" y="1203022"/>
                </a:lnTo>
                <a:close/>
                <a:moveTo>
                  <a:pt x="1734418" y="1139329"/>
                </a:moveTo>
                <a:lnTo>
                  <a:pt x="2282933" y="1139329"/>
                </a:lnTo>
                <a:lnTo>
                  <a:pt x="2282933" y="3533253"/>
                </a:lnTo>
                <a:lnTo>
                  <a:pt x="1734418" y="3533253"/>
                </a:lnTo>
                <a:close/>
                <a:moveTo>
                  <a:pt x="0" y="1139329"/>
                </a:moveTo>
                <a:lnTo>
                  <a:pt x="548515" y="1139329"/>
                </a:lnTo>
                <a:lnTo>
                  <a:pt x="548515" y="3533253"/>
                </a:lnTo>
                <a:lnTo>
                  <a:pt x="0" y="3533253"/>
                </a:lnTo>
                <a:close/>
                <a:moveTo>
                  <a:pt x="1234226" y="993363"/>
                </a:moveTo>
                <a:lnTo>
                  <a:pt x="1234226" y="1090414"/>
                </a:lnTo>
                <a:lnTo>
                  <a:pt x="1427820" y="1090414"/>
                </a:lnTo>
                <a:lnTo>
                  <a:pt x="1427820" y="993363"/>
                </a:lnTo>
                <a:close/>
                <a:moveTo>
                  <a:pt x="846996" y="984972"/>
                </a:moveTo>
                <a:lnTo>
                  <a:pt x="846996" y="1082023"/>
                </a:lnTo>
                <a:lnTo>
                  <a:pt x="1040590" y="1082023"/>
                </a:lnTo>
                <a:lnTo>
                  <a:pt x="1040590" y="984972"/>
                </a:lnTo>
                <a:close/>
                <a:moveTo>
                  <a:pt x="1234226" y="775313"/>
                </a:moveTo>
                <a:lnTo>
                  <a:pt x="1234226" y="872363"/>
                </a:lnTo>
                <a:lnTo>
                  <a:pt x="1427820" y="872363"/>
                </a:lnTo>
                <a:lnTo>
                  <a:pt x="1427820" y="775313"/>
                </a:lnTo>
                <a:close/>
                <a:moveTo>
                  <a:pt x="846996" y="766922"/>
                </a:moveTo>
                <a:lnTo>
                  <a:pt x="846996" y="863973"/>
                </a:lnTo>
                <a:lnTo>
                  <a:pt x="1040590" y="863973"/>
                </a:lnTo>
                <a:lnTo>
                  <a:pt x="1040590" y="766922"/>
                </a:lnTo>
                <a:close/>
                <a:moveTo>
                  <a:pt x="1066723" y="0"/>
                </a:moveTo>
                <a:lnTo>
                  <a:pt x="1208094" y="0"/>
                </a:lnTo>
                <a:lnTo>
                  <a:pt x="1208094" y="319549"/>
                </a:lnTo>
                <a:lnTo>
                  <a:pt x="1331023" y="319549"/>
                </a:lnTo>
                <a:lnTo>
                  <a:pt x="1331023" y="535584"/>
                </a:lnTo>
                <a:lnTo>
                  <a:pt x="1653715" y="535584"/>
                </a:lnTo>
                <a:lnTo>
                  <a:pt x="1653715" y="3533253"/>
                </a:lnTo>
                <a:lnTo>
                  <a:pt x="1298736" y="3533253"/>
                </a:lnTo>
                <a:lnTo>
                  <a:pt x="1298736" y="2957391"/>
                </a:lnTo>
                <a:lnTo>
                  <a:pt x="976080" y="2957391"/>
                </a:lnTo>
                <a:lnTo>
                  <a:pt x="976080" y="3533253"/>
                </a:lnTo>
                <a:lnTo>
                  <a:pt x="621101" y="3533253"/>
                </a:lnTo>
                <a:lnTo>
                  <a:pt x="621101" y="535584"/>
                </a:lnTo>
                <a:lnTo>
                  <a:pt x="943793" y="535584"/>
                </a:lnTo>
                <a:lnTo>
                  <a:pt x="943793" y="319549"/>
                </a:lnTo>
                <a:lnTo>
                  <a:pt x="1066723" y="3195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0" name="Rectangle 41">
            <a:extLst>
              <a:ext uri="{FF2B5EF4-FFF2-40B4-BE49-F238E27FC236}">
                <a16:creationId xmlns:a16="http://schemas.microsoft.com/office/drawing/2014/main" id="{52030942-FD09-44B8-93AB-CFD2379C0E8B}"/>
              </a:ext>
            </a:extLst>
          </p:cNvPr>
          <p:cNvSpPr>
            <a:spLocks/>
          </p:cNvSpPr>
          <p:nvPr/>
        </p:nvSpPr>
        <p:spPr>
          <a:xfrm>
            <a:off x="3390031" y="1735401"/>
            <a:ext cx="391701" cy="391700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Freeform: Shape 46">
            <a:extLst>
              <a:ext uri="{FF2B5EF4-FFF2-40B4-BE49-F238E27FC236}">
                <a16:creationId xmlns:a16="http://schemas.microsoft.com/office/drawing/2014/main" id="{8DC5DE44-07F4-45ED-9504-6B1A48EED85B}"/>
              </a:ext>
            </a:extLst>
          </p:cNvPr>
          <p:cNvSpPr/>
          <p:nvPr/>
        </p:nvSpPr>
        <p:spPr>
          <a:xfrm>
            <a:off x="2432980" y="2468324"/>
            <a:ext cx="592235" cy="458401"/>
          </a:xfrm>
          <a:custGeom>
            <a:avLst/>
            <a:gdLst>
              <a:gd name="connsiteX0" fmla="*/ 1573462 w 3107713"/>
              <a:gd name="connsiteY0" fmla="*/ 1230810 h 2405430"/>
              <a:gd name="connsiteX1" fmla="*/ 1573462 w 3107713"/>
              <a:gd name="connsiteY1" fmla="*/ 1540156 h 2405430"/>
              <a:gd name="connsiteX2" fmla="*/ 1882808 w 3107713"/>
              <a:gd name="connsiteY2" fmla="*/ 1540156 h 2405430"/>
              <a:gd name="connsiteX3" fmla="*/ 1882808 w 3107713"/>
              <a:gd name="connsiteY3" fmla="*/ 1230810 h 2405430"/>
              <a:gd name="connsiteX4" fmla="*/ 1220371 w 3107713"/>
              <a:gd name="connsiteY4" fmla="*/ 1230810 h 2405430"/>
              <a:gd name="connsiteX5" fmla="*/ 1220371 w 3107713"/>
              <a:gd name="connsiteY5" fmla="*/ 1540156 h 2405430"/>
              <a:gd name="connsiteX6" fmla="*/ 1529717 w 3107713"/>
              <a:gd name="connsiteY6" fmla="*/ 1540156 h 2405430"/>
              <a:gd name="connsiteX7" fmla="*/ 1529717 w 3107713"/>
              <a:gd name="connsiteY7" fmla="*/ 1230810 h 2405430"/>
              <a:gd name="connsiteX8" fmla="*/ 1573462 w 3107713"/>
              <a:gd name="connsiteY8" fmla="*/ 861315 h 2405430"/>
              <a:gd name="connsiteX9" fmla="*/ 1573462 w 3107713"/>
              <a:gd name="connsiteY9" fmla="*/ 1170661 h 2405430"/>
              <a:gd name="connsiteX10" fmla="*/ 1882808 w 3107713"/>
              <a:gd name="connsiteY10" fmla="*/ 1170661 h 2405430"/>
              <a:gd name="connsiteX11" fmla="*/ 1882808 w 3107713"/>
              <a:gd name="connsiteY11" fmla="*/ 861315 h 2405430"/>
              <a:gd name="connsiteX12" fmla="*/ 1220371 w 3107713"/>
              <a:gd name="connsiteY12" fmla="*/ 861315 h 2405430"/>
              <a:gd name="connsiteX13" fmla="*/ 1220371 w 3107713"/>
              <a:gd name="connsiteY13" fmla="*/ 1170661 h 2405430"/>
              <a:gd name="connsiteX14" fmla="*/ 1529717 w 3107713"/>
              <a:gd name="connsiteY14" fmla="*/ 1170661 h 2405430"/>
              <a:gd name="connsiteX15" fmla="*/ 1529717 w 3107713"/>
              <a:gd name="connsiteY15" fmla="*/ 861315 h 2405430"/>
              <a:gd name="connsiteX16" fmla="*/ 1554853 w 3107713"/>
              <a:gd name="connsiteY16" fmla="*/ 0 h 2405430"/>
              <a:gd name="connsiteX17" fmla="*/ 1709041 w 3107713"/>
              <a:gd name="connsiteY17" fmla="*/ 68657 h 2405430"/>
              <a:gd name="connsiteX18" fmla="*/ 2030222 w 3107713"/>
              <a:gd name="connsiteY18" fmla="*/ 299844 h 2405430"/>
              <a:gd name="connsiteX19" fmla="*/ 2101595 w 3107713"/>
              <a:gd name="connsiteY19" fmla="*/ 268813 h 2405430"/>
              <a:gd name="connsiteX20" fmla="*/ 2241239 w 3107713"/>
              <a:gd name="connsiteY20" fmla="*/ 133823 h 2405430"/>
              <a:gd name="connsiteX21" fmla="*/ 2380880 w 3107713"/>
              <a:gd name="connsiteY21" fmla="*/ 133823 h 2405430"/>
              <a:gd name="connsiteX22" fmla="*/ 2486388 w 3107713"/>
              <a:gd name="connsiteY22" fmla="*/ 239331 h 2405430"/>
              <a:gd name="connsiteX23" fmla="*/ 2484837 w 3107713"/>
              <a:gd name="connsiteY23" fmla="*/ 526377 h 2405430"/>
              <a:gd name="connsiteX24" fmla="*/ 2571726 w 3107713"/>
              <a:gd name="connsiteY24" fmla="*/ 690844 h 2405430"/>
              <a:gd name="connsiteX25" fmla="*/ 3013930 w 3107713"/>
              <a:gd name="connsiteY25" fmla="*/ 1005818 h 2405430"/>
              <a:gd name="connsiteX26" fmla="*/ 3107024 w 3107713"/>
              <a:gd name="connsiteY26" fmla="*/ 1131497 h 2405430"/>
              <a:gd name="connsiteX27" fmla="*/ 3041858 w 3107713"/>
              <a:gd name="connsiteY27" fmla="*/ 1271140 h 2405430"/>
              <a:gd name="connsiteX28" fmla="*/ 2843256 w 3107713"/>
              <a:gd name="connsiteY28" fmla="*/ 1271140 h 2405430"/>
              <a:gd name="connsiteX29" fmla="*/ 2577934 w 3107713"/>
              <a:gd name="connsiteY29" fmla="*/ 1083398 h 2405430"/>
              <a:gd name="connsiteX30" fmla="*/ 2500354 w 3107713"/>
              <a:gd name="connsiteY30" fmla="*/ 1041505 h 2405430"/>
              <a:gd name="connsiteX31" fmla="*/ 2486388 w 3107713"/>
              <a:gd name="connsiteY31" fmla="*/ 1126841 h 2405430"/>
              <a:gd name="connsiteX32" fmla="*/ 2486388 w 3107713"/>
              <a:gd name="connsiteY32" fmla="*/ 1688518 h 2405430"/>
              <a:gd name="connsiteX33" fmla="*/ 2486388 w 3107713"/>
              <a:gd name="connsiteY33" fmla="*/ 2254849 h 2405430"/>
              <a:gd name="connsiteX34" fmla="*/ 2343642 w 3107713"/>
              <a:gd name="connsiteY34" fmla="*/ 2403802 h 2405430"/>
              <a:gd name="connsiteX35" fmla="*/ 1909197 w 3107713"/>
              <a:gd name="connsiteY35" fmla="*/ 2405353 h 2405430"/>
              <a:gd name="connsiteX36" fmla="*/ 1833168 w 3107713"/>
              <a:gd name="connsiteY36" fmla="*/ 2327773 h 2405430"/>
              <a:gd name="connsiteX37" fmla="*/ 1834722 w 3107713"/>
              <a:gd name="connsiteY37" fmla="*/ 1939875 h 2405430"/>
              <a:gd name="connsiteX38" fmla="*/ 1741625 w 3107713"/>
              <a:gd name="connsiteY38" fmla="*/ 1842124 h 2405430"/>
              <a:gd name="connsiteX39" fmla="*/ 1369244 w 3107713"/>
              <a:gd name="connsiteY39" fmla="*/ 1842124 h 2405430"/>
              <a:gd name="connsiteX40" fmla="*/ 1276150 w 3107713"/>
              <a:gd name="connsiteY40" fmla="*/ 1939875 h 2405430"/>
              <a:gd name="connsiteX41" fmla="*/ 1277701 w 3107713"/>
              <a:gd name="connsiteY41" fmla="*/ 2327773 h 2405430"/>
              <a:gd name="connsiteX42" fmla="*/ 1200121 w 3107713"/>
              <a:gd name="connsiteY42" fmla="*/ 2403802 h 2405430"/>
              <a:gd name="connsiteX43" fmla="*/ 773434 w 3107713"/>
              <a:gd name="connsiteY43" fmla="*/ 2402251 h 2405430"/>
              <a:gd name="connsiteX44" fmla="*/ 624481 w 3107713"/>
              <a:gd name="connsiteY44" fmla="*/ 2251744 h 2405430"/>
              <a:gd name="connsiteX45" fmla="*/ 622930 w 3107713"/>
              <a:gd name="connsiteY45" fmla="*/ 1111327 h 2405430"/>
              <a:gd name="connsiteX46" fmla="*/ 607413 w 3107713"/>
              <a:gd name="connsiteY46" fmla="*/ 1041505 h 2405430"/>
              <a:gd name="connsiteX47" fmla="*/ 548452 w 3107713"/>
              <a:gd name="connsiteY47" fmla="*/ 1072535 h 2405430"/>
              <a:gd name="connsiteX48" fmla="*/ 290888 w 3107713"/>
              <a:gd name="connsiteY48" fmla="*/ 1258726 h 2405430"/>
              <a:gd name="connsiteX49" fmla="*/ 152798 w 3107713"/>
              <a:gd name="connsiteY49" fmla="*/ 1300620 h 2405430"/>
              <a:gd name="connsiteX50" fmla="*/ 6947 w 3107713"/>
              <a:gd name="connsiteY50" fmla="*/ 1192009 h 2405430"/>
              <a:gd name="connsiteX51" fmla="*/ 67460 w 3107713"/>
              <a:gd name="connsiteY51" fmla="*/ 1029090 h 2405430"/>
              <a:gd name="connsiteX52" fmla="*/ 557761 w 3107713"/>
              <a:gd name="connsiteY52" fmla="*/ 675330 h 2405430"/>
              <a:gd name="connsiteX53" fmla="*/ 1401828 w 3107713"/>
              <a:gd name="connsiteY53" fmla="*/ 68657 h 2405430"/>
              <a:gd name="connsiteX54" fmla="*/ 1554853 w 3107713"/>
              <a:gd name="connsiteY54" fmla="*/ 0 h 240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07713" h="2405430">
                <a:moveTo>
                  <a:pt x="1573462" y="1230810"/>
                </a:moveTo>
                <a:lnTo>
                  <a:pt x="1573462" y="1540156"/>
                </a:lnTo>
                <a:lnTo>
                  <a:pt x="1882808" y="1540156"/>
                </a:lnTo>
                <a:lnTo>
                  <a:pt x="1882808" y="1230810"/>
                </a:lnTo>
                <a:close/>
                <a:moveTo>
                  <a:pt x="1220371" y="1230810"/>
                </a:moveTo>
                <a:lnTo>
                  <a:pt x="1220371" y="1540156"/>
                </a:lnTo>
                <a:lnTo>
                  <a:pt x="1529717" y="1540156"/>
                </a:lnTo>
                <a:lnTo>
                  <a:pt x="1529717" y="1230810"/>
                </a:lnTo>
                <a:close/>
                <a:moveTo>
                  <a:pt x="1573462" y="861315"/>
                </a:moveTo>
                <a:lnTo>
                  <a:pt x="1573462" y="1170661"/>
                </a:lnTo>
                <a:lnTo>
                  <a:pt x="1882808" y="1170661"/>
                </a:lnTo>
                <a:lnTo>
                  <a:pt x="1882808" y="861315"/>
                </a:lnTo>
                <a:close/>
                <a:moveTo>
                  <a:pt x="1220371" y="861315"/>
                </a:moveTo>
                <a:lnTo>
                  <a:pt x="1220371" y="1170661"/>
                </a:lnTo>
                <a:lnTo>
                  <a:pt x="1529717" y="1170661"/>
                </a:lnTo>
                <a:lnTo>
                  <a:pt x="1529717" y="861315"/>
                </a:lnTo>
                <a:close/>
                <a:moveTo>
                  <a:pt x="1554853" y="0"/>
                </a:moveTo>
                <a:cubicBezTo>
                  <a:pt x="1599267" y="0"/>
                  <a:pt x="1643875" y="22886"/>
                  <a:pt x="1709041" y="68657"/>
                </a:cubicBezTo>
                <a:cubicBezTo>
                  <a:pt x="1816101" y="144686"/>
                  <a:pt x="1923163" y="222264"/>
                  <a:pt x="2030222" y="299844"/>
                </a:cubicBezTo>
                <a:cubicBezTo>
                  <a:pt x="2075218" y="332428"/>
                  <a:pt x="2098490" y="341737"/>
                  <a:pt x="2101595" y="268813"/>
                </a:cubicBezTo>
                <a:cubicBezTo>
                  <a:pt x="2106248" y="152442"/>
                  <a:pt x="2129523" y="133823"/>
                  <a:pt x="2241239" y="133823"/>
                </a:cubicBezTo>
                <a:cubicBezTo>
                  <a:pt x="2287786" y="133823"/>
                  <a:pt x="2334333" y="133823"/>
                  <a:pt x="2380880" y="133823"/>
                </a:cubicBezTo>
                <a:cubicBezTo>
                  <a:pt x="2450702" y="133823"/>
                  <a:pt x="2486388" y="169509"/>
                  <a:pt x="2486388" y="239331"/>
                </a:cubicBezTo>
                <a:cubicBezTo>
                  <a:pt x="2486388" y="335530"/>
                  <a:pt x="2492595" y="431729"/>
                  <a:pt x="2484837" y="526377"/>
                </a:cubicBezTo>
                <a:cubicBezTo>
                  <a:pt x="2478630" y="603955"/>
                  <a:pt x="2509663" y="648951"/>
                  <a:pt x="2571726" y="690844"/>
                </a:cubicBezTo>
                <a:cubicBezTo>
                  <a:pt x="2720680" y="793250"/>
                  <a:pt x="2866528" y="900310"/>
                  <a:pt x="3013930" y="1005818"/>
                </a:cubicBezTo>
                <a:cubicBezTo>
                  <a:pt x="3058926" y="1038402"/>
                  <a:pt x="3102370" y="1069433"/>
                  <a:pt x="3107024" y="1131497"/>
                </a:cubicBezTo>
                <a:cubicBezTo>
                  <a:pt x="3111680" y="1190458"/>
                  <a:pt x="3093061" y="1240107"/>
                  <a:pt x="3041858" y="1271140"/>
                </a:cubicBezTo>
                <a:cubicBezTo>
                  <a:pt x="2976692" y="1311480"/>
                  <a:pt x="2906870" y="1313031"/>
                  <a:pt x="2843256" y="1271140"/>
                </a:cubicBezTo>
                <a:cubicBezTo>
                  <a:pt x="2753264" y="1212179"/>
                  <a:pt x="2666374" y="1145462"/>
                  <a:pt x="2577934" y="1083398"/>
                </a:cubicBezTo>
                <a:cubicBezTo>
                  <a:pt x="2553108" y="1066331"/>
                  <a:pt x="2528282" y="1029090"/>
                  <a:pt x="2500354" y="1041505"/>
                </a:cubicBezTo>
                <a:cubicBezTo>
                  <a:pt x="2469321" y="1055468"/>
                  <a:pt x="2486388" y="1097361"/>
                  <a:pt x="2486388" y="1126841"/>
                </a:cubicBezTo>
                <a:cubicBezTo>
                  <a:pt x="2484837" y="1316136"/>
                  <a:pt x="2486388" y="1502327"/>
                  <a:pt x="2486388" y="1688518"/>
                </a:cubicBezTo>
                <a:cubicBezTo>
                  <a:pt x="2486388" y="1877811"/>
                  <a:pt x="2486388" y="2065553"/>
                  <a:pt x="2486388" y="2254849"/>
                </a:cubicBezTo>
                <a:cubicBezTo>
                  <a:pt x="2486388" y="2361908"/>
                  <a:pt x="2449151" y="2402251"/>
                  <a:pt x="2343642" y="2403802"/>
                </a:cubicBezTo>
                <a:cubicBezTo>
                  <a:pt x="2199345" y="2405353"/>
                  <a:pt x="2053494" y="2402251"/>
                  <a:pt x="1909197" y="2405353"/>
                </a:cubicBezTo>
                <a:cubicBezTo>
                  <a:pt x="1851790" y="2406904"/>
                  <a:pt x="1831617" y="2385183"/>
                  <a:pt x="1833168" y="2327773"/>
                </a:cubicBezTo>
                <a:cubicBezTo>
                  <a:pt x="1836273" y="2198992"/>
                  <a:pt x="1831617" y="2068658"/>
                  <a:pt x="1834722" y="1939875"/>
                </a:cubicBezTo>
                <a:cubicBezTo>
                  <a:pt x="1836273" y="1871606"/>
                  <a:pt x="1812998" y="1840573"/>
                  <a:pt x="1741625" y="1842124"/>
                </a:cubicBezTo>
                <a:cubicBezTo>
                  <a:pt x="1617498" y="1845229"/>
                  <a:pt x="1493371" y="1845229"/>
                  <a:pt x="1369244" y="1842124"/>
                </a:cubicBezTo>
                <a:cubicBezTo>
                  <a:pt x="1296320" y="1840573"/>
                  <a:pt x="1274596" y="1873158"/>
                  <a:pt x="1276150" y="1939875"/>
                </a:cubicBezTo>
                <a:cubicBezTo>
                  <a:pt x="1279252" y="2068658"/>
                  <a:pt x="1274596" y="2198992"/>
                  <a:pt x="1277701" y="2327773"/>
                </a:cubicBezTo>
                <a:cubicBezTo>
                  <a:pt x="1279252" y="2385183"/>
                  <a:pt x="1257528" y="2405353"/>
                  <a:pt x="1200121" y="2403802"/>
                </a:cubicBezTo>
                <a:cubicBezTo>
                  <a:pt x="1057375" y="2400697"/>
                  <a:pt x="916180" y="2403802"/>
                  <a:pt x="773434" y="2402251"/>
                </a:cubicBezTo>
                <a:cubicBezTo>
                  <a:pt x="661719" y="2400697"/>
                  <a:pt x="624481" y="2363459"/>
                  <a:pt x="624481" y="2251744"/>
                </a:cubicBezTo>
                <a:cubicBezTo>
                  <a:pt x="624481" y="1871606"/>
                  <a:pt x="624481" y="1491467"/>
                  <a:pt x="622930" y="1111327"/>
                </a:cubicBezTo>
                <a:cubicBezTo>
                  <a:pt x="622930" y="1088052"/>
                  <a:pt x="636893" y="1053916"/>
                  <a:pt x="607413" y="1041505"/>
                </a:cubicBezTo>
                <a:cubicBezTo>
                  <a:pt x="585692" y="1032195"/>
                  <a:pt x="567071" y="1058572"/>
                  <a:pt x="548452" y="1072535"/>
                </a:cubicBezTo>
                <a:cubicBezTo>
                  <a:pt x="461565" y="1134599"/>
                  <a:pt x="376227" y="1195111"/>
                  <a:pt x="290888" y="1258726"/>
                </a:cubicBezTo>
                <a:cubicBezTo>
                  <a:pt x="248995" y="1289759"/>
                  <a:pt x="203999" y="1306827"/>
                  <a:pt x="152798" y="1300620"/>
                </a:cubicBezTo>
                <a:cubicBezTo>
                  <a:pt x="82976" y="1292861"/>
                  <a:pt x="27117" y="1263382"/>
                  <a:pt x="6947" y="1192009"/>
                </a:cubicBezTo>
                <a:cubicBezTo>
                  <a:pt x="-13223" y="1125289"/>
                  <a:pt x="11603" y="1069433"/>
                  <a:pt x="67460" y="1029090"/>
                </a:cubicBezTo>
                <a:cubicBezTo>
                  <a:pt x="230376" y="911170"/>
                  <a:pt x="393294" y="793250"/>
                  <a:pt x="557761" y="675330"/>
                </a:cubicBezTo>
                <a:cubicBezTo>
                  <a:pt x="838600" y="472072"/>
                  <a:pt x="1119438" y="270364"/>
                  <a:pt x="1401828" y="68657"/>
                </a:cubicBezTo>
                <a:cubicBezTo>
                  <a:pt x="1466219" y="22886"/>
                  <a:pt x="1510439" y="0"/>
                  <a:pt x="1554853" y="0"/>
                </a:cubicBezTo>
                <a:close/>
              </a:path>
            </a:pathLst>
          </a:custGeom>
          <a:solidFill>
            <a:schemeClr val="accent2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2" name="자유형: 도형 61">
            <a:extLst>
              <a:ext uri="{FF2B5EF4-FFF2-40B4-BE49-F238E27FC236}">
                <a16:creationId xmlns:a16="http://schemas.microsoft.com/office/drawing/2014/main" id="{05C500EB-B28E-4AEF-8701-B9AA309B1902}"/>
              </a:ext>
            </a:extLst>
          </p:cNvPr>
          <p:cNvSpPr/>
          <p:nvPr/>
        </p:nvSpPr>
        <p:spPr>
          <a:xfrm>
            <a:off x="4711994" y="2953884"/>
            <a:ext cx="327336" cy="506612"/>
          </a:xfrm>
          <a:custGeom>
            <a:avLst/>
            <a:gdLst>
              <a:gd name="connsiteX0" fmla="*/ 1911879 w 2282933"/>
              <a:gd name="connsiteY0" fmla="*/ 3099165 h 3533253"/>
              <a:gd name="connsiteX1" fmla="*/ 1911879 w 2282933"/>
              <a:gd name="connsiteY1" fmla="*/ 3196216 h 3533253"/>
              <a:gd name="connsiteX2" fmla="*/ 2105472 w 2282933"/>
              <a:gd name="connsiteY2" fmla="*/ 3196216 h 3533253"/>
              <a:gd name="connsiteX3" fmla="*/ 2105472 w 2282933"/>
              <a:gd name="connsiteY3" fmla="*/ 3099165 h 3533253"/>
              <a:gd name="connsiteX4" fmla="*/ 177461 w 2282933"/>
              <a:gd name="connsiteY4" fmla="*/ 3099165 h 3533253"/>
              <a:gd name="connsiteX5" fmla="*/ 177461 w 2282933"/>
              <a:gd name="connsiteY5" fmla="*/ 3196216 h 3533253"/>
              <a:gd name="connsiteX6" fmla="*/ 371054 w 2282933"/>
              <a:gd name="connsiteY6" fmla="*/ 3196216 h 3533253"/>
              <a:gd name="connsiteX7" fmla="*/ 371054 w 2282933"/>
              <a:gd name="connsiteY7" fmla="*/ 3099165 h 3533253"/>
              <a:gd name="connsiteX8" fmla="*/ 1911879 w 2282933"/>
              <a:gd name="connsiteY8" fmla="*/ 2881115 h 3533253"/>
              <a:gd name="connsiteX9" fmla="*/ 1911879 w 2282933"/>
              <a:gd name="connsiteY9" fmla="*/ 2978166 h 3533253"/>
              <a:gd name="connsiteX10" fmla="*/ 2105472 w 2282933"/>
              <a:gd name="connsiteY10" fmla="*/ 2978166 h 3533253"/>
              <a:gd name="connsiteX11" fmla="*/ 2105472 w 2282933"/>
              <a:gd name="connsiteY11" fmla="*/ 2881115 h 3533253"/>
              <a:gd name="connsiteX12" fmla="*/ 177461 w 2282933"/>
              <a:gd name="connsiteY12" fmla="*/ 2881115 h 3533253"/>
              <a:gd name="connsiteX13" fmla="*/ 177461 w 2282933"/>
              <a:gd name="connsiteY13" fmla="*/ 2978166 h 3533253"/>
              <a:gd name="connsiteX14" fmla="*/ 371054 w 2282933"/>
              <a:gd name="connsiteY14" fmla="*/ 2978166 h 3533253"/>
              <a:gd name="connsiteX15" fmla="*/ 371054 w 2282933"/>
              <a:gd name="connsiteY15" fmla="*/ 2881115 h 3533253"/>
              <a:gd name="connsiteX16" fmla="*/ 1234226 w 2282933"/>
              <a:gd name="connsiteY16" fmla="*/ 2737768 h 3533253"/>
              <a:gd name="connsiteX17" fmla="*/ 1234226 w 2282933"/>
              <a:gd name="connsiteY17" fmla="*/ 2834819 h 3533253"/>
              <a:gd name="connsiteX18" fmla="*/ 1427820 w 2282933"/>
              <a:gd name="connsiteY18" fmla="*/ 2834819 h 3533253"/>
              <a:gd name="connsiteX19" fmla="*/ 1427820 w 2282933"/>
              <a:gd name="connsiteY19" fmla="*/ 2737768 h 3533253"/>
              <a:gd name="connsiteX20" fmla="*/ 846996 w 2282933"/>
              <a:gd name="connsiteY20" fmla="*/ 2729377 h 3533253"/>
              <a:gd name="connsiteX21" fmla="*/ 846996 w 2282933"/>
              <a:gd name="connsiteY21" fmla="*/ 2826428 h 3533253"/>
              <a:gd name="connsiteX22" fmla="*/ 1040590 w 2282933"/>
              <a:gd name="connsiteY22" fmla="*/ 2826428 h 3533253"/>
              <a:gd name="connsiteX23" fmla="*/ 1040590 w 2282933"/>
              <a:gd name="connsiteY23" fmla="*/ 2729377 h 3533253"/>
              <a:gd name="connsiteX24" fmla="*/ 1911879 w 2282933"/>
              <a:gd name="connsiteY24" fmla="*/ 2663064 h 3533253"/>
              <a:gd name="connsiteX25" fmla="*/ 1911879 w 2282933"/>
              <a:gd name="connsiteY25" fmla="*/ 2760115 h 3533253"/>
              <a:gd name="connsiteX26" fmla="*/ 2105472 w 2282933"/>
              <a:gd name="connsiteY26" fmla="*/ 2760115 h 3533253"/>
              <a:gd name="connsiteX27" fmla="*/ 2105472 w 2282933"/>
              <a:gd name="connsiteY27" fmla="*/ 2663064 h 3533253"/>
              <a:gd name="connsiteX28" fmla="*/ 177461 w 2282933"/>
              <a:gd name="connsiteY28" fmla="*/ 2663064 h 3533253"/>
              <a:gd name="connsiteX29" fmla="*/ 177461 w 2282933"/>
              <a:gd name="connsiteY29" fmla="*/ 2760115 h 3533253"/>
              <a:gd name="connsiteX30" fmla="*/ 371054 w 2282933"/>
              <a:gd name="connsiteY30" fmla="*/ 2760115 h 3533253"/>
              <a:gd name="connsiteX31" fmla="*/ 371054 w 2282933"/>
              <a:gd name="connsiteY31" fmla="*/ 2663064 h 3533253"/>
              <a:gd name="connsiteX32" fmla="*/ 1234226 w 2282933"/>
              <a:gd name="connsiteY32" fmla="*/ 2519714 h 3533253"/>
              <a:gd name="connsiteX33" fmla="*/ 1234226 w 2282933"/>
              <a:gd name="connsiteY33" fmla="*/ 2616765 h 3533253"/>
              <a:gd name="connsiteX34" fmla="*/ 1427820 w 2282933"/>
              <a:gd name="connsiteY34" fmla="*/ 2616765 h 3533253"/>
              <a:gd name="connsiteX35" fmla="*/ 1427820 w 2282933"/>
              <a:gd name="connsiteY35" fmla="*/ 2519714 h 3533253"/>
              <a:gd name="connsiteX36" fmla="*/ 846996 w 2282933"/>
              <a:gd name="connsiteY36" fmla="*/ 2511323 h 3533253"/>
              <a:gd name="connsiteX37" fmla="*/ 846996 w 2282933"/>
              <a:gd name="connsiteY37" fmla="*/ 2608374 h 3533253"/>
              <a:gd name="connsiteX38" fmla="*/ 1040590 w 2282933"/>
              <a:gd name="connsiteY38" fmla="*/ 2608374 h 3533253"/>
              <a:gd name="connsiteX39" fmla="*/ 1040590 w 2282933"/>
              <a:gd name="connsiteY39" fmla="*/ 2511323 h 3533253"/>
              <a:gd name="connsiteX40" fmla="*/ 1911879 w 2282933"/>
              <a:gd name="connsiteY40" fmla="*/ 2445014 h 3533253"/>
              <a:gd name="connsiteX41" fmla="*/ 1911879 w 2282933"/>
              <a:gd name="connsiteY41" fmla="*/ 2542065 h 3533253"/>
              <a:gd name="connsiteX42" fmla="*/ 2105472 w 2282933"/>
              <a:gd name="connsiteY42" fmla="*/ 2542065 h 3533253"/>
              <a:gd name="connsiteX43" fmla="*/ 2105472 w 2282933"/>
              <a:gd name="connsiteY43" fmla="*/ 2445014 h 3533253"/>
              <a:gd name="connsiteX44" fmla="*/ 177461 w 2282933"/>
              <a:gd name="connsiteY44" fmla="*/ 2445014 h 3533253"/>
              <a:gd name="connsiteX45" fmla="*/ 177461 w 2282933"/>
              <a:gd name="connsiteY45" fmla="*/ 2542065 h 3533253"/>
              <a:gd name="connsiteX46" fmla="*/ 371054 w 2282933"/>
              <a:gd name="connsiteY46" fmla="*/ 2542065 h 3533253"/>
              <a:gd name="connsiteX47" fmla="*/ 371054 w 2282933"/>
              <a:gd name="connsiteY47" fmla="*/ 2445014 h 3533253"/>
              <a:gd name="connsiteX48" fmla="*/ 1234226 w 2282933"/>
              <a:gd name="connsiteY48" fmla="*/ 2301664 h 3533253"/>
              <a:gd name="connsiteX49" fmla="*/ 1234226 w 2282933"/>
              <a:gd name="connsiteY49" fmla="*/ 2398715 h 3533253"/>
              <a:gd name="connsiteX50" fmla="*/ 1427820 w 2282933"/>
              <a:gd name="connsiteY50" fmla="*/ 2398715 h 3533253"/>
              <a:gd name="connsiteX51" fmla="*/ 1427820 w 2282933"/>
              <a:gd name="connsiteY51" fmla="*/ 2301664 h 3533253"/>
              <a:gd name="connsiteX52" fmla="*/ 846996 w 2282933"/>
              <a:gd name="connsiteY52" fmla="*/ 2293273 h 3533253"/>
              <a:gd name="connsiteX53" fmla="*/ 846996 w 2282933"/>
              <a:gd name="connsiteY53" fmla="*/ 2390324 h 3533253"/>
              <a:gd name="connsiteX54" fmla="*/ 1040590 w 2282933"/>
              <a:gd name="connsiteY54" fmla="*/ 2390324 h 3533253"/>
              <a:gd name="connsiteX55" fmla="*/ 1040590 w 2282933"/>
              <a:gd name="connsiteY55" fmla="*/ 2293273 h 3533253"/>
              <a:gd name="connsiteX56" fmla="*/ 1911879 w 2282933"/>
              <a:gd name="connsiteY56" fmla="*/ 2226964 h 3533253"/>
              <a:gd name="connsiteX57" fmla="*/ 1911879 w 2282933"/>
              <a:gd name="connsiteY57" fmla="*/ 2324015 h 3533253"/>
              <a:gd name="connsiteX58" fmla="*/ 2105472 w 2282933"/>
              <a:gd name="connsiteY58" fmla="*/ 2324015 h 3533253"/>
              <a:gd name="connsiteX59" fmla="*/ 2105472 w 2282933"/>
              <a:gd name="connsiteY59" fmla="*/ 2226964 h 3533253"/>
              <a:gd name="connsiteX60" fmla="*/ 177461 w 2282933"/>
              <a:gd name="connsiteY60" fmla="*/ 2226964 h 3533253"/>
              <a:gd name="connsiteX61" fmla="*/ 177461 w 2282933"/>
              <a:gd name="connsiteY61" fmla="*/ 2324015 h 3533253"/>
              <a:gd name="connsiteX62" fmla="*/ 371054 w 2282933"/>
              <a:gd name="connsiteY62" fmla="*/ 2324015 h 3533253"/>
              <a:gd name="connsiteX63" fmla="*/ 371054 w 2282933"/>
              <a:gd name="connsiteY63" fmla="*/ 2226964 h 3533253"/>
              <a:gd name="connsiteX64" fmla="*/ 1234226 w 2282933"/>
              <a:gd name="connsiteY64" fmla="*/ 2083614 h 3533253"/>
              <a:gd name="connsiteX65" fmla="*/ 1234226 w 2282933"/>
              <a:gd name="connsiteY65" fmla="*/ 2180664 h 3533253"/>
              <a:gd name="connsiteX66" fmla="*/ 1427820 w 2282933"/>
              <a:gd name="connsiteY66" fmla="*/ 2180664 h 3533253"/>
              <a:gd name="connsiteX67" fmla="*/ 1427820 w 2282933"/>
              <a:gd name="connsiteY67" fmla="*/ 2083614 h 3533253"/>
              <a:gd name="connsiteX68" fmla="*/ 846996 w 2282933"/>
              <a:gd name="connsiteY68" fmla="*/ 2075223 h 3533253"/>
              <a:gd name="connsiteX69" fmla="*/ 846996 w 2282933"/>
              <a:gd name="connsiteY69" fmla="*/ 2172274 h 3533253"/>
              <a:gd name="connsiteX70" fmla="*/ 1040590 w 2282933"/>
              <a:gd name="connsiteY70" fmla="*/ 2172274 h 3533253"/>
              <a:gd name="connsiteX71" fmla="*/ 1040590 w 2282933"/>
              <a:gd name="connsiteY71" fmla="*/ 2075223 h 3533253"/>
              <a:gd name="connsiteX72" fmla="*/ 1911879 w 2282933"/>
              <a:gd name="connsiteY72" fmla="*/ 2008914 h 3533253"/>
              <a:gd name="connsiteX73" fmla="*/ 1911879 w 2282933"/>
              <a:gd name="connsiteY73" fmla="*/ 2105965 h 3533253"/>
              <a:gd name="connsiteX74" fmla="*/ 2105472 w 2282933"/>
              <a:gd name="connsiteY74" fmla="*/ 2105965 h 3533253"/>
              <a:gd name="connsiteX75" fmla="*/ 2105472 w 2282933"/>
              <a:gd name="connsiteY75" fmla="*/ 2008914 h 3533253"/>
              <a:gd name="connsiteX76" fmla="*/ 177461 w 2282933"/>
              <a:gd name="connsiteY76" fmla="*/ 2008914 h 3533253"/>
              <a:gd name="connsiteX77" fmla="*/ 177461 w 2282933"/>
              <a:gd name="connsiteY77" fmla="*/ 2105965 h 3533253"/>
              <a:gd name="connsiteX78" fmla="*/ 371054 w 2282933"/>
              <a:gd name="connsiteY78" fmla="*/ 2105965 h 3533253"/>
              <a:gd name="connsiteX79" fmla="*/ 371054 w 2282933"/>
              <a:gd name="connsiteY79" fmla="*/ 2008914 h 3533253"/>
              <a:gd name="connsiteX80" fmla="*/ 1234226 w 2282933"/>
              <a:gd name="connsiteY80" fmla="*/ 1865563 h 3533253"/>
              <a:gd name="connsiteX81" fmla="*/ 1234226 w 2282933"/>
              <a:gd name="connsiteY81" fmla="*/ 1962614 h 3533253"/>
              <a:gd name="connsiteX82" fmla="*/ 1427820 w 2282933"/>
              <a:gd name="connsiteY82" fmla="*/ 1962614 h 3533253"/>
              <a:gd name="connsiteX83" fmla="*/ 1427820 w 2282933"/>
              <a:gd name="connsiteY83" fmla="*/ 1865563 h 3533253"/>
              <a:gd name="connsiteX84" fmla="*/ 846996 w 2282933"/>
              <a:gd name="connsiteY84" fmla="*/ 1857173 h 3533253"/>
              <a:gd name="connsiteX85" fmla="*/ 846996 w 2282933"/>
              <a:gd name="connsiteY85" fmla="*/ 1954224 h 3533253"/>
              <a:gd name="connsiteX86" fmla="*/ 1040590 w 2282933"/>
              <a:gd name="connsiteY86" fmla="*/ 1954224 h 3533253"/>
              <a:gd name="connsiteX87" fmla="*/ 1040590 w 2282933"/>
              <a:gd name="connsiteY87" fmla="*/ 1857173 h 3533253"/>
              <a:gd name="connsiteX88" fmla="*/ 1911879 w 2282933"/>
              <a:gd name="connsiteY88" fmla="*/ 1790864 h 3533253"/>
              <a:gd name="connsiteX89" fmla="*/ 1911879 w 2282933"/>
              <a:gd name="connsiteY89" fmla="*/ 1887915 h 3533253"/>
              <a:gd name="connsiteX90" fmla="*/ 2105472 w 2282933"/>
              <a:gd name="connsiteY90" fmla="*/ 1887915 h 3533253"/>
              <a:gd name="connsiteX91" fmla="*/ 2105472 w 2282933"/>
              <a:gd name="connsiteY91" fmla="*/ 1790864 h 3533253"/>
              <a:gd name="connsiteX92" fmla="*/ 177461 w 2282933"/>
              <a:gd name="connsiteY92" fmla="*/ 1790864 h 3533253"/>
              <a:gd name="connsiteX93" fmla="*/ 177461 w 2282933"/>
              <a:gd name="connsiteY93" fmla="*/ 1887915 h 3533253"/>
              <a:gd name="connsiteX94" fmla="*/ 371054 w 2282933"/>
              <a:gd name="connsiteY94" fmla="*/ 1887915 h 3533253"/>
              <a:gd name="connsiteX95" fmla="*/ 371054 w 2282933"/>
              <a:gd name="connsiteY95" fmla="*/ 1790864 h 3533253"/>
              <a:gd name="connsiteX96" fmla="*/ 1234226 w 2282933"/>
              <a:gd name="connsiteY96" fmla="*/ 1647513 h 3533253"/>
              <a:gd name="connsiteX97" fmla="*/ 1234226 w 2282933"/>
              <a:gd name="connsiteY97" fmla="*/ 1744564 h 3533253"/>
              <a:gd name="connsiteX98" fmla="*/ 1427820 w 2282933"/>
              <a:gd name="connsiteY98" fmla="*/ 1744564 h 3533253"/>
              <a:gd name="connsiteX99" fmla="*/ 1427820 w 2282933"/>
              <a:gd name="connsiteY99" fmla="*/ 1647513 h 3533253"/>
              <a:gd name="connsiteX100" fmla="*/ 846996 w 2282933"/>
              <a:gd name="connsiteY100" fmla="*/ 1639123 h 3533253"/>
              <a:gd name="connsiteX101" fmla="*/ 846996 w 2282933"/>
              <a:gd name="connsiteY101" fmla="*/ 1736174 h 3533253"/>
              <a:gd name="connsiteX102" fmla="*/ 1040590 w 2282933"/>
              <a:gd name="connsiteY102" fmla="*/ 1736174 h 3533253"/>
              <a:gd name="connsiteX103" fmla="*/ 1040590 w 2282933"/>
              <a:gd name="connsiteY103" fmla="*/ 1639123 h 3533253"/>
              <a:gd name="connsiteX104" fmla="*/ 1911879 w 2282933"/>
              <a:gd name="connsiteY104" fmla="*/ 1572814 h 3533253"/>
              <a:gd name="connsiteX105" fmla="*/ 1911879 w 2282933"/>
              <a:gd name="connsiteY105" fmla="*/ 1669865 h 3533253"/>
              <a:gd name="connsiteX106" fmla="*/ 2105472 w 2282933"/>
              <a:gd name="connsiteY106" fmla="*/ 1669865 h 3533253"/>
              <a:gd name="connsiteX107" fmla="*/ 2105472 w 2282933"/>
              <a:gd name="connsiteY107" fmla="*/ 1572814 h 3533253"/>
              <a:gd name="connsiteX108" fmla="*/ 177461 w 2282933"/>
              <a:gd name="connsiteY108" fmla="*/ 1572814 h 3533253"/>
              <a:gd name="connsiteX109" fmla="*/ 177461 w 2282933"/>
              <a:gd name="connsiteY109" fmla="*/ 1669865 h 3533253"/>
              <a:gd name="connsiteX110" fmla="*/ 371054 w 2282933"/>
              <a:gd name="connsiteY110" fmla="*/ 1669865 h 3533253"/>
              <a:gd name="connsiteX111" fmla="*/ 371054 w 2282933"/>
              <a:gd name="connsiteY111" fmla="*/ 1572814 h 3533253"/>
              <a:gd name="connsiteX112" fmla="*/ 1234226 w 2282933"/>
              <a:gd name="connsiteY112" fmla="*/ 1429463 h 3533253"/>
              <a:gd name="connsiteX113" fmla="*/ 1234226 w 2282933"/>
              <a:gd name="connsiteY113" fmla="*/ 1526514 h 3533253"/>
              <a:gd name="connsiteX114" fmla="*/ 1427820 w 2282933"/>
              <a:gd name="connsiteY114" fmla="*/ 1526514 h 3533253"/>
              <a:gd name="connsiteX115" fmla="*/ 1427820 w 2282933"/>
              <a:gd name="connsiteY115" fmla="*/ 1429463 h 3533253"/>
              <a:gd name="connsiteX116" fmla="*/ 846996 w 2282933"/>
              <a:gd name="connsiteY116" fmla="*/ 1421073 h 3533253"/>
              <a:gd name="connsiteX117" fmla="*/ 846996 w 2282933"/>
              <a:gd name="connsiteY117" fmla="*/ 1518124 h 3533253"/>
              <a:gd name="connsiteX118" fmla="*/ 1040590 w 2282933"/>
              <a:gd name="connsiteY118" fmla="*/ 1518124 h 3533253"/>
              <a:gd name="connsiteX119" fmla="*/ 1040590 w 2282933"/>
              <a:gd name="connsiteY119" fmla="*/ 1421073 h 3533253"/>
              <a:gd name="connsiteX120" fmla="*/ 1911879 w 2282933"/>
              <a:gd name="connsiteY120" fmla="*/ 1354763 h 3533253"/>
              <a:gd name="connsiteX121" fmla="*/ 1911879 w 2282933"/>
              <a:gd name="connsiteY121" fmla="*/ 1451814 h 3533253"/>
              <a:gd name="connsiteX122" fmla="*/ 2105472 w 2282933"/>
              <a:gd name="connsiteY122" fmla="*/ 1451814 h 3533253"/>
              <a:gd name="connsiteX123" fmla="*/ 2105472 w 2282933"/>
              <a:gd name="connsiteY123" fmla="*/ 1354763 h 3533253"/>
              <a:gd name="connsiteX124" fmla="*/ 177461 w 2282933"/>
              <a:gd name="connsiteY124" fmla="*/ 1354763 h 3533253"/>
              <a:gd name="connsiteX125" fmla="*/ 177461 w 2282933"/>
              <a:gd name="connsiteY125" fmla="*/ 1451814 h 3533253"/>
              <a:gd name="connsiteX126" fmla="*/ 371054 w 2282933"/>
              <a:gd name="connsiteY126" fmla="*/ 1451814 h 3533253"/>
              <a:gd name="connsiteX127" fmla="*/ 371054 w 2282933"/>
              <a:gd name="connsiteY127" fmla="*/ 1354763 h 3533253"/>
              <a:gd name="connsiteX128" fmla="*/ 1234226 w 2282933"/>
              <a:gd name="connsiteY128" fmla="*/ 1211413 h 3533253"/>
              <a:gd name="connsiteX129" fmla="*/ 1234226 w 2282933"/>
              <a:gd name="connsiteY129" fmla="*/ 1308464 h 3533253"/>
              <a:gd name="connsiteX130" fmla="*/ 1427820 w 2282933"/>
              <a:gd name="connsiteY130" fmla="*/ 1308464 h 3533253"/>
              <a:gd name="connsiteX131" fmla="*/ 1427820 w 2282933"/>
              <a:gd name="connsiteY131" fmla="*/ 1211413 h 3533253"/>
              <a:gd name="connsiteX132" fmla="*/ 846996 w 2282933"/>
              <a:gd name="connsiteY132" fmla="*/ 1203022 h 3533253"/>
              <a:gd name="connsiteX133" fmla="*/ 846996 w 2282933"/>
              <a:gd name="connsiteY133" fmla="*/ 1300073 h 3533253"/>
              <a:gd name="connsiteX134" fmla="*/ 1040590 w 2282933"/>
              <a:gd name="connsiteY134" fmla="*/ 1300073 h 3533253"/>
              <a:gd name="connsiteX135" fmla="*/ 1040590 w 2282933"/>
              <a:gd name="connsiteY135" fmla="*/ 1203022 h 3533253"/>
              <a:gd name="connsiteX136" fmla="*/ 1734418 w 2282933"/>
              <a:gd name="connsiteY136" fmla="*/ 1139329 h 3533253"/>
              <a:gd name="connsiteX137" fmla="*/ 2282933 w 2282933"/>
              <a:gd name="connsiteY137" fmla="*/ 1139329 h 3533253"/>
              <a:gd name="connsiteX138" fmla="*/ 2282933 w 2282933"/>
              <a:gd name="connsiteY138" fmla="*/ 3533253 h 3533253"/>
              <a:gd name="connsiteX139" fmla="*/ 1734418 w 2282933"/>
              <a:gd name="connsiteY139" fmla="*/ 3533253 h 3533253"/>
              <a:gd name="connsiteX140" fmla="*/ 0 w 2282933"/>
              <a:gd name="connsiteY140" fmla="*/ 1139329 h 3533253"/>
              <a:gd name="connsiteX141" fmla="*/ 548515 w 2282933"/>
              <a:gd name="connsiteY141" fmla="*/ 1139329 h 3533253"/>
              <a:gd name="connsiteX142" fmla="*/ 548515 w 2282933"/>
              <a:gd name="connsiteY142" fmla="*/ 3533253 h 3533253"/>
              <a:gd name="connsiteX143" fmla="*/ 0 w 2282933"/>
              <a:gd name="connsiteY143" fmla="*/ 3533253 h 3533253"/>
              <a:gd name="connsiteX144" fmla="*/ 1234226 w 2282933"/>
              <a:gd name="connsiteY144" fmla="*/ 993363 h 3533253"/>
              <a:gd name="connsiteX145" fmla="*/ 1234226 w 2282933"/>
              <a:gd name="connsiteY145" fmla="*/ 1090414 h 3533253"/>
              <a:gd name="connsiteX146" fmla="*/ 1427820 w 2282933"/>
              <a:gd name="connsiteY146" fmla="*/ 1090414 h 3533253"/>
              <a:gd name="connsiteX147" fmla="*/ 1427820 w 2282933"/>
              <a:gd name="connsiteY147" fmla="*/ 993363 h 3533253"/>
              <a:gd name="connsiteX148" fmla="*/ 846996 w 2282933"/>
              <a:gd name="connsiteY148" fmla="*/ 984972 h 3533253"/>
              <a:gd name="connsiteX149" fmla="*/ 846996 w 2282933"/>
              <a:gd name="connsiteY149" fmla="*/ 1082023 h 3533253"/>
              <a:gd name="connsiteX150" fmla="*/ 1040590 w 2282933"/>
              <a:gd name="connsiteY150" fmla="*/ 1082023 h 3533253"/>
              <a:gd name="connsiteX151" fmla="*/ 1040590 w 2282933"/>
              <a:gd name="connsiteY151" fmla="*/ 984972 h 3533253"/>
              <a:gd name="connsiteX152" fmla="*/ 1234226 w 2282933"/>
              <a:gd name="connsiteY152" fmla="*/ 775313 h 3533253"/>
              <a:gd name="connsiteX153" fmla="*/ 1234226 w 2282933"/>
              <a:gd name="connsiteY153" fmla="*/ 872363 h 3533253"/>
              <a:gd name="connsiteX154" fmla="*/ 1427820 w 2282933"/>
              <a:gd name="connsiteY154" fmla="*/ 872363 h 3533253"/>
              <a:gd name="connsiteX155" fmla="*/ 1427820 w 2282933"/>
              <a:gd name="connsiteY155" fmla="*/ 775313 h 3533253"/>
              <a:gd name="connsiteX156" fmla="*/ 846996 w 2282933"/>
              <a:gd name="connsiteY156" fmla="*/ 766922 h 3533253"/>
              <a:gd name="connsiteX157" fmla="*/ 846996 w 2282933"/>
              <a:gd name="connsiteY157" fmla="*/ 863973 h 3533253"/>
              <a:gd name="connsiteX158" fmla="*/ 1040590 w 2282933"/>
              <a:gd name="connsiteY158" fmla="*/ 863973 h 3533253"/>
              <a:gd name="connsiteX159" fmla="*/ 1040590 w 2282933"/>
              <a:gd name="connsiteY159" fmla="*/ 766922 h 3533253"/>
              <a:gd name="connsiteX160" fmla="*/ 1066723 w 2282933"/>
              <a:gd name="connsiteY160" fmla="*/ 0 h 3533253"/>
              <a:gd name="connsiteX161" fmla="*/ 1208094 w 2282933"/>
              <a:gd name="connsiteY161" fmla="*/ 0 h 3533253"/>
              <a:gd name="connsiteX162" fmla="*/ 1208094 w 2282933"/>
              <a:gd name="connsiteY162" fmla="*/ 319549 h 3533253"/>
              <a:gd name="connsiteX163" fmla="*/ 1331023 w 2282933"/>
              <a:gd name="connsiteY163" fmla="*/ 319549 h 3533253"/>
              <a:gd name="connsiteX164" fmla="*/ 1331023 w 2282933"/>
              <a:gd name="connsiteY164" fmla="*/ 535584 h 3533253"/>
              <a:gd name="connsiteX165" fmla="*/ 1653715 w 2282933"/>
              <a:gd name="connsiteY165" fmla="*/ 535584 h 3533253"/>
              <a:gd name="connsiteX166" fmla="*/ 1653715 w 2282933"/>
              <a:gd name="connsiteY166" fmla="*/ 3533253 h 3533253"/>
              <a:gd name="connsiteX167" fmla="*/ 1298736 w 2282933"/>
              <a:gd name="connsiteY167" fmla="*/ 3533253 h 3533253"/>
              <a:gd name="connsiteX168" fmla="*/ 1298736 w 2282933"/>
              <a:gd name="connsiteY168" fmla="*/ 2957391 h 3533253"/>
              <a:gd name="connsiteX169" fmla="*/ 976080 w 2282933"/>
              <a:gd name="connsiteY169" fmla="*/ 2957391 h 3533253"/>
              <a:gd name="connsiteX170" fmla="*/ 976080 w 2282933"/>
              <a:gd name="connsiteY170" fmla="*/ 3533253 h 3533253"/>
              <a:gd name="connsiteX171" fmla="*/ 621101 w 2282933"/>
              <a:gd name="connsiteY171" fmla="*/ 3533253 h 3533253"/>
              <a:gd name="connsiteX172" fmla="*/ 621101 w 2282933"/>
              <a:gd name="connsiteY172" fmla="*/ 535584 h 3533253"/>
              <a:gd name="connsiteX173" fmla="*/ 943793 w 2282933"/>
              <a:gd name="connsiteY173" fmla="*/ 535584 h 3533253"/>
              <a:gd name="connsiteX174" fmla="*/ 943793 w 2282933"/>
              <a:gd name="connsiteY174" fmla="*/ 319549 h 3533253"/>
              <a:gd name="connsiteX175" fmla="*/ 1066723 w 2282933"/>
              <a:gd name="connsiteY175" fmla="*/ 319549 h 353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2282933" h="3533253">
                <a:moveTo>
                  <a:pt x="1911879" y="3099165"/>
                </a:moveTo>
                <a:lnTo>
                  <a:pt x="1911879" y="3196216"/>
                </a:lnTo>
                <a:lnTo>
                  <a:pt x="2105472" y="3196216"/>
                </a:lnTo>
                <a:lnTo>
                  <a:pt x="2105472" y="3099165"/>
                </a:lnTo>
                <a:close/>
                <a:moveTo>
                  <a:pt x="177461" y="3099165"/>
                </a:moveTo>
                <a:lnTo>
                  <a:pt x="177461" y="3196216"/>
                </a:lnTo>
                <a:lnTo>
                  <a:pt x="371054" y="3196216"/>
                </a:lnTo>
                <a:lnTo>
                  <a:pt x="371054" y="3099165"/>
                </a:lnTo>
                <a:close/>
                <a:moveTo>
                  <a:pt x="1911879" y="2881115"/>
                </a:moveTo>
                <a:lnTo>
                  <a:pt x="1911879" y="2978166"/>
                </a:lnTo>
                <a:lnTo>
                  <a:pt x="2105472" y="2978166"/>
                </a:lnTo>
                <a:lnTo>
                  <a:pt x="2105472" y="2881115"/>
                </a:lnTo>
                <a:close/>
                <a:moveTo>
                  <a:pt x="177461" y="2881115"/>
                </a:moveTo>
                <a:lnTo>
                  <a:pt x="177461" y="2978166"/>
                </a:lnTo>
                <a:lnTo>
                  <a:pt x="371054" y="2978166"/>
                </a:lnTo>
                <a:lnTo>
                  <a:pt x="371054" y="2881115"/>
                </a:lnTo>
                <a:close/>
                <a:moveTo>
                  <a:pt x="1234226" y="2737768"/>
                </a:moveTo>
                <a:lnTo>
                  <a:pt x="1234226" y="2834819"/>
                </a:lnTo>
                <a:lnTo>
                  <a:pt x="1427820" y="2834819"/>
                </a:lnTo>
                <a:lnTo>
                  <a:pt x="1427820" y="2737768"/>
                </a:lnTo>
                <a:close/>
                <a:moveTo>
                  <a:pt x="846996" y="2729377"/>
                </a:moveTo>
                <a:lnTo>
                  <a:pt x="846996" y="2826428"/>
                </a:lnTo>
                <a:lnTo>
                  <a:pt x="1040590" y="2826428"/>
                </a:lnTo>
                <a:lnTo>
                  <a:pt x="1040590" y="2729377"/>
                </a:lnTo>
                <a:close/>
                <a:moveTo>
                  <a:pt x="1911879" y="2663064"/>
                </a:moveTo>
                <a:lnTo>
                  <a:pt x="1911879" y="2760115"/>
                </a:lnTo>
                <a:lnTo>
                  <a:pt x="2105472" y="2760115"/>
                </a:lnTo>
                <a:lnTo>
                  <a:pt x="2105472" y="2663064"/>
                </a:lnTo>
                <a:close/>
                <a:moveTo>
                  <a:pt x="177461" y="2663064"/>
                </a:moveTo>
                <a:lnTo>
                  <a:pt x="177461" y="2760115"/>
                </a:lnTo>
                <a:lnTo>
                  <a:pt x="371054" y="2760115"/>
                </a:lnTo>
                <a:lnTo>
                  <a:pt x="371054" y="2663064"/>
                </a:lnTo>
                <a:close/>
                <a:moveTo>
                  <a:pt x="1234226" y="2519714"/>
                </a:moveTo>
                <a:lnTo>
                  <a:pt x="1234226" y="2616765"/>
                </a:lnTo>
                <a:lnTo>
                  <a:pt x="1427820" y="2616765"/>
                </a:lnTo>
                <a:lnTo>
                  <a:pt x="1427820" y="2519714"/>
                </a:lnTo>
                <a:close/>
                <a:moveTo>
                  <a:pt x="846996" y="2511323"/>
                </a:moveTo>
                <a:lnTo>
                  <a:pt x="846996" y="2608374"/>
                </a:lnTo>
                <a:lnTo>
                  <a:pt x="1040590" y="2608374"/>
                </a:lnTo>
                <a:lnTo>
                  <a:pt x="1040590" y="2511323"/>
                </a:lnTo>
                <a:close/>
                <a:moveTo>
                  <a:pt x="1911879" y="2445014"/>
                </a:moveTo>
                <a:lnTo>
                  <a:pt x="1911879" y="2542065"/>
                </a:lnTo>
                <a:lnTo>
                  <a:pt x="2105472" y="2542065"/>
                </a:lnTo>
                <a:lnTo>
                  <a:pt x="2105472" y="2445014"/>
                </a:lnTo>
                <a:close/>
                <a:moveTo>
                  <a:pt x="177461" y="2445014"/>
                </a:moveTo>
                <a:lnTo>
                  <a:pt x="177461" y="2542065"/>
                </a:lnTo>
                <a:lnTo>
                  <a:pt x="371054" y="2542065"/>
                </a:lnTo>
                <a:lnTo>
                  <a:pt x="371054" y="2445014"/>
                </a:lnTo>
                <a:close/>
                <a:moveTo>
                  <a:pt x="1234226" y="2301664"/>
                </a:moveTo>
                <a:lnTo>
                  <a:pt x="1234226" y="2398715"/>
                </a:lnTo>
                <a:lnTo>
                  <a:pt x="1427820" y="2398715"/>
                </a:lnTo>
                <a:lnTo>
                  <a:pt x="1427820" y="2301664"/>
                </a:lnTo>
                <a:close/>
                <a:moveTo>
                  <a:pt x="846996" y="2293273"/>
                </a:moveTo>
                <a:lnTo>
                  <a:pt x="846996" y="2390324"/>
                </a:lnTo>
                <a:lnTo>
                  <a:pt x="1040590" y="2390324"/>
                </a:lnTo>
                <a:lnTo>
                  <a:pt x="1040590" y="2293273"/>
                </a:lnTo>
                <a:close/>
                <a:moveTo>
                  <a:pt x="1911879" y="2226964"/>
                </a:moveTo>
                <a:lnTo>
                  <a:pt x="1911879" y="2324015"/>
                </a:lnTo>
                <a:lnTo>
                  <a:pt x="2105472" y="2324015"/>
                </a:lnTo>
                <a:lnTo>
                  <a:pt x="2105472" y="2226964"/>
                </a:lnTo>
                <a:close/>
                <a:moveTo>
                  <a:pt x="177461" y="2226964"/>
                </a:moveTo>
                <a:lnTo>
                  <a:pt x="177461" y="2324015"/>
                </a:lnTo>
                <a:lnTo>
                  <a:pt x="371054" y="2324015"/>
                </a:lnTo>
                <a:lnTo>
                  <a:pt x="371054" y="2226964"/>
                </a:lnTo>
                <a:close/>
                <a:moveTo>
                  <a:pt x="1234226" y="2083614"/>
                </a:moveTo>
                <a:lnTo>
                  <a:pt x="1234226" y="2180664"/>
                </a:lnTo>
                <a:lnTo>
                  <a:pt x="1427820" y="2180664"/>
                </a:lnTo>
                <a:lnTo>
                  <a:pt x="1427820" y="2083614"/>
                </a:lnTo>
                <a:close/>
                <a:moveTo>
                  <a:pt x="846996" y="2075223"/>
                </a:moveTo>
                <a:lnTo>
                  <a:pt x="846996" y="2172274"/>
                </a:lnTo>
                <a:lnTo>
                  <a:pt x="1040590" y="2172274"/>
                </a:lnTo>
                <a:lnTo>
                  <a:pt x="1040590" y="2075223"/>
                </a:lnTo>
                <a:close/>
                <a:moveTo>
                  <a:pt x="1911879" y="2008914"/>
                </a:moveTo>
                <a:lnTo>
                  <a:pt x="1911879" y="2105965"/>
                </a:lnTo>
                <a:lnTo>
                  <a:pt x="2105472" y="2105965"/>
                </a:lnTo>
                <a:lnTo>
                  <a:pt x="2105472" y="2008914"/>
                </a:lnTo>
                <a:close/>
                <a:moveTo>
                  <a:pt x="177461" y="2008914"/>
                </a:moveTo>
                <a:lnTo>
                  <a:pt x="177461" y="2105965"/>
                </a:lnTo>
                <a:lnTo>
                  <a:pt x="371054" y="2105965"/>
                </a:lnTo>
                <a:lnTo>
                  <a:pt x="371054" y="2008914"/>
                </a:lnTo>
                <a:close/>
                <a:moveTo>
                  <a:pt x="1234226" y="1865563"/>
                </a:moveTo>
                <a:lnTo>
                  <a:pt x="1234226" y="1962614"/>
                </a:lnTo>
                <a:lnTo>
                  <a:pt x="1427820" y="1962614"/>
                </a:lnTo>
                <a:lnTo>
                  <a:pt x="1427820" y="1865563"/>
                </a:lnTo>
                <a:close/>
                <a:moveTo>
                  <a:pt x="846996" y="1857173"/>
                </a:moveTo>
                <a:lnTo>
                  <a:pt x="846996" y="1954224"/>
                </a:lnTo>
                <a:lnTo>
                  <a:pt x="1040590" y="1954224"/>
                </a:lnTo>
                <a:lnTo>
                  <a:pt x="1040590" y="1857173"/>
                </a:lnTo>
                <a:close/>
                <a:moveTo>
                  <a:pt x="1911879" y="1790864"/>
                </a:moveTo>
                <a:lnTo>
                  <a:pt x="1911879" y="1887915"/>
                </a:lnTo>
                <a:lnTo>
                  <a:pt x="2105472" y="1887915"/>
                </a:lnTo>
                <a:lnTo>
                  <a:pt x="2105472" y="1790864"/>
                </a:lnTo>
                <a:close/>
                <a:moveTo>
                  <a:pt x="177461" y="1790864"/>
                </a:moveTo>
                <a:lnTo>
                  <a:pt x="177461" y="1887915"/>
                </a:lnTo>
                <a:lnTo>
                  <a:pt x="371054" y="1887915"/>
                </a:lnTo>
                <a:lnTo>
                  <a:pt x="371054" y="1790864"/>
                </a:lnTo>
                <a:close/>
                <a:moveTo>
                  <a:pt x="1234226" y="1647513"/>
                </a:moveTo>
                <a:lnTo>
                  <a:pt x="1234226" y="1744564"/>
                </a:lnTo>
                <a:lnTo>
                  <a:pt x="1427820" y="1744564"/>
                </a:lnTo>
                <a:lnTo>
                  <a:pt x="1427820" y="1647513"/>
                </a:lnTo>
                <a:close/>
                <a:moveTo>
                  <a:pt x="846996" y="1639123"/>
                </a:moveTo>
                <a:lnTo>
                  <a:pt x="846996" y="1736174"/>
                </a:lnTo>
                <a:lnTo>
                  <a:pt x="1040590" y="1736174"/>
                </a:lnTo>
                <a:lnTo>
                  <a:pt x="1040590" y="1639123"/>
                </a:lnTo>
                <a:close/>
                <a:moveTo>
                  <a:pt x="1911879" y="1572814"/>
                </a:moveTo>
                <a:lnTo>
                  <a:pt x="1911879" y="1669865"/>
                </a:lnTo>
                <a:lnTo>
                  <a:pt x="2105472" y="1669865"/>
                </a:lnTo>
                <a:lnTo>
                  <a:pt x="2105472" y="1572814"/>
                </a:lnTo>
                <a:close/>
                <a:moveTo>
                  <a:pt x="177461" y="1572814"/>
                </a:moveTo>
                <a:lnTo>
                  <a:pt x="177461" y="1669865"/>
                </a:lnTo>
                <a:lnTo>
                  <a:pt x="371054" y="1669865"/>
                </a:lnTo>
                <a:lnTo>
                  <a:pt x="371054" y="1572814"/>
                </a:lnTo>
                <a:close/>
                <a:moveTo>
                  <a:pt x="1234226" y="1429463"/>
                </a:moveTo>
                <a:lnTo>
                  <a:pt x="1234226" y="1526514"/>
                </a:lnTo>
                <a:lnTo>
                  <a:pt x="1427820" y="1526514"/>
                </a:lnTo>
                <a:lnTo>
                  <a:pt x="1427820" y="1429463"/>
                </a:lnTo>
                <a:close/>
                <a:moveTo>
                  <a:pt x="846996" y="1421073"/>
                </a:moveTo>
                <a:lnTo>
                  <a:pt x="846996" y="1518124"/>
                </a:lnTo>
                <a:lnTo>
                  <a:pt x="1040590" y="1518124"/>
                </a:lnTo>
                <a:lnTo>
                  <a:pt x="1040590" y="1421073"/>
                </a:lnTo>
                <a:close/>
                <a:moveTo>
                  <a:pt x="1911879" y="1354763"/>
                </a:moveTo>
                <a:lnTo>
                  <a:pt x="1911879" y="1451814"/>
                </a:lnTo>
                <a:lnTo>
                  <a:pt x="2105472" y="1451814"/>
                </a:lnTo>
                <a:lnTo>
                  <a:pt x="2105472" y="1354763"/>
                </a:lnTo>
                <a:close/>
                <a:moveTo>
                  <a:pt x="177461" y="1354763"/>
                </a:moveTo>
                <a:lnTo>
                  <a:pt x="177461" y="1451814"/>
                </a:lnTo>
                <a:lnTo>
                  <a:pt x="371054" y="1451814"/>
                </a:lnTo>
                <a:lnTo>
                  <a:pt x="371054" y="1354763"/>
                </a:lnTo>
                <a:close/>
                <a:moveTo>
                  <a:pt x="1234226" y="1211413"/>
                </a:moveTo>
                <a:lnTo>
                  <a:pt x="1234226" y="1308464"/>
                </a:lnTo>
                <a:lnTo>
                  <a:pt x="1427820" y="1308464"/>
                </a:lnTo>
                <a:lnTo>
                  <a:pt x="1427820" y="1211413"/>
                </a:lnTo>
                <a:close/>
                <a:moveTo>
                  <a:pt x="846996" y="1203022"/>
                </a:moveTo>
                <a:lnTo>
                  <a:pt x="846996" y="1300073"/>
                </a:lnTo>
                <a:lnTo>
                  <a:pt x="1040590" y="1300073"/>
                </a:lnTo>
                <a:lnTo>
                  <a:pt x="1040590" y="1203022"/>
                </a:lnTo>
                <a:close/>
                <a:moveTo>
                  <a:pt x="1734418" y="1139329"/>
                </a:moveTo>
                <a:lnTo>
                  <a:pt x="2282933" y="1139329"/>
                </a:lnTo>
                <a:lnTo>
                  <a:pt x="2282933" y="3533253"/>
                </a:lnTo>
                <a:lnTo>
                  <a:pt x="1734418" y="3533253"/>
                </a:lnTo>
                <a:close/>
                <a:moveTo>
                  <a:pt x="0" y="1139329"/>
                </a:moveTo>
                <a:lnTo>
                  <a:pt x="548515" y="1139329"/>
                </a:lnTo>
                <a:lnTo>
                  <a:pt x="548515" y="3533253"/>
                </a:lnTo>
                <a:lnTo>
                  <a:pt x="0" y="3533253"/>
                </a:lnTo>
                <a:close/>
                <a:moveTo>
                  <a:pt x="1234226" y="993363"/>
                </a:moveTo>
                <a:lnTo>
                  <a:pt x="1234226" y="1090414"/>
                </a:lnTo>
                <a:lnTo>
                  <a:pt x="1427820" y="1090414"/>
                </a:lnTo>
                <a:lnTo>
                  <a:pt x="1427820" y="993363"/>
                </a:lnTo>
                <a:close/>
                <a:moveTo>
                  <a:pt x="846996" y="984972"/>
                </a:moveTo>
                <a:lnTo>
                  <a:pt x="846996" y="1082023"/>
                </a:lnTo>
                <a:lnTo>
                  <a:pt x="1040590" y="1082023"/>
                </a:lnTo>
                <a:lnTo>
                  <a:pt x="1040590" y="984972"/>
                </a:lnTo>
                <a:close/>
                <a:moveTo>
                  <a:pt x="1234226" y="775313"/>
                </a:moveTo>
                <a:lnTo>
                  <a:pt x="1234226" y="872363"/>
                </a:lnTo>
                <a:lnTo>
                  <a:pt x="1427820" y="872363"/>
                </a:lnTo>
                <a:lnTo>
                  <a:pt x="1427820" y="775313"/>
                </a:lnTo>
                <a:close/>
                <a:moveTo>
                  <a:pt x="846996" y="766922"/>
                </a:moveTo>
                <a:lnTo>
                  <a:pt x="846996" y="863973"/>
                </a:lnTo>
                <a:lnTo>
                  <a:pt x="1040590" y="863973"/>
                </a:lnTo>
                <a:lnTo>
                  <a:pt x="1040590" y="766922"/>
                </a:lnTo>
                <a:close/>
                <a:moveTo>
                  <a:pt x="1066723" y="0"/>
                </a:moveTo>
                <a:lnTo>
                  <a:pt x="1208094" y="0"/>
                </a:lnTo>
                <a:lnTo>
                  <a:pt x="1208094" y="319549"/>
                </a:lnTo>
                <a:lnTo>
                  <a:pt x="1331023" y="319549"/>
                </a:lnTo>
                <a:lnTo>
                  <a:pt x="1331023" y="535584"/>
                </a:lnTo>
                <a:lnTo>
                  <a:pt x="1653715" y="535584"/>
                </a:lnTo>
                <a:lnTo>
                  <a:pt x="1653715" y="3533253"/>
                </a:lnTo>
                <a:lnTo>
                  <a:pt x="1298736" y="3533253"/>
                </a:lnTo>
                <a:lnTo>
                  <a:pt x="1298736" y="2957391"/>
                </a:lnTo>
                <a:lnTo>
                  <a:pt x="976080" y="2957391"/>
                </a:lnTo>
                <a:lnTo>
                  <a:pt x="976080" y="3533253"/>
                </a:lnTo>
                <a:lnTo>
                  <a:pt x="621101" y="3533253"/>
                </a:lnTo>
                <a:lnTo>
                  <a:pt x="621101" y="535584"/>
                </a:lnTo>
                <a:lnTo>
                  <a:pt x="943793" y="535584"/>
                </a:lnTo>
                <a:lnTo>
                  <a:pt x="943793" y="319549"/>
                </a:lnTo>
                <a:lnTo>
                  <a:pt x="1066723" y="3195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3" name="Rectangle 41">
            <a:extLst>
              <a:ext uri="{FF2B5EF4-FFF2-40B4-BE49-F238E27FC236}">
                <a16:creationId xmlns:a16="http://schemas.microsoft.com/office/drawing/2014/main" id="{6843BE60-4934-499E-ACB5-BED5EAC59AE9}"/>
              </a:ext>
            </a:extLst>
          </p:cNvPr>
          <p:cNvSpPr>
            <a:spLocks/>
          </p:cNvSpPr>
          <p:nvPr/>
        </p:nvSpPr>
        <p:spPr>
          <a:xfrm>
            <a:off x="5110158" y="2272474"/>
            <a:ext cx="391701" cy="391700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4" name="Freeform: Shape 46">
            <a:extLst>
              <a:ext uri="{FF2B5EF4-FFF2-40B4-BE49-F238E27FC236}">
                <a16:creationId xmlns:a16="http://schemas.microsoft.com/office/drawing/2014/main" id="{6CC0397A-88EE-4050-A921-D6775226BDA7}"/>
              </a:ext>
            </a:extLst>
          </p:cNvPr>
          <p:cNvSpPr/>
          <p:nvPr/>
        </p:nvSpPr>
        <p:spPr>
          <a:xfrm>
            <a:off x="4133058" y="3260750"/>
            <a:ext cx="592235" cy="458401"/>
          </a:xfrm>
          <a:custGeom>
            <a:avLst/>
            <a:gdLst>
              <a:gd name="connsiteX0" fmla="*/ 1573462 w 3107713"/>
              <a:gd name="connsiteY0" fmla="*/ 1230810 h 2405430"/>
              <a:gd name="connsiteX1" fmla="*/ 1573462 w 3107713"/>
              <a:gd name="connsiteY1" fmla="*/ 1540156 h 2405430"/>
              <a:gd name="connsiteX2" fmla="*/ 1882808 w 3107713"/>
              <a:gd name="connsiteY2" fmla="*/ 1540156 h 2405430"/>
              <a:gd name="connsiteX3" fmla="*/ 1882808 w 3107713"/>
              <a:gd name="connsiteY3" fmla="*/ 1230810 h 2405430"/>
              <a:gd name="connsiteX4" fmla="*/ 1220371 w 3107713"/>
              <a:gd name="connsiteY4" fmla="*/ 1230810 h 2405430"/>
              <a:gd name="connsiteX5" fmla="*/ 1220371 w 3107713"/>
              <a:gd name="connsiteY5" fmla="*/ 1540156 h 2405430"/>
              <a:gd name="connsiteX6" fmla="*/ 1529717 w 3107713"/>
              <a:gd name="connsiteY6" fmla="*/ 1540156 h 2405430"/>
              <a:gd name="connsiteX7" fmla="*/ 1529717 w 3107713"/>
              <a:gd name="connsiteY7" fmla="*/ 1230810 h 2405430"/>
              <a:gd name="connsiteX8" fmla="*/ 1573462 w 3107713"/>
              <a:gd name="connsiteY8" fmla="*/ 861315 h 2405430"/>
              <a:gd name="connsiteX9" fmla="*/ 1573462 w 3107713"/>
              <a:gd name="connsiteY9" fmla="*/ 1170661 h 2405430"/>
              <a:gd name="connsiteX10" fmla="*/ 1882808 w 3107713"/>
              <a:gd name="connsiteY10" fmla="*/ 1170661 h 2405430"/>
              <a:gd name="connsiteX11" fmla="*/ 1882808 w 3107713"/>
              <a:gd name="connsiteY11" fmla="*/ 861315 h 2405430"/>
              <a:gd name="connsiteX12" fmla="*/ 1220371 w 3107713"/>
              <a:gd name="connsiteY12" fmla="*/ 861315 h 2405430"/>
              <a:gd name="connsiteX13" fmla="*/ 1220371 w 3107713"/>
              <a:gd name="connsiteY13" fmla="*/ 1170661 h 2405430"/>
              <a:gd name="connsiteX14" fmla="*/ 1529717 w 3107713"/>
              <a:gd name="connsiteY14" fmla="*/ 1170661 h 2405430"/>
              <a:gd name="connsiteX15" fmla="*/ 1529717 w 3107713"/>
              <a:gd name="connsiteY15" fmla="*/ 861315 h 2405430"/>
              <a:gd name="connsiteX16" fmla="*/ 1554853 w 3107713"/>
              <a:gd name="connsiteY16" fmla="*/ 0 h 2405430"/>
              <a:gd name="connsiteX17" fmla="*/ 1709041 w 3107713"/>
              <a:gd name="connsiteY17" fmla="*/ 68657 h 2405430"/>
              <a:gd name="connsiteX18" fmla="*/ 2030222 w 3107713"/>
              <a:gd name="connsiteY18" fmla="*/ 299844 h 2405430"/>
              <a:gd name="connsiteX19" fmla="*/ 2101595 w 3107713"/>
              <a:gd name="connsiteY19" fmla="*/ 268813 h 2405430"/>
              <a:gd name="connsiteX20" fmla="*/ 2241239 w 3107713"/>
              <a:gd name="connsiteY20" fmla="*/ 133823 h 2405430"/>
              <a:gd name="connsiteX21" fmla="*/ 2380880 w 3107713"/>
              <a:gd name="connsiteY21" fmla="*/ 133823 h 2405430"/>
              <a:gd name="connsiteX22" fmla="*/ 2486388 w 3107713"/>
              <a:gd name="connsiteY22" fmla="*/ 239331 h 2405430"/>
              <a:gd name="connsiteX23" fmla="*/ 2484837 w 3107713"/>
              <a:gd name="connsiteY23" fmla="*/ 526377 h 2405430"/>
              <a:gd name="connsiteX24" fmla="*/ 2571726 w 3107713"/>
              <a:gd name="connsiteY24" fmla="*/ 690844 h 2405430"/>
              <a:gd name="connsiteX25" fmla="*/ 3013930 w 3107713"/>
              <a:gd name="connsiteY25" fmla="*/ 1005818 h 2405430"/>
              <a:gd name="connsiteX26" fmla="*/ 3107024 w 3107713"/>
              <a:gd name="connsiteY26" fmla="*/ 1131497 h 2405430"/>
              <a:gd name="connsiteX27" fmla="*/ 3041858 w 3107713"/>
              <a:gd name="connsiteY27" fmla="*/ 1271140 h 2405430"/>
              <a:gd name="connsiteX28" fmla="*/ 2843256 w 3107713"/>
              <a:gd name="connsiteY28" fmla="*/ 1271140 h 2405430"/>
              <a:gd name="connsiteX29" fmla="*/ 2577934 w 3107713"/>
              <a:gd name="connsiteY29" fmla="*/ 1083398 h 2405430"/>
              <a:gd name="connsiteX30" fmla="*/ 2500354 w 3107713"/>
              <a:gd name="connsiteY30" fmla="*/ 1041505 h 2405430"/>
              <a:gd name="connsiteX31" fmla="*/ 2486388 w 3107713"/>
              <a:gd name="connsiteY31" fmla="*/ 1126841 h 2405430"/>
              <a:gd name="connsiteX32" fmla="*/ 2486388 w 3107713"/>
              <a:gd name="connsiteY32" fmla="*/ 1688518 h 2405430"/>
              <a:gd name="connsiteX33" fmla="*/ 2486388 w 3107713"/>
              <a:gd name="connsiteY33" fmla="*/ 2254849 h 2405430"/>
              <a:gd name="connsiteX34" fmla="*/ 2343642 w 3107713"/>
              <a:gd name="connsiteY34" fmla="*/ 2403802 h 2405430"/>
              <a:gd name="connsiteX35" fmla="*/ 1909197 w 3107713"/>
              <a:gd name="connsiteY35" fmla="*/ 2405353 h 2405430"/>
              <a:gd name="connsiteX36" fmla="*/ 1833168 w 3107713"/>
              <a:gd name="connsiteY36" fmla="*/ 2327773 h 2405430"/>
              <a:gd name="connsiteX37" fmla="*/ 1834722 w 3107713"/>
              <a:gd name="connsiteY37" fmla="*/ 1939875 h 2405430"/>
              <a:gd name="connsiteX38" fmla="*/ 1741625 w 3107713"/>
              <a:gd name="connsiteY38" fmla="*/ 1842124 h 2405430"/>
              <a:gd name="connsiteX39" fmla="*/ 1369244 w 3107713"/>
              <a:gd name="connsiteY39" fmla="*/ 1842124 h 2405430"/>
              <a:gd name="connsiteX40" fmla="*/ 1276150 w 3107713"/>
              <a:gd name="connsiteY40" fmla="*/ 1939875 h 2405430"/>
              <a:gd name="connsiteX41" fmla="*/ 1277701 w 3107713"/>
              <a:gd name="connsiteY41" fmla="*/ 2327773 h 2405430"/>
              <a:gd name="connsiteX42" fmla="*/ 1200121 w 3107713"/>
              <a:gd name="connsiteY42" fmla="*/ 2403802 h 2405430"/>
              <a:gd name="connsiteX43" fmla="*/ 773434 w 3107713"/>
              <a:gd name="connsiteY43" fmla="*/ 2402251 h 2405430"/>
              <a:gd name="connsiteX44" fmla="*/ 624481 w 3107713"/>
              <a:gd name="connsiteY44" fmla="*/ 2251744 h 2405430"/>
              <a:gd name="connsiteX45" fmla="*/ 622930 w 3107713"/>
              <a:gd name="connsiteY45" fmla="*/ 1111327 h 2405430"/>
              <a:gd name="connsiteX46" fmla="*/ 607413 w 3107713"/>
              <a:gd name="connsiteY46" fmla="*/ 1041505 h 2405430"/>
              <a:gd name="connsiteX47" fmla="*/ 548452 w 3107713"/>
              <a:gd name="connsiteY47" fmla="*/ 1072535 h 2405430"/>
              <a:gd name="connsiteX48" fmla="*/ 290888 w 3107713"/>
              <a:gd name="connsiteY48" fmla="*/ 1258726 h 2405430"/>
              <a:gd name="connsiteX49" fmla="*/ 152798 w 3107713"/>
              <a:gd name="connsiteY49" fmla="*/ 1300620 h 2405430"/>
              <a:gd name="connsiteX50" fmla="*/ 6947 w 3107713"/>
              <a:gd name="connsiteY50" fmla="*/ 1192009 h 2405430"/>
              <a:gd name="connsiteX51" fmla="*/ 67460 w 3107713"/>
              <a:gd name="connsiteY51" fmla="*/ 1029090 h 2405430"/>
              <a:gd name="connsiteX52" fmla="*/ 557761 w 3107713"/>
              <a:gd name="connsiteY52" fmla="*/ 675330 h 2405430"/>
              <a:gd name="connsiteX53" fmla="*/ 1401828 w 3107713"/>
              <a:gd name="connsiteY53" fmla="*/ 68657 h 2405430"/>
              <a:gd name="connsiteX54" fmla="*/ 1554853 w 3107713"/>
              <a:gd name="connsiteY54" fmla="*/ 0 h 240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07713" h="2405430">
                <a:moveTo>
                  <a:pt x="1573462" y="1230810"/>
                </a:moveTo>
                <a:lnTo>
                  <a:pt x="1573462" y="1540156"/>
                </a:lnTo>
                <a:lnTo>
                  <a:pt x="1882808" y="1540156"/>
                </a:lnTo>
                <a:lnTo>
                  <a:pt x="1882808" y="1230810"/>
                </a:lnTo>
                <a:close/>
                <a:moveTo>
                  <a:pt x="1220371" y="1230810"/>
                </a:moveTo>
                <a:lnTo>
                  <a:pt x="1220371" y="1540156"/>
                </a:lnTo>
                <a:lnTo>
                  <a:pt x="1529717" y="1540156"/>
                </a:lnTo>
                <a:lnTo>
                  <a:pt x="1529717" y="1230810"/>
                </a:lnTo>
                <a:close/>
                <a:moveTo>
                  <a:pt x="1573462" y="861315"/>
                </a:moveTo>
                <a:lnTo>
                  <a:pt x="1573462" y="1170661"/>
                </a:lnTo>
                <a:lnTo>
                  <a:pt x="1882808" y="1170661"/>
                </a:lnTo>
                <a:lnTo>
                  <a:pt x="1882808" y="861315"/>
                </a:lnTo>
                <a:close/>
                <a:moveTo>
                  <a:pt x="1220371" y="861315"/>
                </a:moveTo>
                <a:lnTo>
                  <a:pt x="1220371" y="1170661"/>
                </a:lnTo>
                <a:lnTo>
                  <a:pt x="1529717" y="1170661"/>
                </a:lnTo>
                <a:lnTo>
                  <a:pt x="1529717" y="861315"/>
                </a:lnTo>
                <a:close/>
                <a:moveTo>
                  <a:pt x="1554853" y="0"/>
                </a:moveTo>
                <a:cubicBezTo>
                  <a:pt x="1599267" y="0"/>
                  <a:pt x="1643875" y="22886"/>
                  <a:pt x="1709041" y="68657"/>
                </a:cubicBezTo>
                <a:cubicBezTo>
                  <a:pt x="1816101" y="144686"/>
                  <a:pt x="1923163" y="222264"/>
                  <a:pt x="2030222" y="299844"/>
                </a:cubicBezTo>
                <a:cubicBezTo>
                  <a:pt x="2075218" y="332428"/>
                  <a:pt x="2098490" y="341737"/>
                  <a:pt x="2101595" y="268813"/>
                </a:cubicBezTo>
                <a:cubicBezTo>
                  <a:pt x="2106248" y="152442"/>
                  <a:pt x="2129523" y="133823"/>
                  <a:pt x="2241239" y="133823"/>
                </a:cubicBezTo>
                <a:cubicBezTo>
                  <a:pt x="2287786" y="133823"/>
                  <a:pt x="2334333" y="133823"/>
                  <a:pt x="2380880" y="133823"/>
                </a:cubicBezTo>
                <a:cubicBezTo>
                  <a:pt x="2450702" y="133823"/>
                  <a:pt x="2486388" y="169509"/>
                  <a:pt x="2486388" y="239331"/>
                </a:cubicBezTo>
                <a:cubicBezTo>
                  <a:pt x="2486388" y="335530"/>
                  <a:pt x="2492595" y="431729"/>
                  <a:pt x="2484837" y="526377"/>
                </a:cubicBezTo>
                <a:cubicBezTo>
                  <a:pt x="2478630" y="603955"/>
                  <a:pt x="2509663" y="648951"/>
                  <a:pt x="2571726" y="690844"/>
                </a:cubicBezTo>
                <a:cubicBezTo>
                  <a:pt x="2720680" y="793250"/>
                  <a:pt x="2866528" y="900310"/>
                  <a:pt x="3013930" y="1005818"/>
                </a:cubicBezTo>
                <a:cubicBezTo>
                  <a:pt x="3058926" y="1038402"/>
                  <a:pt x="3102370" y="1069433"/>
                  <a:pt x="3107024" y="1131497"/>
                </a:cubicBezTo>
                <a:cubicBezTo>
                  <a:pt x="3111680" y="1190458"/>
                  <a:pt x="3093061" y="1240107"/>
                  <a:pt x="3041858" y="1271140"/>
                </a:cubicBezTo>
                <a:cubicBezTo>
                  <a:pt x="2976692" y="1311480"/>
                  <a:pt x="2906870" y="1313031"/>
                  <a:pt x="2843256" y="1271140"/>
                </a:cubicBezTo>
                <a:cubicBezTo>
                  <a:pt x="2753264" y="1212179"/>
                  <a:pt x="2666374" y="1145462"/>
                  <a:pt x="2577934" y="1083398"/>
                </a:cubicBezTo>
                <a:cubicBezTo>
                  <a:pt x="2553108" y="1066331"/>
                  <a:pt x="2528282" y="1029090"/>
                  <a:pt x="2500354" y="1041505"/>
                </a:cubicBezTo>
                <a:cubicBezTo>
                  <a:pt x="2469321" y="1055468"/>
                  <a:pt x="2486388" y="1097361"/>
                  <a:pt x="2486388" y="1126841"/>
                </a:cubicBezTo>
                <a:cubicBezTo>
                  <a:pt x="2484837" y="1316136"/>
                  <a:pt x="2486388" y="1502327"/>
                  <a:pt x="2486388" y="1688518"/>
                </a:cubicBezTo>
                <a:cubicBezTo>
                  <a:pt x="2486388" y="1877811"/>
                  <a:pt x="2486388" y="2065553"/>
                  <a:pt x="2486388" y="2254849"/>
                </a:cubicBezTo>
                <a:cubicBezTo>
                  <a:pt x="2486388" y="2361908"/>
                  <a:pt x="2449151" y="2402251"/>
                  <a:pt x="2343642" y="2403802"/>
                </a:cubicBezTo>
                <a:cubicBezTo>
                  <a:pt x="2199345" y="2405353"/>
                  <a:pt x="2053494" y="2402251"/>
                  <a:pt x="1909197" y="2405353"/>
                </a:cubicBezTo>
                <a:cubicBezTo>
                  <a:pt x="1851790" y="2406904"/>
                  <a:pt x="1831617" y="2385183"/>
                  <a:pt x="1833168" y="2327773"/>
                </a:cubicBezTo>
                <a:cubicBezTo>
                  <a:pt x="1836273" y="2198992"/>
                  <a:pt x="1831617" y="2068658"/>
                  <a:pt x="1834722" y="1939875"/>
                </a:cubicBezTo>
                <a:cubicBezTo>
                  <a:pt x="1836273" y="1871606"/>
                  <a:pt x="1812998" y="1840573"/>
                  <a:pt x="1741625" y="1842124"/>
                </a:cubicBezTo>
                <a:cubicBezTo>
                  <a:pt x="1617498" y="1845229"/>
                  <a:pt x="1493371" y="1845229"/>
                  <a:pt x="1369244" y="1842124"/>
                </a:cubicBezTo>
                <a:cubicBezTo>
                  <a:pt x="1296320" y="1840573"/>
                  <a:pt x="1274596" y="1873158"/>
                  <a:pt x="1276150" y="1939875"/>
                </a:cubicBezTo>
                <a:cubicBezTo>
                  <a:pt x="1279252" y="2068658"/>
                  <a:pt x="1274596" y="2198992"/>
                  <a:pt x="1277701" y="2327773"/>
                </a:cubicBezTo>
                <a:cubicBezTo>
                  <a:pt x="1279252" y="2385183"/>
                  <a:pt x="1257528" y="2405353"/>
                  <a:pt x="1200121" y="2403802"/>
                </a:cubicBezTo>
                <a:cubicBezTo>
                  <a:pt x="1057375" y="2400697"/>
                  <a:pt x="916180" y="2403802"/>
                  <a:pt x="773434" y="2402251"/>
                </a:cubicBezTo>
                <a:cubicBezTo>
                  <a:pt x="661719" y="2400697"/>
                  <a:pt x="624481" y="2363459"/>
                  <a:pt x="624481" y="2251744"/>
                </a:cubicBezTo>
                <a:cubicBezTo>
                  <a:pt x="624481" y="1871606"/>
                  <a:pt x="624481" y="1491467"/>
                  <a:pt x="622930" y="1111327"/>
                </a:cubicBezTo>
                <a:cubicBezTo>
                  <a:pt x="622930" y="1088052"/>
                  <a:pt x="636893" y="1053916"/>
                  <a:pt x="607413" y="1041505"/>
                </a:cubicBezTo>
                <a:cubicBezTo>
                  <a:pt x="585692" y="1032195"/>
                  <a:pt x="567071" y="1058572"/>
                  <a:pt x="548452" y="1072535"/>
                </a:cubicBezTo>
                <a:cubicBezTo>
                  <a:pt x="461565" y="1134599"/>
                  <a:pt x="376227" y="1195111"/>
                  <a:pt x="290888" y="1258726"/>
                </a:cubicBezTo>
                <a:cubicBezTo>
                  <a:pt x="248995" y="1289759"/>
                  <a:pt x="203999" y="1306827"/>
                  <a:pt x="152798" y="1300620"/>
                </a:cubicBezTo>
                <a:cubicBezTo>
                  <a:pt x="82976" y="1292861"/>
                  <a:pt x="27117" y="1263382"/>
                  <a:pt x="6947" y="1192009"/>
                </a:cubicBezTo>
                <a:cubicBezTo>
                  <a:pt x="-13223" y="1125289"/>
                  <a:pt x="11603" y="1069433"/>
                  <a:pt x="67460" y="1029090"/>
                </a:cubicBezTo>
                <a:cubicBezTo>
                  <a:pt x="230376" y="911170"/>
                  <a:pt x="393294" y="793250"/>
                  <a:pt x="557761" y="675330"/>
                </a:cubicBezTo>
                <a:cubicBezTo>
                  <a:pt x="838600" y="472072"/>
                  <a:pt x="1119438" y="270364"/>
                  <a:pt x="1401828" y="68657"/>
                </a:cubicBezTo>
                <a:cubicBezTo>
                  <a:pt x="1466219" y="22886"/>
                  <a:pt x="1510439" y="0"/>
                  <a:pt x="1554853" y="0"/>
                </a:cubicBezTo>
                <a:close/>
              </a:path>
            </a:pathLst>
          </a:custGeom>
          <a:solidFill>
            <a:schemeClr val="accent3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5" name="자유형: 도형 64">
            <a:extLst>
              <a:ext uri="{FF2B5EF4-FFF2-40B4-BE49-F238E27FC236}">
                <a16:creationId xmlns:a16="http://schemas.microsoft.com/office/drawing/2014/main" id="{393A52A7-D6EE-40D0-9AC8-DB8B742CBCFC}"/>
              </a:ext>
            </a:extLst>
          </p:cNvPr>
          <p:cNvSpPr/>
          <p:nvPr/>
        </p:nvSpPr>
        <p:spPr>
          <a:xfrm>
            <a:off x="6433494" y="2954260"/>
            <a:ext cx="327336" cy="506612"/>
          </a:xfrm>
          <a:custGeom>
            <a:avLst/>
            <a:gdLst>
              <a:gd name="connsiteX0" fmla="*/ 1911879 w 2282933"/>
              <a:gd name="connsiteY0" fmla="*/ 3099165 h 3533253"/>
              <a:gd name="connsiteX1" fmla="*/ 1911879 w 2282933"/>
              <a:gd name="connsiteY1" fmla="*/ 3196216 h 3533253"/>
              <a:gd name="connsiteX2" fmla="*/ 2105472 w 2282933"/>
              <a:gd name="connsiteY2" fmla="*/ 3196216 h 3533253"/>
              <a:gd name="connsiteX3" fmla="*/ 2105472 w 2282933"/>
              <a:gd name="connsiteY3" fmla="*/ 3099165 h 3533253"/>
              <a:gd name="connsiteX4" fmla="*/ 177461 w 2282933"/>
              <a:gd name="connsiteY4" fmla="*/ 3099165 h 3533253"/>
              <a:gd name="connsiteX5" fmla="*/ 177461 w 2282933"/>
              <a:gd name="connsiteY5" fmla="*/ 3196216 h 3533253"/>
              <a:gd name="connsiteX6" fmla="*/ 371054 w 2282933"/>
              <a:gd name="connsiteY6" fmla="*/ 3196216 h 3533253"/>
              <a:gd name="connsiteX7" fmla="*/ 371054 w 2282933"/>
              <a:gd name="connsiteY7" fmla="*/ 3099165 h 3533253"/>
              <a:gd name="connsiteX8" fmla="*/ 1911879 w 2282933"/>
              <a:gd name="connsiteY8" fmla="*/ 2881115 h 3533253"/>
              <a:gd name="connsiteX9" fmla="*/ 1911879 w 2282933"/>
              <a:gd name="connsiteY9" fmla="*/ 2978166 h 3533253"/>
              <a:gd name="connsiteX10" fmla="*/ 2105472 w 2282933"/>
              <a:gd name="connsiteY10" fmla="*/ 2978166 h 3533253"/>
              <a:gd name="connsiteX11" fmla="*/ 2105472 w 2282933"/>
              <a:gd name="connsiteY11" fmla="*/ 2881115 h 3533253"/>
              <a:gd name="connsiteX12" fmla="*/ 177461 w 2282933"/>
              <a:gd name="connsiteY12" fmla="*/ 2881115 h 3533253"/>
              <a:gd name="connsiteX13" fmla="*/ 177461 w 2282933"/>
              <a:gd name="connsiteY13" fmla="*/ 2978166 h 3533253"/>
              <a:gd name="connsiteX14" fmla="*/ 371054 w 2282933"/>
              <a:gd name="connsiteY14" fmla="*/ 2978166 h 3533253"/>
              <a:gd name="connsiteX15" fmla="*/ 371054 w 2282933"/>
              <a:gd name="connsiteY15" fmla="*/ 2881115 h 3533253"/>
              <a:gd name="connsiteX16" fmla="*/ 1234226 w 2282933"/>
              <a:gd name="connsiteY16" fmla="*/ 2737768 h 3533253"/>
              <a:gd name="connsiteX17" fmla="*/ 1234226 w 2282933"/>
              <a:gd name="connsiteY17" fmla="*/ 2834819 h 3533253"/>
              <a:gd name="connsiteX18" fmla="*/ 1427820 w 2282933"/>
              <a:gd name="connsiteY18" fmla="*/ 2834819 h 3533253"/>
              <a:gd name="connsiteX19" fmla="*/ 1427820 w 2282933"/>
              <a:gd name="connsiteY19" fmla="*/ 2737768 h 3533253"/>
              <a:gd name="connsiteX20" fmla="*/ 846996 w 2282933"/>
              <a:gd name="connsiteY20" fmla="*/ 2729377 h 3533253"/>
              <a:gd name="connsiteX21" fmla="*/ 846996 w 2282933"/>
              <a:gd name="connsiteY21" fmla="*/ 2826428 h 3533253"/>
              <a:gd name="connsiteX22" fmla="*/ 1040590 w 2282933"/>
              <a:gd name="connsiteY22" fmla="*/ 2826428 h 3533253"/>
              <a:gd name="connsiteX23" fmla="*/ 1040590 w 2282933"/>
              <a:gd name="connsiteY23" fmla="*/ 2729377 h 3533253"/>
              <a:gd name="connsiteX24" fmla="*/ 1911879 w 2282933"/>
              <a:gd name="connsiteY24" fmla="*/ 2663064 h 3533253"/>
              <a:gd name="connsiteX25" fmla="*/ 1911879 w 2282933"/>
              <a:gd name="connsiteY25" fmla="*/ 2760115 h 3533253"/>
              <a:gd name="connsiteX26" fmla="*/ 2105472 w 2282933"/>
              <a:gd name="connsiteY26" fmla="*/ 2760115 h 3533253"/>
              <a:gd name="connsiteX27" fmla="*/ 2105472 w 2282933"/>
              <a:gd name="connsiteY27" fmla="*/ 2663064 h 3533253"/>
              <a:gd name="connsiteX28" fmla="*/ 177461 w 2282933"/>
              <a:gd name="connsiteY28" fmla="*/ 2663064 h 3533253"/>
              <a:gd name="connsiteX29" fmla="*/ 177461 w 2282933"/>
              <a:gd name="connsiteY29" fmla="*/ 2760115 h 3533253"/>
              <a:gd name="connsiteX30" fmla="*/ 371054 w 2282933"/>
              <a:gd name="connsiteY30" fmla="*/ 2760115 h 3533253"/>
              <a:gd name="connsiteX31" fmla="*/ 371054 w 2282933"/>
              <a:gd name="connsiteY31" fmla="*/ 2663064 h 3533253"/>
              <a:gd name="connsiteX32" fmla="*/ 1234226 w 2282933"/>
              <a:gd name="connsiteY32" fmla="*/ 2519714 h 3533253"/>
              <a:gd name="connsiteX33" fmla="*/ 1234226 w 2282933"/>
              <a:gd name="connsiteY33" fmla="*/ 2616765 h 3533253"/>
              <a:gd name="connsiteX34" fmla="*/ 1427820 w 2282933"/>
              <a:gd name="connsiteY34" fmla="*/ 2616765 h 3533253"/>
              <a:gd name="connsiteX35" fmla="*/ 1427820 w 2282933"/>
              <a:gd name="connsiteY35" fmla="*/ 2519714 h 3533253"/>
              <a:gd name="connsiteX36" fmla="*/ 846996 w 2282933"/>
              <a:gd name="connsiteY36" fmla="*/ 2511323 h 3533253"/>
              <a:gd name="connsiteX37" fmla="*/ 846996 w 2282933"/>
              <a:gd name="connsiteY37" fmla="*/ 2608374 h 3533253"/>
              <a:gd name="connsiteX38" fmla="*/ 1040590 w 2282933"/>
              <a:gd name="connsiteY38" fmla="*/ 2608374 h 3533253"/>
              <a:gd name="connsiteX39" fmla="*/ 1040590 w 2282933"/>
              <a:gd name="connsiteY39" fmla="*/ 2511323 h 3533253"/>
              <a:gd name="connsiteX40" fmla="*/ 1911879 w 2282933"/>
              <a:gd name="connsiteY40" fmla="*/ 2445014 h 3533253"/>
              <a:gd name="connsiteX41" fmla="*/ 1911879 w 2282933"/>
              <a:gd name="connsiteY41" fmla="*/ 2542065 h 3533253"/>
              <a:gd name="connsiteX42" fmla="*/ 2105472 w 2282933"/>
              <a:gd name="connsiteY42" fmla="*/ 2542065 h 3533253"/>
              <a:gd name="connsiteX43" fmla="*/ 2105472 w 2282933"/>
              <a:gd name="connsiteY43" fmla="*/ 2445014 h 3533253"/>
              <a:gd name="connsiteX44" fmla="*/ 177461 w 2282933"/>
              <a:gd name="connsiteY44" fmla="*/ 2445014 h 3533253"/>
              <a:gd name="connsiteX45" fmla="*/ 177461 w 2282933"/>
              <a:gd name="connsiteY45" fmla="*/ 2542065 h 3533253"/>
              <a:gd name="connsiteX46" fmla="*/ 371054 w 2282933"/>
              <a:gd name="connsiteY46" fmla="*/ 2542065 h 3533253"/>
              <a:gd name="connsiteX47" fmla="*/ 371054 w 2282933"/>
              <a:gd name="connsiteY47" fmla="*/ 2445014 h 3533253"/>
              <a:gd name="connsiteX48" fmla="*/ 1234226 w 2282933"/>
              <a:gd name="connsiteY48" fmla="*/ 2301664 h 3533253"/>
              <a:gd name="connsiteX49" fmla="*/ 1234226 w 2282933"/>
              <a:gd name="connsiteY49" fmla="*/ 2398715 h 3533253"/>
              <a:gd name="connsiteX50" fmla="*/ 1427820 w 2282933"/>
              <a:gd name="connsiteY50" fmla="*/ 2398715 h 3533253"/>
              <a:gd name="connsiteX51" fmla="*/ 1427820 w 2282933"/>
              <a:gd name="connsiteY51" fmla="*/ 2301664 h 3533253"/>
              <a:gd name="connsiteX52" fmla="*/ 846996 w 2282933"/>
              <a:gd name="connsiteY52" fmla="*/ 2293273 h 3533253"/>
              <a:gd name="connsiteX53" fmla="*/ 846996 w 2282933"/>
              <a:gd name="connsiteY53" fmla="*/ 2390324 h 3533253"/>
              <a:gd name="connsiteX54" fmla="*/ 1040590 w 2282933"/>
              <a:gd name="connsiteY54" fmla="*/ 2390324 h 3533253"/>
              <a:gd name="connsiteX55" fmla="*/ 1040590 w 2282933"/>
              <a:gd name="connsiteY55" fmla="*/ 2293273 h 3533253"/>
              <a:gd name="connsiteX56" fmla="*/ 1911879 w 2282933"/>
              <a:gd name="connsiteY56" fmla="*/ 2226964 h 3533253"/>
              <a:gd name="connsiteX57" fmla="*/ 1911879 w 2282933"/>
              <a:gd name="connsiteY57" fmla="*/ 2324015 h 3533253"/>
              <a:gd name="connsiteX58" fmla="*/ 2105472 w 2282933"/>
              <a:gd name="connsiteY58" fmla="*/ 2324015 h 3533253"/>
              <a:gd name="connsiteX59" fmla="*/ 2105472 w 2282933"/>
              <a:gd name="connsiteY59" fmla="*/ 2226964 h 3533253"/>
              <a:gd name="connsiteX60" fmla="*/ 177461 w 2282933"/>
              <a:gd name="connsiteY60" fmla="*/ 2226964 h 3533253"/>
              <a:gd name="connsiteX61" fmla="*/ 177461 w 2282933"/>
              <a:gd name="connsiteY61" fmla="*/ 2324015 h 3533253"/>
              <a:gd name="connsiteX62" fmla="*/ 371054 w 2282933"/>
              <a:gd name="connsiteY62" fmla="*/ 2324015 h 3533253"/>
              <a:gd name="connsiteX63" fmla="*/ 371054 w 2282933"/>
              <a:gd name="connsiteY63" fmla="*/ 2226964 h 3533253"/>
              <a:gd name="connsiteX64" fmla="*/ 1234226 w 2282933"/>
              <a:gd name="connsiteY64" fmla="*/ 2083614 h 3533253"/>
              <a:gd name="connsiteX65" fmla="*/ 1234226 w 2282933"/>
              <a:gd name="connsiteY65" fmla="*/ 2180664 h 3533253"/>
              <a:gd name="connsiteX66" fmla="*/ 1427820 w 2282933"/>
              <a:gd name="connsiteY66" fmla="*/ 2180664 h 3533253"/>
              <a:gd name="connsiteX67" fmla="*/ 1427820 w 2282933"/>
              <a:gd name="connsiteY67" fmla="*/ 2083614 h 3533253"/>
              <a:gd name="connsiteX68" fmla="*/ 846996 w 2282933"/>
              <a:gd name="connsiteY68" fmla="*/ 2075223 h 3533253"/>
              <a:gd name="connsiteX69" fmla="*/ 846996 w 2282933"/>
              <a:gd name="connsiteY69" fmla="*/ 2172274 h 3533253"/>
              <a:gd name="connsiteX70" fmla="*/ 1040590 w 2282933"/>
              <a:gd name="connsiteY70" fmla="*/ 2172274 h 3533253"/>
              <a:gd name="connsiteX71" fmla="*/ 1040590 w 2282933"/>
              <a:gd name="connsiteY71" fmla="*/ 2075223 h 3533253"/>
              <a:gd name="connsiteX72" fmla="*/ 1911879 w 2282933"/>
              <a:gd name="connsiteY72" fmla="*/ 2008914 h 3533253"/>
              <a:gd name="connsiteX73" fmla="*/ 1911879 w 2282933"/>
              <a:gd name="connsiteY73" fmla="*/ 2105965 h 3533253"/>
              <a:gd name="connsiteX74" fmla="*/ 2105472 w 2282933"/>
              <a:gd name="connsiteY74" fmla="*/ 2105965 h 3533253"/>
              <a:gd name="connsiteX75" fmla="*/ 2105472 w 2282933"/>
              <a:gd name="connsiteY75" fmla="*/ 2008914 h 3533253"/>
              <a:gd name="connsiteX76" fmla="*/ 177461 w 2282933"/>
              <a:gd name="connsiteY76" fmla="*/ 2008914 h 3533253"/>
              <a:gd name="connsiteX77" fmla="*/ 177461 w 2282933"/>
              <a:gd name="connsiteY77" fmla="*/ 2105965 h 3533253"/>
              <a:gd name="connsiteX78" fmla="*/ 371054 w 2282933"/>
              <a:gd name="connsiteY78" fmla="*/ 2105965 h 3533253"/>
              <a:gd name="connsiteX79" fmla="*/ 371054 w 2282933"/>
              <a:gd name="connsiteY79" fmla="*/ 2008914 h 3533253"/>
              <a:gd name="connsiteX80" fmla="*/ 1234226 w 2282933"/>
              <a:gd name="connsiteY80" fmla="*/ 1865563 h 3533253"/>
              <a:gd name="connsiteX81" fmla="*/ 1234226 w 2282933"/>
              <a:gd name="connsiteY81" fmla="*/ 1962614 h 3533253"/>
              <a:gd name="connsiteX82" fmla="*/ 1427820 w 2282933"/>
              <a:gd name="connsiteY82" fmla="*/ 1962614 h 3533253"/>
              <a:gd name="connsiteX83" fmla="*/ 1427820 w 2282933"/>
              <a:gd name="connsiteY83" fmla="*/ 1865563 h 3533253"/>
              <a:gd name="connsiteX84" fmla="*/ 846996 w 2282933"/>
              <a:gd name="connsiteY84" fmla="*/ 1857173 h 3533253"/>
              <a:gd name="connsiteX85" fmla="*/ 846996 w 2282933"/>
              <a:gd name="connsiteY85" fmla="*/ 1954224 h 3533253"/>
              <a:gd name="connsiteX86" fmla="*/ 1040590 w 2282933"/>
              <a:gd name="connsiteY86" fmla="*/ 1954224 h 3533253"/>
              <a:gd name="connsiteX87" fmla="*/ 1040590 w 2282933"/>
              <a:gd name="connsiteY87" fmla="*/ 1857173 h 3533253"/>
              <a:gd name="connsiteX88" fmla="*/ 1911879 w 2282933"/>
              <a:gd name="connsiteY88" fmla="*/ 1790864 h 3533253"/>
              <a:gd name="connsiteX89" fmla="*/ 1911879 w 2282933"/>
              <a:gd name="connsiteY89" fmla="*/ 1887915 h 3533253"/>
              <a:gd name="connsiteX90" fmla="*/ 2105472 w 2282933"/>
              <a:gd name="connsiteY90" fmla="*/ 1887915 h 3533253"/>
              <a:gd name="connsiteX91" fmla="*/ 2105472 w 2282933"/>
              <a:gd name="connsiteY91" fmla="*/ 1790864 h 3533253"/>
              <a:gd name="connsiteX92" fmla="*/ 177461 w 2282933"/>
              <a:gd name="connsiteY92" fmla="*/ 1790864 h 3533253"/>
              <a:gd name="connsiteX93" fmla="*/ 177461 w 2282933"/>
              <a:gd name="connsiteY93" fmla="*/ 1887915 h 3533253"/>
              <a:gd name="connsiteX94" fmla="*/ 371054 w 2282933"/>
              <a:gd name="connsiteY94" fmla="*/ 1887915 h 3533253"/>
              <a:gd name="connsiteX95" fmla="*/ 371054 w 2282933"/>
              <a:gd name="connsiteY95" fmla="*/ 1790864 h 3533253"/>
              <a:gd name="connsiteX96" fmla="*/ 1234226 w 2282933"/>
              <a:gd name="connsiteY96" fmla="*/ 1647513 h 3533253"/>
              <a:gd name="connsiteX97" fmla="*/ 1234226 w 2282933"/>
              <a:gd name="connsiteY97" fmla="*/ 1744564 h 3533253"/>
              <a:gd name="connsiteX98" fmla="*/ 1427820 w 2282933"/>
              <a:gd name="connsiteY98" fmla="*/ 1744564 h 3533253"/>
              <a:gd name="connsiteX99" fmla="*/ 1427820 w 2282933"/>
              <a:gd name="connsiteY99" fmla="*/ 1647513 h 3533253"/>
              <a:gd name="connsiteX100" fmla="*/ 846996 w 2282933"/>
              <a:gd name="connsiteY100" fmla="*/ 1639123 h 3533253"/>
              <a:gd name="connsiteX101" fmla="*/ 846996 w 2282933"/>
              <a:gd name="connsiteY101" fmla="*/ 1736174 h 3533253"/>
              <a:gd name="connsiteX102" fmla="*/ 1040590 w 2282933"/>
              <a:gd name="connsiteY102" fmla="*/ 1736174 h 3533253"/>
              <a:gd name="connsiteX103" fmla="*/ 1040590 w 2282933"/>
              <a:gd name="connsiteY103" fmla="*/ 1639123 h 3533253"/>
              <a:gd name="connsiteX104" fmla="*/ 1911879 w 2282933"/>
              <a:gd name="connsiteY104" fmla="*/ 1572814 h 3533253"/>
              <a:gd name="connsiteX105" fmla="*/ 1911879 w 2282933"/>
              <a:gd name="connsiteY105" fmla="*/ 1669865 h 3533253"/>
              <a:gd name="connsiteX106" fmla="*/ 2105472 w 2282933"/>
              <a:gd name="connsiteY106" fmla="*/ 1669865 h 3533253"/>
              <a:gd name="connsiteX107" fmla="*/ 2105472 w 2282933"/>
              <a:gd name="connsiteY107" fmla="*/ 1572814 h 3533253"/>
              <a:gd name="connsiteX108" fmla="*/ 177461 w 2282933"/>
              <a:gd name="connsiteY108" fmla="*/ 1572814 h 3533253"/>
              <a:gd name="connsiteX109" fmla="*/ 177461 w 2282933"/>
              <a:gd name="connsiteY109" fmla="*/ 1669865 h 3533253"/>
              <a:gd name="connsiteX110" fmla="*/ 371054 w 2282933"/>
              <a:gd name="connsiteY110" fmla="*/ 1669865 h 3533253"/>
              <a:gd name="connsiteX111" fmla="*/ 371054 w 2282933"/>
              <a:gd name="connsiteY111" fmla="*/ 1572814 h 3533253"/>
              <a:gd name="connsiteX112" fmla="*/ 1234226 w 2282933"/>
              <a:gd name="connsiteY112" fmla="*/ 1429463 h 3533253"/>
              <a:gd name="connsiteX113" fmla="*/ 1234226 w 2282933"/>
              <a:gd name="connsiteY113" fmla="*/ 1526514 h 3533253"/>
              <a:gd name="connsiteX114" fmla="*/ 1427820 w 2282933"/>
              <a:gd name="connsiteY114" fmla="*/ 1526514 h 3533253"/>
              <a:gd name="connsiteX115" fmla="*/ 1427820 w 2282933"/>
              <a:gd name="connsiteY115" fmla="*/ 1429463 h 3533253"/>
              <a:gd name="connsiteX116" fmla="*/ 846996 w 2282933"/>
              <a:gd name="connsiteY116" fmla="*/ 1421073 h 3533253"/>
              <a:gd name="connsiteX117" fmla="*/ 846996 w 2282933"/>
              <a:gd name="connsiteY117" fmla="*/ 1518124 h 3533253"/>
              <a:gd name="connsiteX118" fmla="*/ 1040590 w 2282933"/>
              <a:gd name="connsiteY118" fmla="*/ 1518124 h 3533253"/>
              <a:gd name="connsiteX119" fmla="*/ 1040590 w 2282933"/>
              <a:gd name="connsiteY119" fmla="*/ 1421073 h 3533253"/>
              <a:gd name="connsiteX120" fmla="*/ 1911879 w 2282933"/>
              <a:gd name="connsiteY120" fmla="*/ 1354763 h 3533253"/>
              <a:gd name="connsiteX121" fmla="*/ 1911879 w 2282933"/>
              <a:gd name="connsiteY121" fmla="*/ 1451814 h 3533253"/>
              <a:gd name="connsiteX122" fmla="*/ 2105472 w 2282933"/>
              <a:gd name="connsiteY122" fmla="*/ 1451814 h 3533253"/>
              <a:gd name="connsiteX123" fmla="*/ 2105472 w 2282933"/>
              <a:gd name="connsiteY123" fmla="*/ 1354763 h 3533253"/>
              <a:gd name="connsiteX124" fmla="*/ 177461 w 2282933"/>
              <a:gd name="connsiteY124" fmla="*/ 1354763 h 3533253"/>
              <a:gd name="connsiteX125" fmla="*/ 177461 w 2282933"/>
              <a:gd name="connsiteY125" fmla="*/ 1451814 h 3533253"/>
              <a:gd name="connsiteX126" fmla="*/ 371054 w 2282933"/>
              <a:gd name="connsiteY126" fmla="*/ 1451814 h 3533253"/>
              <a:gd name="connsiteX127" fmla="*/ 371054 w 2282933"/>
              <a:gd name="connsiteY127" fmla="*/ 1354763 h 3533253"/>
              <a:gd name="connsiteX128" fmla="*/ 1234226 w 2282933"/>
              <a:gd name="connsiteY128" fmla="*/ 1211413 h 3533253"/>
              <a:gd name="connsiteX129" fmla="*/ 1234226 w 2282933"/>
              <a:gd name="connsiteY129" fmla="*/ 1308464 h 3533253"/>
              <a:gd name="connsiteX130" fmla="*/ 1427820 w 2282933"/>
              <a:gd name="connsiteY130" fmla="*/ 1308464 h 3533253"/>
              <a:gd name="connsiteX131" fmla="*/ 1427820 w 2282933"/>
              <a:gd name="connsiteY131" fmla="*/ 1211413 h 3533253"/>
              <a:gd name="connsiteX132" fmla="*/ 846996 w 2282933"/>
              <a:gd name="connsiteY132" fmla="*/ 1203022 h 3533253"/>
              <a:gd name="connsiteX133" fmla="*/ 846996 w 2282933"/>
              <a:gd name="connsiteY133" fmla="*/ 1300073 h 3533253"/>
              <a:gd name="connsiteX134" fmla="*/ 1040590 w 2282933"/>
              <a:gd name="connsiteY134" fmla="*/ 1300073 h 3533253"/>
              <a:gd name="connsiteX135" fmla="*/ 1040590 w 2282933"/>
              <a:gd name="connsiteY135" fmla="*/ 1203022 h 3533253"/>
              <a:gd name="connsiteX136" fmla="*/ 1734418 w 2282933"/>
              <a:gd name="connsiteY136" fmla="*/ 1139329 h 3533253"/>
              <a:gd name="connsiteX137" fmla="*/ 2282933 w 2282933"/>
              <a:gd name="connsiteY137" fmla="*/ 1139329 h 3533253"/>
              <a:gd name="connsiteX138" fmla="*/ 2282933 w 2282933"/>
              <a:gd name="connsiteY138" fmla="*/ 3533253 h 3533253"/>
              <a:gd name="connsiteX139" fmla="*/ 1734418 w 2282933"/>
              <a:gd name="connsiteY139" fmla="*/ 3533253 h 3533253"/>
              <a:gd name="connsiteX140" fmla="*/ 0 w 2282933"/>
              <a:gd name="connsiteY140" fmla="*/ 1139329 h 3533253"/>
              <a:gd name="connsiteX141" fmla="*/ 548515 w 2282933"/>
              <a:gd name="connsiteY141" fmla="*/ 1139329 h 3533253"/>
              <a:gd name="connsiteX142" fmla="*/ 548515 w 2282933"/>
              <a:gd name="connsiteY142" fmla="*/ 3533253 h 3533253"/>
              <a:gd name="connsiteX143" fmla="*/ 0 w 2282933"/>
              <a:gd name="connsiteY143" fmla="*/ 3533253 h 3533253"/>
              <a:gd name="connsiteX144" fmla="*/ 1234226 w 2282933"/>
              <a:gd name="connsiteY144" fmla="*/ 993363 h 3533253"/>
              <a:gd name="connsiteX145" fmla="*/ 1234226 w 2282933"/>
              <a:gd name="connsiteY145" fmla="*/ 1090414 h 3533253"/>
              <a:gd name="connsiteX146" fmla="*/ 1427820 w 2282933"/>
              <a:gd name="connsiteY146" fmla="*/ 1090414 h 3533253"/>
              <a:gd name="connsiteX147" fmla="*/ 1427820 w 2282933"/>
              <a:gd name="connsiteY147" fmla="*/ 993363 h 3533253"/>
              <a:gd name="connsiteX148" fmla="*/ 846996 w 2282933"/>
              <a:gd name="connsiteY148" fmla="*/ 984972 h 3533253"/>
              <a:gd name="connsiteX149" fmla="*/ 846996 w 2282933"/>
              <a:gd name="connsiteY149" fmla="*/ 1082023 h 3533253"/>
              <a:gd name="connsiteX150" fmla="*/ 1040590 w 2282933"/>
              <a:gd name="connsiteY150" fmla="*/ 1082023 h 3533253"/>
              <a:gd name="connsiteX151" fmla="*/ 1040590 w 2282933"/>
              <a:gd name="connsiteY151" fmla="*/ 984972 h 3533253"/>
              <a:gd name="connsiteX152" fmla="*/ 1234226 w 2282933"/>
              <a:gd name="connsiteY152" fmla="*/ 775313 h 3533253"/>
              <a:gd name="connsiteX153" fmla="*/ 1234226 w 2282933"/>
              <a:gd name="connsiteY153" fmla="*/ 872363 h 3533253"/>
              <a:gd name="connsiteX154" fmla="*/ 1427820 w 2282933"/>
              <a:gd name="connsiteY154" fmla="*/ 872363 h 3533253"/>
              <a:gd name="connsiteX155" fmla="*/ 1427820 w 2282933"/>
              <a:gd name="connsiteY155" fmla="*/ 775313 h 3533253"/>
              <a:gd name="connsiteX156" fmla="*/ 846996 w 2282933"/>
              <a:gd name="connsiteY156" fmla="*/ 766922 h 3533253"/>
              <a:gd name="connsiteX157" fmla="*/ 846996 w 2282933"/>
              <a:gd name="connsiteY157" fmla="*/ 863973 h 3533253"/>
              <a:gd name="connsiteX158" fmla="*/ 1040590 w 2282933"/>
              <a:gd name="connsiteY158" fmla="*/ 863973 h 3533253"/>
              <a:gd name="connsiteX159" fmla="*/ 1040590 w 2282933"/>
              <a:gd name="connsiteY159" fmla="*/ 766922 h 3533253"/>
              <a:gd name="connsiteX160" fmla="*/ 1066723 w 2282933"/>
              <a:gd name="connsiteY160" fmla="*/ 0 h 3533253"/>
              <a:gd name="connsiteX161" fmla="*/ 1208094 w 2282933"/>
              <a:gd name="connsiteY161" fmla="*/ 0 h 3533253"/>
              <a:gd name="connsiteX162" fmla="*/ 1208094 w 2282933"/>
              <a:gd name="connsiteY162" fmla="*/ 319549 h 3533253"/>
              <a:gd name="connsiteX163" fmla="*/ 1331023 w 2282933"/>
              <a:gd name="connsiteY163" fmla="*/ 319549 h 3533253"/>
              <a:gd name="connsiteX164" fmla="*/ 1331023 w 2282933"/>
              <a:gd name="connsiteY164" fmla="*/ 535584 h 3533253"/>
              <a:gd name="connsiteX165" fmla="*/ 1653715 w 2282933"/>
              <a:gd name="connsiteY165" fmla="*/ 535584 h 3533253"/>
              <a:gd name="connsiteX166" fmla="*/ 1653715 w 2282933"/>
              <a:gd name="connsiteY166" fmla="*/ 3533253 h 3533253"/>
              <a:gd name="connsiteX167" fmla="*/ 1298736 w 2282933"/>
              <a:gd name="connsiteY167" fmla="*/ 3533253 h 3533253"/>
              <a:gd name="connsiteX168" fmla="*/ 1298736 w 2282933"/>
              <a:gd name="connsiteY168" fmla="*/ 2957391 h 3533253"/>
              <a:gd name="connsiteX169" fmla="*/ 976080 w 2282933"/>
              <a:gd name="connsiteY169" fmla="*/ 2957391 h 3533253"/>
              <a:gd name="connsiteX170" fmla="*/ 976080 w 2282933"/>
              <a:gd name="connsiteY170" fmla="*/ 3533253 h 3533253"/>
              <a:gd name="connsiteX171" fmla="*/ 621101 w 2282933"/>
              <a:gd name="connsiteY171" fmla="*/ 3533253 h 3533253"/>
              <a:gd name="connsiteX172" fmla="*/ 621101 w 2282933"/>
              <a:gd name="connsiteY172" fmla="*/ 535584 h 3533253"/>
              <a:gd name="connsiteX173" fmla="*/ 943793 w 2282933"/>
              <a:gd name="connsiteY173" fmla="*/ 535584 h 3533253"/>
              <a:gd name="connsiteX174" fmla="*/ 943793 w 2282933"/>
              <a:gd name="connsiteY174" fmla="*/ 319549 h 3533253"/>
              <a:gd name="connsiteX175" fmla="*/ 1066723 w 2282933"/>
              <a:gd name="connsiteY175" fmla="*/ 319549 h 353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2282933" h="3533253">
                <a:moveTo>
                  <a:pt x="1911879" y="3099165"/>
                </a:moveTo>
                <a:lnTo>
                  <a:pt x="1911879" y="3196216"/>
                </a:lnTo>
                <a:lnTo>
                  <a:pt x="2105472" y="3196216"/>
                </a:lnTo>
                <a:lnTo>
                  <a:pt x="2105472" y="3099165"/>
                </a:lnTo>
                <a:close/>
                <a:moveTo>
                  <a:pt x="177461" y="3099165"/>
                </a:moveTo>
                <a:lnTo>
                  <a:pt x="177461" y="3196216"/>
                </a:lnTo>
                <a:lnTo>
                  <a:pt x="371054" y="3196216"/>
                </a:lnTo>
                <a:lnTo>
                  <a:pt x="371054" y="3099165"/>
                </a:lnTo>
                <a:close/>
                <a:moveTo>
                  <a:pt x="1911879" y="2881115"/>
                </a:moveTo>
                <a:lnTo>
                  <a:pt x="1911879" y="2978166"/>
                </a:lnTo>
                <a:lnTo>
                  <a:pt x="2105472" y="2978166"/>
                </a:lnTo>
                <a:lnTo>
                  <a:pt x="2105472" y="2881115"/>
                </a:lnTo>
                <a:close/>
                <a:moveTo>
                  <a:pt x="177461" y="2881115"/>
                </a:moveTo>
                <a:lnTo>
                  <a:pt x="177461" y="2978166"/>
                </a:lnTo>
                <a:lnTo>
                  <a:pt x="371054" y="2978166"/>
                </a:lnTo>
                <a:lnTo>
                  <a:pt x="371054" y="2881115"/>
                </a:lnTo>
                <a:close/>
                <a:moveTo>
                  <a:pt x="1234226" y="2737768"/>
                </a:moveTo>
                <a:lnTo>
                  <a:pt x="1234226" y="2834819"/>
                </a:lnTo>
                <a:lnTo>
                  <a:pt x="1427820" y="2834819"/>
                </a:lnTo>
                <a:lnTo>
                  <a:pt x="1427820" y="2737768"/>
                </a:lnTo>
                <a:close/>
                <a:moveTo>
                  <a:pt x="846996" y="2729377"/>
                </a:moveTo>
                <a:lnTo>
                  <a:pt x="846996" y="2826428"/>
                </a:lnTo>
                <a:lnTo>
                  <a:pt x="1040590" y="2826428"/>
                </a:lnTo>
                <a:lnTo>
                  <a:pt x="1040590" y="2729377"/>
                </a:lnTo>
                <a:close/>
                <a:moveTo>
                  <a:pt x="1911879" y="2663064"/>
                </a:moveTo>
                <a:lnTo>
                  <a:pt x="1911879" y="2760115"/>
                </a:lnTo>
                <a:lnTo>
                  <a:pt x="2105472" y="2760115"/>
                </a:lnTo>
                <a:lnTo>
                  <a:pt x="2105472" y="2663064"/>
                </a:lnTo>
                <a:close/>
                <a:moveTo>
                  <a:pt x="177461" y="2663064"/>
                </a:moveTo>
                <a:lnTo>
                  <a:pt x="177461" y="2760115"/>
                </a:lnTo>
                <a:lnTo>
                  <a:pt x="371054" y="2760115"/>
                </a:lnTo>
                <a:lnTo>
                  <a:pt x="371054" y="2663064"/>
                </a:lnTo>
                <a:close/>
                <a:moveTo>
                  <a:pt x="1234226" y="2519714"/>
                </a:moveTo>
                <a:lnTo>
                  <a:pt x="1234226" y="2616765"/>
                </a:lnTo>
                <a:lnTo>
                  <a:pt x="1427820" y="2616765"/>
                </a:lnTo>
                <a:lnTo>
                  <a:pt x="1427820" y="2519714"/>
                </a:lnTo>
                <a:close/>
                <a:moveTo>
                  <a:pt x="846996" y="2511323"/>
                </a:moveTo>
                <a:lnTo>
                  <a:pt x="846996" y="2608374"/>
                </a:lnTo>
                <a:lnTo>
                  <a:pt x="1040590" y="2608374"/>
                </a:lnTo>
                <a:lnTo>
                  <a:pt x="1040590" y="2511323"/>
                </a:lnTo>
                <a:close/>
                <a:moveTo>
                  <a:pt x="1911879" y="2445014"/>
                </a:moveTo>
                <a:lnTo>
                  <a:pt x="1911879" y="2542065"/>
                </a:lnTo>
                <a:lnTo>
                  <a:pt x="2105472" y="2542065"/>
                </a:lnTo>
                <a:lnTo>
                  <a:pt x="2105472" y="2445014"/>
                </a:lnTo>
                <a:close/>
                <a:moveTo>
                  <a:pt x="177461" y="2445014"/>
                </a:moveTo>
                <a:lnTo>
                  <a:pt x="177461" y="2542065"/>
                </a:lnTo>
                <a:lnTo>
                  <a:pt x="371054" y="2542065"/>
                </a:lnTo>
                <a:lnTo>
                  <a:pt x="371054" y="2445014"/>
                </a:lnTo>
                <a:close/>
                <a:moveTo>
                  <a:pt x="1234226" y="2301664"/>
                </a:moveTo>
                <a:lnTo>
                  <a:pt x="1234226" y="2398715"/>
                </a:lnTo>
                <a:lnTo>
                  <a:pt x="1427820" y="2398715"/>
                </a:lnTo>
                <a:lnTo>
                  <a:pt x="1427820" y="2301664"/>
                </a:lnTo>
                <a:close/>
                <a:moveTo>
                  <a:pt x="846996" y="2293273"/>
                </a:moveTo>
                <a:lnTo>
                  <a:pt x="846996" y="2390324"/>
                </a:lnTo>
                <a:lnTo>
                  <a:pt x="1040590" y="2390324"/>
                </a:lnTo>
                <a:lnTo>
                  <a:pt x="1040590" y="2293273"/>
                </a:lnTo>
                <a:close/>
                <a:moveTo>
                  <a:pt x="1911879" y="2226964"/>
                </a:moveTo>
                <a:lnTo>
                  <a:pt x="1911879" y="2324015"/>
                </a:lnTo>
                <a:lnTo>
                  <a:pt x="2105472" y="2324015"/>
                </a:lnTo>
                <a:lnTo>
                  <a:pt x="2105472" y="2226964"/>
                </a:lnTo>
                <a:close/>
                <a:moveTo>
                  <a:pt x="177461" y="2226964"/>
                </a:moveTo>
                <a:lnTo>
                  <a:pt x="177461" y="2324015"/>
                </a:lnTo>
                <a:lnTo>
                  <a:pt x="371054" y="2324015"/>
                </a:lnTo>
                <a:lnTo>
                  <a:pt x="371054" y="2226964"/>
                </a:lnTo>
                <a:close/>
                <a:moveTo>
                  <a:pt x="1234226" y="2083614"/>
                </a:moveTo>
                <a:lnTo>
                  <a:pt x="1234226" y="2180664"/>
                </a:lnTo>
                <a:lnTo>
                  <a:pt x="1427820" y="2180664"/>
                </a:lnTo>
                <a:lnTo>
                  <a:pt x="1427820" y="2083614"/>
                </a:lnTo>
                <a:close/>
                <a:moveTo>
                  <a:pt x="846996" y="2075223"/>
                </a:moveTo>
                <a:lnTo>
                  <a:pt x="846996" y="2172274"/>
                </a:lnTo>
                <a:lnTo>
                  <a:pt x="1040590" y="2172274"/>
                </a:lnTo>
                <a:lnTo>
                  <a:pt x="1040590" y="2075223"/>
                </a:lnTo>
                <a:close/>
                <a:moveTo>
                  <a:pt x="1911879" y="2008914"/>
                </a:moveTo>
                <a:lnTo>
                  <a:pt x="1911879" y="2105965"/>
                </a:lnTo>
                <a:lnTo>
                  <a:pt x="2105472" y="2105965"/>
                </a:lnTo>
                <a:lnTo>
                  <a:pt x="2105472" y="2008914"/>
                </a:lnTo>
                <a:close/>
                <a:moveTo>
                  <a:pt x="177461" y="2008914"/>
                </a:moveTo>
                <a:lnTo>
                  <a:pt x="177461" y="2105965"/>
                </a:lnTo>
                <a:lnTo>
                  <a:pt x="371054" y="2105965"/>
                </a:lnTo>
                <a:lnTo>
                  <a:pt x="371054" y="2008914"/>
                </a:lnTo>
                <a:close/>
                <a:moveTo>
                  <a:pt x="1234226" y="1865563"/>
                </a:moveTo>
                <a:lnTo>
                  <a:pt x="1234226" y="1962614"/>
                </a:lnTo>
                <a:lnTo>
                  <a:pt x="1427820" y="1962614"/>
                </a:lnTo>
                <a:lnTo>
                  <a:pt x="1427820" y="1865563"/>
                </a:lnTo>
                <a:close/>
                <a:moveTo>
                  <a:pt x="846996" y="1857173"/>
                </a:moveTo>
                <a:lnTo>
                  <a:pt x="846996" y="1954224"/>
                </a:lnTo>
                <a:lnTo>
                  <a:pt x="1040590" y="1954224"/>
                </a:lnTo>
                <a:lnTo>
                  <a:pt x="1040590" y="1857173"/>
                </a:lnTo>
                <a:close/>
                <a:moveTo>
                  <a:pt x="1911879" y="1790864"/>
                </a:moveTo>
                <a:lnTo>
                  <a:pt x="1911879" y="1887915"/>
                </a:lnTo>
                <a:lnTo>
                  <a:pt x="2105472" y="1887915"/>
                </a:lnTo>
                <a:lnTo>
                  <a:pt x="2105472" y="1790864"/>
                </a:lnTo>
                <a:close/>
                <a:moveTo>
                  <a:pt x="177461" y="1790864"/>
                </a:moveTo>
                <a:lnTo>
                  <a:pt x="177461" y="1887915"/>
                </a:lnTo>
                <a:lnTo>
                  <a:pt x="371054" y="1887915"/>
                </a:lnTo>
                <a:lnTo>
                  <a:pt x="371054" y="1790864"/>
                </a:lnTo>
                <a:close/>
                <a:moveTo>
                  <a:pt x="1234226" y="1647513"/>
                </a:moveTo>
                <a:lnTo>
                  <a:pt x="1234226" y="1744564"/>
                </a:lnTo>
                <a:lnTo>
                  <a:pt x="1427820" y="1744564"/>
                </a:lnTo>
                <a:lnTo>
                  <a:pt x="1427820" y="1647513"/>
                </a:lnTo>
                <a:close/>
                <a:moveTo>
                  <a:pt x="846996" y="1639123"/>
                </a:moveTo>
                <a:lnTo>
                  <a:pt x="846996" y="1736174"/>
                </a:lnTo>
                <a:lnTo>
                  <a:pt x="1040590" y="1736174"/>
                </a:lnTo>
                <a:lnTo>
                  <a:pt x="1040590" y="1639123"/>
                </a:lnTo>
                <a:close/>
                <a:moveTo>
                  <a:pt x="1911879" y="1572814"/>
                </a:moveTo>
                <a:lnTo>
                  <a:pt x="1911879" y="1669865"/>
                </a:lnTo>
                <a:lnTo>
                  <a:pt x="2105472" y="1669865"/>
                </a:lnTo>
                <a:lnTo>
                  <a:pt x="2105472" y="1572814"/>
                </a:lnTo>
                <a:close/>
                <a:moveTo>
                  <a:pt x="177461" y="1572814"/>
                </a:moveTo>
                <a:lnTo>
                  <a:pt x="177461" y="1669865"/>
                </a:lnTo>
                <a:lnTo>
                  <a:pt x="371054" y="1669865"/>
                </a:lnTo>
                <a:lnTo>
                  <a:pt x="371054" y="1572814"/>
                </a:lnTo>
                <a:close/>
                <a:moveTo>
                  <a:pt x="1234226" y="1429463"/>
                </a:moveTo>
                <a:lnTo>
                  <a:pt x="1234226" y="1526514"/>
                </a:lnTo>
                <a:lnTo>
                  <a:pt x="1427820" y="1526514"/>
                </a:lnTo>
                <a:lnTo>
                  <a:pt x="1427820" y="1429463"/>
                </a:lnTo>
                <a:close/>
                <a:moveTo>
                  <a:pt x="846996" y="1421073"/>
                </a:moveTo>
                <a:lnTo>
                  <a:pt x="846996" y="1518124"/>
                </a:lnTo>
                <a:lnTo>
                  <a:pt x="1040590" y="1518124"/>
                </a:lnTo>
                <a:lnTo>
                  <a:pt x="1040590" y="1421073"/>
                </a:lnTo>
                <a:close/>
                <a:moveTo>
                  <a:pt x="1911879" y="1354763"/>
                </a:moveTo>
                <a:lnTo>
                  <a:pt x="1911879" y="1451814"/>
                </a:lnTo>
                <a:lnTo>
                  <a:pt x="2105472" y="1451814"/>
                </a:lnTo>
                <a:lnTo>
                  <a:pt x="2105472" y="1354763"/>
                </a:lnTo>
                <a:close/>
                <a:moveTo>
                  <a:pt x="177461" y="1354763"/>
                </a:moveTo>
                <a:lnTo>
                  <a:pt x="177461" y="1451814"/>
                </a:lnTo>
                <a:lnTo>
                  <a:pt x="371054" y="1451814"/>
                </a:lnTo>
                <a:lnTo>
                  <a:pt x="371054" y="1354763"/>
                </a:lnTo>
                <a:close/>
                <a:moveTo>
                  <a:pt x="1234226" y="1211413"/>
                </a:moveTo>
                <a:lnTo>
                  <a:pt x="1234226" y="1308464"/>
                </a:lnTo>
                <a:lnTo>
                  <a:pt x="1427820" y="1308464"/>
                </a:lnTo>
                <a:lnTo>
                  <a:pt x="1427820" y="1211413"/>
                </a:lnTo>
                <a:close/>
                <a:moveTo>
                  <a:pt x="846996" y="1203022"/>
                </a:moveTo>
                <a:lnTo>
                  <a:pt x="846996" y="1300073"/>
                </a:lnTo>
                <a:lnTo>
                  <a:pt x="1040590" y="1300073"/>
                </a:lnTo>
                <a:lnTo>
                  <a:pt x="1040590" y="1203022"/>
                </a:lnTo>
                <a:close/>
                <a:moveTo>
                  <a:pt x="1734418" y="1139329"/>
                </a:moveTo>
                <a:lnTo>
                  <a:pt x="2282933" y="1139329"/>
                </a:lnTo>
                <a:lnTo>
                  <a:pt x="2282933" y="3533253"/>
                </a:lnTo>
                <a:lnTo>
                  <a:pt x="1734418" y="3533253"/>
                </a:lnTo>
                <a:close/>
                <a:moveTo>
                  <a:pt x="0" y="1139329"/>
                </a:moveTo>
                <a:lnTo>
                  <a:pt x="548515" y="1139329"/>
                </a:lnTo>
                <a:lnTo>
                  <a:pt x="548515" y="3533253"/>
                </a:lnTo>
                <a:lnTo>
                  <a:pt x="0" y="3533253"/>
                </a:lnTo>
                <a:close/>
                <a:moveTo>
                  <a:pt x="1234226" y="993363"/>
                </a:moveTo>
                <a:lnTo>
                  <a:pt x="1234226" y="1090414"/>
                </a:lnTo>
                <a:lnTo>
                  <a:pt x="1427820" y="1090414"/>
                </a:lnTo>
                <a:lnTo>
                  <a:pt x="1427820" y="993363"/>
                </a:lnTo>
                <a:close/>
                <a:moveTo>
                  <a:pt x="846996" y="984972"/>
                </a:moveTo>
                <a:lnTo>
                  <a:pt x="846996" y="1082023"/>
                </a:lnTo>
                <a:lnTo>
                  <a:pt x="1040590" y="1082023"/>
                </a:lnTo>
                <a:lnTo>
                  <a:pt x="1040590" y="984972"/>
                </a:lnTo>
                <a:close/>
                <a:moveTo>
                  <a:pt x="1234226" y="775313"/>
                </a:moveTo>
                <a:lnTo>
                  <a:pt x="1234226" y="872363"/>
                </a:lnTo>
                <a:lnTo>
                  <a:pt x="1427820" y="872363"/>
                </a:lnTo>
                <a:lnTo>
                  <a:pt x="1427820" y="775313"/>
                </a:lnTo>
                <a:close/>
                <a:moveTo>
                  <a:pt x="846996" y="766922"/>
                </a:moveTo>
                <a:lnTo>
                  <a:pt x="846996" y="863973"/>
                </a:lnTo>
                <a:lnTo>
                  <a:pt x="1040590" y="863973"/>
                </a:lnTo>
                <a:lnTo>
                  <a:pt x="1040590" y="766922"/>
                </a:lnTo>
                <a:close/>
                <a:moveTo>
                  <a:pt x="1066723" y="0"/>
                </a:moveTo>
                <a:lnTo>
                  <a:pt x="1208094" y="0"/>
                </a:lnTo>
                <a:lnTo>
                  <a:pt x="1208094" y="319549"/>
                </a:lnTo>
                <a:lnTo>
                  <a:pt x="1331023" y="319549"/>
                </a:lnTo>
                <a:lnTo>
                  <a:pt x="1331023" y="535584"/>
                </a:lnTo>
                <a:lnTo>
                  <a:pt x="1653715" y="535584"/>
                </a:lnTo>
                <a:lnTo>
                  <a:pt x="1653715" y="3533253"/>
                </a:lnTo>
                <a:lnTo>
                  <a:pt x="1298736" y="3533253"/>
                </a:lnTo>
                <a:lnTo>
                  <a:pt x="1298736" y="2957391"/>
                </a:lnTo>
                <a:lnTo>
                  <a:pt x="976080" y="2957391"/>
                </a:lnTo>
                <a:lnTo>
                  <a:pt x="976080" y="3533253"/>
                </a:lnTo>
                <a:lnTo>
                  <a:pt x="621101" y="3533253"/>
                </a:lnTo>
                <a:lnTo>
                  <a:pt x="621101" y="535584"/>
                </a:lnTo>
                <a:lnTo>
                  <a:pt x="943793" y="535584"/>
                </a:lnTo>
                <a:lnTo>
                  <a:pt x="943793" y="319549"/>
                </a:lnTo>
                <a:lnTo>
                  <a:pt x="1066723" y="3195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6" name="Rectangle 41">
            <a:extLst>
              <a:ext uri="{FF2B5EF4-FFF2-40B4-BE49-F238E27FC236}">
                <a16:creationId xmlns:a16="http://schemas.microsoft.com/office/drawing/2014/main" id="{B6F39819-ACF1-444E-A36A-5267AE4CE150}"/>
              </a:ext>
            </a:extLst>
          </p:cNvPr>
          <p:cNvSpPr>
            <a:spLocks/>
          </p:cNvSpPr>
          <p:nvPr/>
        </p:nvSpPr>
        <p:spPr>
          <a:xfrm>
            <a:off x="6822605" y="2535403"/>
            <a:ext cx="391701" cy="391700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7" name="Freeform: Shape 46">
            <a:extLst>
              <a:ext uri="{FF2B5EF4-FFF2-40B4-BE49-F238E27FC236}">
                <a16:creationId xmlns:a16="http://schemas.microsoft.com/office/drawing/2014/main" id="{0FC724D5-2897-4ADE-9DC1-4D8EDEDC3C9C}"/>
              </a:ext>
            </a:extLst>
          </p:cNvPr>
          <p:cNvSpPr/>
          <p:nvPr/>
        </p:nvSpPr>
        <p:spPr>
          <a:xfrm>
            <a:off x="5854558" y="2745085"/>
            <a:ext cx="592235" cy="458401"/>
          </a:xfrm>
          <a:custGeom>
            <a:avLst/>
            <a:gdLst>
              <a:gd name="connsiteX0" fmla="*/ 1573462 w 3107713"/>
              <a:gd name="connsiteY0" fmla="*/ 1230810 h 2405430"/>
              <a:gd name="connsiteX1" fmla="*/ 1573462 w 3107713"/>
              <a:gd name="connsiteY1" fmla="*/ 1540156 h 2405430"/>
              <a:gd name="connsiteX2" fmla="*/ 1882808 w 3107713"/>
              <a:gd name="connsiteY2" fmla="*/ 1540156 h 2405430"/>
              <a:gd name="connsiteX3" fmla="*/ 1882808 w 3107713"/>
              <a:gd name="connsiteY3" fmla="*/ 1230810 h 2405430"/>
              <a:gd name="connsiteX4" fmla="*/ 1220371 w 3107713"/>
              <a:gd name="connsiteY4" fmla="*/ 1230810 h 2405430"/>
              <a:gd name="connsiteX5" fmla="*/ 1220371 w 3107713"/>
              <a:gd name="connsiteY5" fmla="*/ 1540156 h 2405430"/>
              <a:gd name="connsiteX6" fmla="*/ 1529717 w 3107713"/>
              <a:gd name="connsiteY6" fmla="*/ 1540156 h 2405430"/>
              <a:gd name="connsiteX7" fmla="*/ 1529717 w 3107713"/>
              <a:gd name="connsiteY7" fmla="*/ 1230810 h 2405430"/>
              <a:gd name="connsiteX8" fmla="*/ 1573462 w 3107713"/>
              <a:gd name="connsiteY8" fmla="*/ 861315 h 2405430"/>
              <a:gd name="connsiteX9" fmla="*/ 1573462 w 3107713"/>
              <a:gd name="connsiteY9" fmla="*/ 1170661 h 2405430"/>
              <a:gd name="connsiteX10" fmla="*/ 1882808 w 3107713"/>
              <a:gd name="connsiteY10" fmla="*/ 1170661 h 2405430"/>
              <a:gd name="connsiteX11" fmla="*/ 1882808 w 3107713"/>
              <a:gd name="connsiteY11" fmla="*/ 861315 h 2405430"/>
              <a:gd name="connsiteX12" fmla="*/ 1220371 w 3107713"/>
              <a:gd name="connsiteY12" fmla="*/ 861315 h 2405430"/>
              <a:gd name="connsiteX13" fmla="*/ 1220371 w 3107713"/>
              <a:gd name="connsiteY13" fmla="*/ 1170661 h 2405430"/>
              <a:gd name="connsiteX14" fmla="*/ 1529717 w 3107713"/>
              <a:gd name="connsiteY14" fmla="*/ 1170661 h 2405430"/>
              <a:gd name="connsiteX15" fmla="*/ 1529717 w 3107713"/>
              <a:gd name="connsiteY15" fmla="*/ 861315 h 2405430"/>
              <a:gd name="connsiteX16" fmla="*/ 1554853 w 3107713"/>
              <a:gd name="connsiteY16" fmla="*/ 0 h 2405430"/>
              <a:gd name="connsiteX17" fmla="*/ 1709041 w 3107713"/>
              <a:gd name="connsiteY17" fmla="*/ 68657 h 2405430"/>
              <a:gd name="connsiteX18" fmla="*/ 2030222 w 3107713"/>
              <a:gd name="connsiteY18" fmla="*/ 299844 h 2405430"/>
              <a:gd name="connsiteX19" fmla="*/ 2101595 w 3107713"/>
              <a:gd name="connsiteY19" fmla="*/ 268813 h 2405430"/>
              <a:gd name="connsiteX20" fmla="*/ 2241239 w 3107713"/>
              <a:gd name="connsiteY20" fmla="*/ 133823 h 2405430"/>
              <a:gd name="connsiteX21" fmla="*/ 2380880 w 3107713"/>
              <a:gd name="connsiteY21" fmla="*/ 133823 h 2405430"/>
              <a:gd name="connsiteX22" fmla="*/ 2486388 w 3107713"/>
              <a:gd name="connsiteY22" fmla="*/ 239331 h 2405430"/>
              <a:gd name="connsiteX23" fmla="*/ 2484837 w 3107713"/>
              <a:gd name="connsiteY23" fmla="*/ 526377 h 2405430"/>
              <a:gd name="connsiteX24" fmla="*/ 2571726 w 3107713"/>
              <a:gd name="connsiteY24" fmla="*/ 690844 h 2405430"/>
              <a:gd name="connsiteX25" fmla="*/ 3013930 w 3107713"/>
              <a:gd name="connsiteY25" fmla="*/ 1005818 h 2405430"/>
              <a:gd name="connsiteX26" fmla="*/ 3107024 w 3107713"/>
              <a:gd name="connsiteY26" fmla="*/ 1131497 h 2405430"/>
              <a:gd name="connsiteX27" fmla="*/ 3041858 w 3107713"/>
              <a:gd name="connsiteY27" fmla="*/ 1271140 h 2405430"/>
              <a:gd name="connsiteX28" fmla="*/ 2843256 w 3107713"/>
              <a:gd name="connsiteY28" fmla="*/ 1271140 h 2405430"/>
              <a:gd name="connsiteX29" fmla="*/ 2577934 w 3107713"/>
              <a:gd name="connsiteY29" fmla="*/ 1083398 h 2405430"/>
              <a:gd name="connsiteX30" fmla="*/ 2500354 w 3107713"/>
              <a:gd name="connsiteY30" fmla="*/ 1041505 h 2405430"/>
              <a:gd name="connsiteX31" fmla="*/ 2486388 w 3107713"/>
              <a:gd name="connsiteY31" fmla="*/ 1126841 h 2405430"/>
              <a:gd name="connsiteX32" fmla="*/ 2486388 w 3107713"/>
              <a:gd name="connsiteY32" fmla="*/ 1688518 h 2405430"/>
              <a:gd name="connsiteX33" fmla="*/ 2486388 w 3107713"/>
              <a:gd name="connsiteY33" fmla="*/ 2254849 h 2405430"/>
              <a:gd name="connsiteX34" fmla="*/ 2343642 w 3107713"/>
              <a:gd name="connsiteY34" fmla="*/ 2403802 h 2405430"/>
              <a:gd name="connsiteX35" fmla="*/ 1909197 w 3107713"/>
              <a:gd name="connsiteY35" fmla="*/ 2405353 h 2405430"/>
              <a:gd name="connsiteX36" fmla="*/ 1833168 w 3107713"/>
              <a:gd name="connsiteY36" fmla="*/ 2327773 h 2405430"/>
              <a:gd name="connsiteX37" fmla="*/ 1834722 w 3107713"/>
              <a:gd name="connsiteY37" fmla="*/ 1939875 h 2405430"/>
              <a:gd name="connsiteX38" fmla="*/ 1741625 w 3107713"/>
              <a:gd name="connsiteY38" fmla="*/ 1842124 h 2405430"/>
              <a:gd name="connsiteX39" fmla="*/ 1369244 w 3107713"/>
              <a:gd name="connsiteY39" fmla="*/ 1842124 h 2405430"/>
              <a:gd name="connsiteX40" fmla="*/ 1276150 w 3107713"/>
              <a:gd name="connsiteY40" fmla="*/ 1939875 h 2405430"/>
              <a:gd name="connsiteX41" fmla="*/ 1277701 w 3107713"/>
              <a:gd name="connsiteY41" fmla="*/ 2327773 h 2405430"/>
              <a:gd name="connsiteX42" fmla="*/ 1200121 w 3107713"/>
              <a:gd name="connsiteY42" fmla="*/ 2403802 h 2405430"/>
              <a:gd name="connsiteX43" fmla="*/ 773434 w 3107713"/>
              <a:gd name="connsiteY43" fmla="*/ 2402251 h 2405430"/>
              <a:gd name="connsiteX44" fmla="*/ 624481 w 3107713"/>
              <a:gd name="connsiteY44" fmla="*/ 2251744 h 2405430"/>
              <a:gd name="connsiteX45" fmla="*/ 622930 w 3107713"/>
              <a:gd name="connsiteY45" fmla="*/ 1111327 h 2405430"/>
              <a:gd name="connsiteX46" fmla="*/ 607413 w 3107713"/>
              <a:gd name="connsiteY46" fmla="*/ 1041505 h 2405430"/>
              <a:gd name="connsiteX47" fmla="*/ 548452 w 3107713"/>
              <a:gd name="connsiteY47" fmla="*/ 1072535 h 2405430"/>
              <a:gd name="connsiteX48" fmla="*/ 290888 w 3107713"/>
              <a:gd name="connsiteY48" fmla="*/ 1258726 h 2405430"/>
              <a:gd name="connsiteX49" fmla="*/ 152798 w 3107713"/>
              <a:gd name="connsiteY49" fmla="*/ 1300620 h 2405430"/>
              <a:gd name="connsiteX50" fmla="*/ 6947 w 3107713"/>
              <a:gd name="connsiteY50" fmla="*/ 1192009 h 2405430"/>
              <a:gd name="connsiteX51" fmla="*/ 67460 w 3107713"/>
              <a:gd name="connsiteY51" fmla="*/ 1029090 h 2405430"/>
              <a:gd name="connsiteX52" fmla="*/ 557761 w 3107713"/>
              <a:gd name="connsiteY52" fmla="*/ 675330 h 2405430"/>
              <a:gd name="connsiteX53" fmla="*/ 1401828 w 3107713"/>
              <a:gd name="connsiteY53" fmla="*/ 68657 h 2405430"/>
              <a:gd name="connsiteX54" fmla="*/ 1554853 w 3107713"/>
              <a:gd name="connsiteY54" fmla="*/ 0 h 240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07713" h="2405430">
                <a:moveTo>
                  <a:pt x="1573462" y="1230810"/>
                </a:moveTo>
                <a:lnTo>
                  <a:pt x="1573462" y="1540156"/>
                </a:lnTo>
                <a:lnTo>
                  <a:pt x="1882808" y="1540156"/>
                </a:lnTo>
                <a:lnTo>
                  <a:pt x="1882808" y="1230810"/>
                </a:lnTo>
                <a:close/>
                <a:moveTo>
                  <a:pt x="1220371" y="1230810"/>
                </a:moveTo>
                <a:lnTo>
                  <a:pt x="1220371" y="1540156"/>
                </a:lnTo>
                <a:lnTo>
                  <a:pt x="1529717" y="1540156"/>
                </a:lnTo>
                <a:lnTo>
                  <a:pt x="1529717" y="1230810"/>
                </a:lnTo>
                <a:close/>
                <a:moveTo>
                  <a:pt x="1573462" y="861315"/>
                </a:moveTo>
                <a:lnTo>
                  <a:pt x="1573462" y="1170661"/>
                </a:lnTo>
                <a:lnTo>
                  <a:pt x="1882808" y="1170661"/>
                </a:lnTo>
                <a:lnTo>
                  <a:pt x="1882808" y="861315"/>
                </a:lnTo>
                <a:close/>
                <a:moveTo>
                  <a:pt x="1220371" y="861315"/>
                </a:moveTo>
                <a:lnTo>
                  <a:pt x="1220371" y="1170661"/>
                </a:lnTo>
                <a:lnTo>
                  <a:pt x="1529717" y="1170661"/>
                </a:lnTo>
                <a:lnTo>
                  <a:pt x="1529717" y="861315"/>
                </a:lnTo>
                <a:close/>
                <a:moveTo>
                  <a:pt x="1554853" y="0"/>
                </a:moveTo>
                <a:cubicBezTo>
                  <a:pt x="1599267" y="0"/>
                  <a:pt x="1643875" y="22886"/>
                  <a:pt x="1709041" y="68657"/>
                </a:cubicBezTo>
                <a:cubicBezTo>
                  <a:pt x="1816101" y="144686"/>
                  <a:pt x="1923163" y="222264"/>
                  <a:pt x="2030222" y="299844"/>
                </a:cubicBezTo>
                <a:cubicBezTo>
                  <a:pt x="2075218" y="332428"/>
                  <a:pt x="2098490" y="341737"/>
                  <a:pt x="2101595" y="268813"/>
                </a:cubicBezTo>
                <a:cubicBezTo>
                  <a:pt x="2106248" y="152442"/>
                  <a:pt x="2129523" y="133823"/>
                  <a:pt x="2241239" y="133823"/>
                </a:cubicBezTo>
                <a:cubicBezTo>
                  <a:pt x="2287786" y="133823"/>
                  <a:pt x="2334333" y="133823"/>
                  <a:pt x="2380880" y="133823"/>
                </a:cubicBezTo>
                <a:cubicBezTo>
                  <a:pt x="2450702" y="133823"/>
                  <a:pt x="2486388" y="169509"/>
                  <a:pt x="2486388" y="239331"/>
                </a:cubicBezTo>
                <a:cubicBezTo>
                  <a:pt x="2486388" y="335530"/>
                  <a:pt x="2492595" y="431729"/>
                  <a:pt x="2484837" y="526377"/>
                </a:cubicBezTo>
                <a:cubicBezTo>
                  <a:pt x="2478630" y="603955"/>
                  <a:pt x="2509663" y="648951"/>
                  <a:pt x="2571726" y="690844"/>
                </a:cubicBezTo>
                <a:cubicBezTo>
                  <a:pt x="2720680" y="793250"/>
                  <a:pt x="2866528" y="900310"/>
                  <a:pt x="3013930" y="1005818"/>
                </a:cubicBezTo>
                <a:cubicBezTo>
                  <a:pt x="3058926" y="1038402"/>
                  <a:pt x="3102370" y="1069433"/>
                  <a:pt x="3107024" y="1131497"/>
                </a:cubicBezTo>
                <a:cubicBezTo>
                  <a:pt x="3111680" y="1190458"/>
                  <a:pt x="3093061" y="1240107"/>
                  <a:pt x="3041858" y="1271140"/>
                </a:cubicBezTo>
                <a:cubicBezTo>
                  <a:pt x="2976692" y="1311480"/>
                  <a:pt x="2906870" y="1313031"/>
                  <a:pt x="2843256" y="1271140"/>
                </a:cubicBezTo>
                <a:cubicBezTo>
                  <a:pt x="2753264" y="1212179"/>
                  <a:pt x="2666374" y="1145462"/>
                  <a:pt x="2577934" y="1083398"/>
                </a:cubicBezTo>
                <a:cubicBezTo>
                  <a:pt x="2553108" y="1066331"/>
                  <a:pt x="2528282" y="1029090"/>
                  <a:pt x="2500354" y="1041505"/>
                </a:cubicBezTo>
                <a:cubicBezTo>
                  <a:pt x="2469321" y="1055468"/>
                  <a:pt x="2486388" y="1097361"/>
                  <a:pt x="2486388" y="1126841"/>
                </a:cubicBezTo>
                <a:cubicBezTo>
                  <a:pt x="2484837" y="1316136"/>
                  <a:pt x="2486388" y="1502327"/>
                  <a:pt x="2486388" y="1688518"/>
                </a:cubicBezTo>
                <a:cubicBezTo>
                  <a:pt x="2486388" y="1877811"/>
                  <a:pt x="2486388" y="2065553"/>
                  <a:pt x="2486388" y="2254849"/>
                </a:cubicBezTo>
                <a:cubicBezTo>
                  <a:pt x="2486388" y="2361908"/>
                  <a:pt x="2449151" y="2402251"/>
                  <a:pt x="2343642" y="2403802"/>
                </a:cubicBezTo>
                <a:cubicBezTo>
                  <a:pt x="2199345" y="2405353"/>
                  <a:pt x="2053494" y="2402251"/>
                  <a:pt x="1909197" y="2405353"/>
                </a:cubicBezTo>
                <a:cubicBezTo>
                  <a:pt x="1851790" y="2406904"/>
                  <a:pt x="1831617" y="2385183"/>
                  <a:pt x="1833168" y="2327773"/>
                </a:cubicBezTo>
                <a:cubicBezTo>
                  <a:pt x="1836273" y="2198992"/>
                  <a:pt x="1831617" y="2068658"/>
                  <a:pt x="1834722" y="1939875"/>
                </a:cubicBezTo>
                <a:cubicBezTo>
                  <a:pt x="1836273" y="1871606"/>
                  <a:pt x="1812998" y="1840573"/>
                  <a:pt x="1741625" y="1842124"/>
                </a:cubicBezTo>
                <a:cubicBezTo>
                  <a:pt x="1617498" y="1845229"/>
                  <a:pt x="1493371" y="1845229"/>
                  <a:pt x="1369244" y="1842124"/>
                </a:cubicBezTo>
                <a:cubicBezTo>
                  <a:pt x="1296320" y="1840573"/>
                  <a:pt x="1274596" y="1873158"/>
                  <a:pt x="1276150" y="1939875"/>
                </a:cubicBezTo>
                <a:cubicBezTo>
                  <a:pt x="1279252" y="2068658"/>
                  <a:pt x="1274596" y="2198992"/>
                  <a:pt x="1277701" y="2327773"/>
                </a:cubicBezTo>
                <a:cubicBezTo>
                  <a:pt x="1279252" y="2385183"/>
                  <a:pt x="1257528" y="2405353"/>
                  <a:pt x="1200121" y="2403802"/>
                </a:cubicBezTo>
                <a:cubicBezTo>
                  <a:pt x="1057375" y="2400697"/>
                  <a:pt x="916180" y="2403802"/>
                  <a:pt x="773434" y="2402251"/>
                </a:cubicBezTo>
                <a:cubicBezTo>
                  <a:pt x="661719" y="2400697"/>
                  <a:pt x="624481" y="2363459"/>
                  <a:pt x="624481" y="2251744"/>
                </a:cubicBezTo>
                <a:cubicBezTo>
                  <a:pt x="624481" y="1871606"/>
                  <a:pt x="624481" y="1491467"/>
                  <a:pt x="622930" y="1111327"/>
                </a:cubicBezTo>
                <a:cubicBezTo>
                  <a:pt x="622930" y="1088052"/>
                  <a:pt x="636893" y="1053916"/>
                  <a:pt x="607413" y="1041505"/>
                </a:cubicBezTo>
                <a:cubicBezTo>
                  <a:pt x="585692" y="1032195"/>
                  <a:pt x="567071" y="1058572"/>
                  <a:pt x="548452" y="1072535"/>
                </a:cubicBezTo>
                <a:cubicBezTo>
                  <a:pt x="461565" y="1134599"/>
                  <a:pt x="376227" y="1195111"/>
                  <a:pt x="290888" y="1258726"/>
                </a:cubicBezTo>
                <a:cubicBezTo>
                  <a:pt x="248995" y="1289759"/>
                  <a:pt x="203999" y="1306827"/>
                  <a:pt x="152798" y="1300620"/>
                </a:cubicBezTo>
                <a:cubicBezTo>
                  <a:pt x="82976" y="1292861"/>
                  <a:pt x="27117" y="1263382"/>
                  <a:pt x="6947" y="1192009"/>
                </a:cubicBezTo>
                <a:cubicBezTo>
                  <a:pt x="-13223" y="1125289"/>
                  <a:pt x="11603" y="1069433"/>
                  <a:pt x="67460" y="1029090"/>
                </a:cubicBezTo>
                <a:cubicBezTo>
                  <a:pt x="230376" y="911170"/>
                  <a:pt x="393294" y="793250"/>
                  <a:pt x="557761" y="675330"/>
                </a:cubicBezTo>
                <a:cubicBezTo>
                  <a:pt x="838600" y="472072"/>
                  <a:pt x="1119438" y="270364"/>
                  <a:pt x="1401828" y="68657"/>
                </a:cubicBezTo>
                <a:cubicBezTo>
                  <a:pt x="1466219" y="22886"/>
                  <a:pt x="1510439" y="0"/>
                  <a:pt x="1554853" y="0"/>
                </a:cubicBezTo>
                <a:close/>
              </a:path>
            </a:pathLst>
          </a:custGeom>
          <a:solidFill>
            <a:schemeClr val="accent4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F6C2D69-43D2-40F6-ABC3-7294EC7CEAE7}"/>
              </a:ext>
            </a:extLst>
          </p:cNvPr>
          <p:cNvSpPr txBox="1"/>
          <p:nvPr/>
        </p:nvSpPr>
        <p:spPr>
          <a:xfrm>
            <a:off x="711480" y="4586409"/>
            <a:ext cx="141353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A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F8FED25-F4C0-4CD1-A11F-BA4F4529D1B2}"/>
              </a:ext>
            </a:extLst>
          </p:cNvPr>
          <p:cNvSpPr txBox="1"/>
          <p:nvPr/>
        </p:nvSpPr>
        <p:spPr>
          <a:xfrm>
            <a:off x="2436737" y="4586409"/>
            <a:ext cx="141353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B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6B09CA8-C241-48D0-BC23-6C95B319A9FA}"/>
              </a:ext>
            </a:extLst>
          </p:cNvPr>
          <p:cNvSpPr txBox="1"/>
          <p:nvPr/>
        </p:nvSpPr>
        <p:spPr>
          <a:xfrm>
            <a:off x="4161994" y="4586409"/>
            <a:ext cx="141353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C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1608E73-0E6D-4A82-A134-8CF8047DA6AE}"/>
              </a:ext>
            </a:extLst>
          </p:cNvPr>
          <p:cNvSpPr txBox="1"/>
          <p:nvPr/>
        </p:nvSpPr>
        <p:spPr>
          <a:xfrm>
            <a:off x="5887252" y="4586409"/>
            <a:ext cx="141353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D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7CAE4A0A-020B-44C9-91CB-2F5043886CE0}"/>
              </a:ext>
            </a:extLst>
          </p:cNvPr>
          <p:cNvGrpSpPr/>
          <p:nvPr/>
        </p:nvGrpSpPr>
        <p:grpSpPr>
          <a:xfrm>
            <a:off x="7944117" y="2816351"/>
            <a:ext cx="3517900" cy="937993"/>
            <a:chOff x="7962616" y="1835439"/>
            <a:chExt cx="3517900" cy="937993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18E8E1A-864F-410C-98DA-C088354542E3}"/>
                </a:ext>
              </a:extLst>
            </p:cNvPr>
            <p:cNvSpPr txBox="1"/>
            <p:nvPr/>
          </p:nvSpPr>
          <p:spPr>
            <a:xfrm>
              <a:off x="7962616" y="1835439"/>
              <a:ext cx="1729679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F2A4E12-92D5-4702-83A7-C300C6281D18}"/>
                </a:ext>
              </a:extLst>
            </p:cNvPr>
            <p:cNvSpPr txBox="1"/>
            <p:nvPr/>
          </p:nvSpPr>
          <p:spPr>
            <a:xfrm>
              <a:off x="7962619" y="2127101"/>
              <a:ext cx="35178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A810114D-8327-441F-B2CE-58DCCD6B5A25}"/>
              </a:ext>
            </a:extLst>
          </p:cNvPr>
          <p:cNvGrpSpPr/>
          <p:nvPr/>
        </p:nvGrpSpPr>
        <p:grpSpPr>
          <a:xfrm>
            <a:off x="7944117" y="3916280"/>
            <a:ext cx="3517901" cy="937993"/>
            <a:chOff x="7962615" y="2793169"/>
            <a:chExt cx="3517901" cy="937993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D7BE3F7-7890-43E3-B835-2068A07A5F06}"/>
                </a:ext>
              </a:extLst>
            </p:cNvPr>
            <p:cNvSpPr txBox="1"/>
            <p:nvPr/>
          </p:nvSpPr>
          <p:spPr>
            <a:xfrm>
              <a:off x="7962615" y="2793169"/>
              <a:ext cx="1729679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B2805D5-3A5D-442F-84EA-DA2C59796CC0}"/>
                </a:ext>
              </a:extLst>
            </p:cNvPr>
            <p:cNvSpPr txBox="1"/>
            <p:nvPr/>
          </p:nvSpPr>
          <p:spPr>
            <a:xfrm>
              <a:off x="7962618" y="3084831"/>
              <a:ext cx="35178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FF1D3263-A552-4499-964A-5864C8E41439}"/>
              </a:ext>
            </a:extLst>
          </p:cNvPr>
          <p:cNvGrpSpPr/>
          <p:nvPr/>
        </p:nvGrpSpPr>
        <p:grpSpPr>
          <a:xfrm>
            <a:off x="7944117" y="5016210"/>
            <a:ext cx="3517901" cy="996639"/>
            <a:chOff x="7962615" y="3935562"/>
            <a:chExt cx="3517901" cy="99663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EB7C9BC-4F6D-4A2C-8B7C-297D033727C3}"/>
                </a:ext>
              </a:extLst>
            </p:cNvPr>
            <p:cNvSpPr txBox="1"/>
            <p:nvPr/>
          </p:nvSpPr>
          <p:spPr>
            <a:xfrm>
              <a:off x="7962616" y="3935562"/>
              <a:ext cx="1729680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14E696F-9F75-4886-9259-833E8420F98B}"/>
                </a:ext>
              </a:extLst>
            </p:cNvPr>
            <p:cNvSpPr txBox="1"/>
            <p:nvPr/>
          </p:nvSpPr>
          <p:spPr>
            <a:xfrm>
              <a:off x="7962615" y="4285870"/>
              <a:ext cx="3517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F2049625-8A08-453A-94D4-263CEAED9F89}"/>
              </a:ext>
            </a:extLst>
          </p:cNvPr>
          <p:cNvGrpSpPr/>
          <p:nvPr/>
        </p:nvGrpSpPr>
        <p:grpSpPr>
          <a:xfrm>
            <a:off x="7944117" y="1716422"/>
            <a:ext cx="3517900" cy="937993"/>
            <a:chOff x="7962616" y="1835439"/>
            <a:chExt cx="3517900" cy="937993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1B981E3-2B45-4BA8-A1A1-0730059F73FD}"/>
                </a:ext>
              </a:extLst>
            </p:cNvPr>
            <p:cNvSpPr txBox="1"/>
            <p:nvPr/>
          </p:nvSpPr>
          <p:spPr>
            <a:xfrm>
              <a:off x="7962616" y="1835439"/>
              <a:ext cx="1729679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2C39D6B-5D87-40B5-AC00-075CBE9139CB}"/>
                </a:ext>
              </a:extLst>
            </p:cNvPr>
            <p:cNvSpPr txBox="1"/>
            <p:nvPr/>
          </p:nvSpPr>
          <p:spPr>
            <a:xfrm>
              <a:off x="7962619" y="2127101"/>
              <a:ext cx="35178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C4606234-4658-464E-B212-084F48DF6EF6}"/>
              </a:ext>
            </a:extLst>
          </p:cNvPr>
          <p:cNvSpPr txBox="1"/>
          <p:nvPr/>
        </p:nvSpPr>
        <p:spPr>
          <a:xfrm>
            <a:off x="730929" y="5507760"/>
            <a:ext cx="1044116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75</a:t>
            </a:r>
            <a:r>
              <a:rPr lang="en-US" altLang="ko-KR" sz="24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239D62D-02AB-4FC9-A6F9-745AC113739A}"/>
              </a:ext>
            </a:extLst>
          </p:cNvPr>
          <p:cNvSpPr txBox="1"/>
          <p:nvPr/>
        </p:nvSpPr>
        <p:spPr>
          <a:xfrm>
            <a:off x="726137" y="5110358"/>
            <a:ext cx="379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9420383-6F7F-4B99-9C84-8E672808765B}"/>
              </a:ext>
            </a:extLst>
          </p:cNvPr>
          <p:cNvSpPr txBox="1"/>
          <p:nvPr/>
        </p:nvSpPr>
        <p:spPr>
          <a:xfrm>
            <a:off x="1775046" y="5492371"/>
            <a:ext cx="5439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01926762-C4A4-4929-9141-F05F9CCED74D}"/>
              </a:ext>
            </a:extLst>
          </p:cNvPr>
          <p:cNvGrpSpPr/>
          <p:nvPr/>
        </p:nvGrpSpPr>
        <p:grpSpPr>
          <a:xfrm>
            <a:off x="870972" y="4608456"/>
            <a:ext cx="2640552" cy="1056545"/>
            <a:chOff x="-475010" y="1114178"/>
            <a:chExt cx="4241713" cy="10565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7A459D8-1A61-4B7F-9904-5355EB08E41B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D37B1A-82EF-464D-8487-EC126EB2520B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46731068-0052-4E2C-B144-C07737497E18}"/>
              </a:ext>
            </a:extLst>
          </p:cNvPr>
          <p:cNvGrpSpPr/>
          <p:nvPr/>
        </p:nvGrpSpPr>
        <p:grpSpPr>
          <a:xfrm>
            <a:off x="8590089" y="4608456"/>
            <a:ext cx="2702143" cy="1056545"/>
            <a:chOff x="-475010" y="1114178"/>
            <a:chExt cx="4241713" cy="10565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4B626A-C9D8-47F9-A74D-B14409A1716C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F5BBCD-E578-4EA7-A661-E107A94F9766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1F56CD9-FE52-4468-8E04-A6C39D846CD0}"/>
              </a:ext>
            </a:extLst>
          </p:cNvPr>
          <p:cNvSpPr txBox="1"/>
          <p:nvPr/>
        </p:nvSpPr>
        <p:spPr>
          <a:xfrm>
            <a:off x="8590088" y="1783487"/>
            <a:ext cx="2849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DE0B80-817D-44D3-BF76-4E84BBB295E9}"/>
              </a:ext>
            </a:extLst>
          </p:cNvPr>
          <p:cNvSpPr txBox="1"/>
          <p:nvPr/>
        </p:nvSpPr>
        <p:spPr>
          <a:xfrm>
            <a:off x="8590088" y="2536780"/>
            <a:ext cx="2849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Get a modern PowerPoint  Presentation that is beautifully designed.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B7342A-BD41-40A3-9E86-E41D80035DF8}"/>
              </a:ext>
            </a:extLst>
          </p:cNvPr>
          <p:cNvSpPr txBox="1"/>
          <p:nvPr/>
        </p:nvSpPr>
        <p:spPr>
          <a:xfrm>
            <a:off x="602255" y="1837890"/>
            <a:ext cx="3513889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</a:t>
            </a:r>
            <a:r>
              <a:rPr lang="en-US" altLang="ko-KR" sz="2800" dirty="0">
                <a:solidFill>
                  <a:schemeClr val="accent4"/>
                </a:solidFill>
              </a:rPr>
              <a:t>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Quality </a:t>
            </a:r>
            <a:r>
              <a:rPr lang="en-US" altLang="ko-KR" sz="2800" dirty="0">
                <a:solidFill>
                  <a:schemeClr val="accent3"/>
                </a:solidFill>
              </a:rPr>
              <a:t>Professional </a:t>
            </a:r>
          </a:p>
          <a:p>
            <a:r>
              <a:rPr lang="en-US" altLang="ko-KR" sz="2800" dirty="0">
                <a:solidFill>
                  <a:schemeClr val="accent4"/>
                </a:solidFill>
              </a:rPr>
              <a:t>PPT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Freeform: Shape 1501">
            <a:extLst>
              <a:ext uri="{FF2B5EF4-FFF2-40B4-BE49-F238E27FC236}">
                <a16:creationId xmlns:a16="http://schemas.microsoft.com/office/drawing/2014/main" id="{2BC49EB3-D381-4891-9E22-031692BEAB5F}"/>
              </a:ext>
            </a:extLst>
          </p:cNvPr>
          <p:cNvSpPr/>
          <p:nvPr/>
        </p:nvSpPr>
        <p:spPr>
          <a:xfrm>
            <a:off x="3998317" y="1572167"/>
            <a:ext cx="4461873" cy="4998124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accent2"/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439BD4A8-100A-4771-83C5-121EBA505C8C}"/>
              </a:ext>
            </a:extLst>
          </p:cNvPr>
          <p:cNvGrpSpPr/>
          <p:nvPr/>
        </p:nvGrpSpPr>
        <p:grpSpPr>
          <a:xfrm>
            <a:off x="5173993" y="3015251"/>
            <a:ext cx="2104261" cy="2103182"/>
            <a:chOff x="4574848" y="1897856"/>
            <a:chExt cx="3028217" cy="3026664"/>
          </a:xfrm>
        </p:grpSpPr>
        <p:sp>
          <p:nvSpPr>
            <p:cNvPr id="17" name="Freeform: Shape 3">
              <a:extLst>
                <a:ext uri="{FF2B5EF4-FFF2-40B4-BE49-F238E27FC236}">
                  <a16:creationId xmlns:a16="http://schemas.microsoft.com/office/drawing/2014/main" id="{303CB8D5-FF78-4425-A0E5-B8E49170DB7A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4">
              <a:extLst>
                <a:ext uri="{FF2B5EF4-FFF2-40B4-BE49-F238E27FC236}">
                  <a16:creationId xmlns:a16="http://schemas.microsoft.com/office/drawing/2014/main" id="{A00DBF4E-093B-492A-96FB-CDA01F36C9B4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DBF713A-FA91-4A36-8FD8-D10988706325}"/>
              </a:ext>
            </a:extLst>
          </p:cNvPr>
          <p:cNvGrpSpPr/>
          <p:nvPr/>
        </p:nvGrpSpPr>
        <p:grpSpPr>
          <a:xfrm>
            <a:off x="7657296" y="3480952"/>
            <a:ext cx="4059084" cy="678692"/>
            <a:chOff x="803640" y="3362835"/>
            <a:chExt cx="2059657" cy="6786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519516-9960-4486-ABA3-79B13B99263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88C704-FDF8-440A-9A5D-247C9E7C6B2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0130AAF-4019-480E-9D0E-F583DAEFCC01}"/>
              </a:ext>
            </a:extLst>
          </p:cNvPr>
          <p:cNvGrpSpPr/>
          <p:nvPr/>
        </p:nvGrpSpPr>
        <p:grpSpPr>
          <a:xfrm>
            <a:off x="7657296" y="4234923"/>
            <a:ext cx="4059084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B8FCFA-27B6-4D0C-8A83-252D23FC384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9190B5-469D-439A-B667-02F5A031079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8">
            <a:extLst>
              <a:ext uri="{FF2B5EF4-FFF2-40B4-BE49-F238E27FC236}">
                <a16:creationId xmlns:a16="http://schemas.microsoft.com/office/drawing/2014/main" id="{4961A906-65D4-4DFC-A052-F7AB92D4B8C9}"/>
              </a:ext>
            </a:extLst>
          </p:cNvPr>
          <p:cNvSpPr/>
          <p:nvPr/>
        </p:nvSpPr>
        <p:spPr>
          <a:xfrm>
            <a:off x="7059694" y="3565627"/>
            <a:ext cx="509349" cy="5093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D3C7DAC7-5514-45A6-BC86-B64012B75C62}"/>
              </a:ext>
            </a:extLst>
          </p:cNvPr>
          <p:cNvSpPr/>
          <p:nvPr/>
        </p:nvSpPr>
        <p:spPr>
          <a:xfrm>
            <a:off x="7059694" y="5056739"/>
            <a:ext cx="509349" cy="5093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id="{D085247F-5FA5-4A08-9045-FB3FC55A7483}"/>
              </a:ext>
            </a:extLst>
          </p:cNvPr>
          <p:cNvSpPr/>
          <p:nvPr/>
        </p:nvSpPr>
        <p:spPr>
          <a:xfrm>
            <a:off x="7053952" y="4311183"/>
            <a:ext cx="509349" cy="50934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FD9E6050-7A15-4B61-93A9-B7E7F2758AB9}"/>
              </a:ext>
            </a:extLst>
          </p:cNvPr>
          <p:cNvSpPr/>
          <p:nvPr/>
        </p:nvSpPr>
        <p:spPr>
          <a:xfrm>
            <a:off x="7053952" y="5802297"/>
            <a:ext cx="509349" cy="509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2" name="Group 16">
            <a:extLst>
              <a:ext uri="{FF2B5EF4-FFF2-40B4-BE49-F238E27FC236}">
                <a16:creationId xmlns:a16="http://schemas.microsoft.com/office/drawing/2014/main" id="{F828CA17-9775-4F51-9929-EC9723EED58E}"/>
              </a:ext>
            </a:extLst>
          </p:cNvPr>
          <p:cNvGrpSpPr/>
          <p:nvPr/>
        </p:nvGrpSpPr>
        <p:grpSpPr>
          <a:xfrm>
            <a:off x="7657296" y="4988895"/>
            <a:ext cx="4059084" cy="678692"/>
            <a:chOff x="803640" y="3362835"/>
            <a:chExt cx="2059657" cy="6786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6276359-6EDE-4A29-8354-EA4B0B76F12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119740-BB96-4C25-8A08-9BD04470311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9">
            <a:extLst>
              <a:ext uri="{FF2B5EF4-FFF2-40B4-BE49-F238E27FC236}">
                <a16:creationId xmlns:a16="http://schemas.microsoft.com/office/drawing/2014/main" id="{731B7019-4E89-471E-BE00-1F3DD28BDD2A}"/>
              </a:ext>
            </a:extLst>
          </p:cNvPr>
          <p:cNvGrpSpPr/>
          <p:nvPr/>
        </p:nvGrpSpPr>
        <p:grpSpPr>
          <a:xfrm>
            <a:off x="7657296" y="5742867"/>
            <a:ext cx="4059084" cy="678692"/>
            <a:chOff x="803640" y="3362835"/>
            <a:chExt cx="2059657" cy="6786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9FEB7D-3A42-4389-B2B7-CE4410CB67E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1B8749-2402-42D6-99CE-29C79A77798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3AA5A52-7F81-490B-B1D9-1CBAF1F1C3AE}"/>
              </a:ext>
            </a:extLst>
          </p:cNvPr>
          <p:cNvSpPr txBox="1"/>
          <p:nvPr/>
        </p:nvSpPr>
        <p:spPr>
          <a:xfrm>
            <a:off x="6877050" y="1990213"/>
            <a:ext cx="4839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25167E6B-FBA8-4744-8691-AD0CAE183A7B}"/>
              </a:ext>
            </a:extLst>
          </p:cNvPr>
          <p:cNvSpPr/>
          <p:nvPr/>
        </p:nvSpPr>
        <p:spPr>
          <a:xfrm>
            <a:off x="7220722" y="5906728"/>
            <a:ext cx="228752" cy="30048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Trapezoid 10">
            <a:extLst>
              <a:ext uri="{FF2B5EF4-FFF2-40B4-BE49-F238E27FC236}">
                <a16:creationId xmlns:a16="http://schemas.microsoft.com/office/drawing/2014/main" id="{E296E409-15DE-41F0-814A-1BF7F8C11E1A}"/>
              </a:ext>
            </a:extLst>
          </p:cNvPr>
          <p:cNvSpPr>
            <a:spLocks noChangeAspect="1"/>
          </p:cNvSpPr>
          <p:nvPr/>
        </p:nvSpPr>
        <p:spPr>
          <a:xfrm>
            <a:off x="7185814" y="3697983"/>
            <a:ext cx="257109" cy="256807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F5C31031-92EB-433F-B6D3-A374184A5D87}"/>
              </a:ext>
            </a:extLst>
          </p:cNvPr>
          <p:cNvSpPr>
            <a:spLocks noChangeAspect="1"/>
          </p:cNvSpPr>
          <p:nvPr/>
        </p:nvSpPr>
        <p:spPr>
          <a:xfrm>
            <a:off x="7203412" y="5196369"/>
            <a:ext cx="239509" cy="24038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Round Same Side Corner Rectangle 7">
            <a:extLst>
              <a:ext uri="{FF2B5EF4-FFF2-40B4-BE49-F238E27FC236}">
                <a16:creationId xmlns:a16="http://schemas.microsoft.com/office/drawing/2014/main" id="{2CDE5AFB-57BE-4C06-8A0A-477FFE8B15C0}"/>
              </a:ext>
            </a:extLst>
          </p:cNvPr>
          <p:cNvSpPr>
            <a:spLocks noChangeAspect="1"/>
          </p:cNvSpPr>
          <p:nvPr/>
        </p:nvSpPr>
        <p:spPr>
          <a:xfrm rot="10800000">
            <a:off x="7185814" y="4427828"/>
            <a:ext cx="259261" cy="27256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04E567-49AA-4516-942B-17DAB4F9AAB0}"/>
              </a:ext>
            </a:extLst>
          </p:cNvPr>
          <p:cNvSpPr txBox="1"/>
          <p:nvPr/>
        </p:nvSpPr>
        <p:spPr>
          <a:xfrm>
            <a:off x="6219633" y="721147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62EC8F-FC41-4594-A6F1-15B26DE20EBF}"/>
              </a:ext>
            </a:extLst>
          </p:cNvPr>
          <p:cNvSpPr txBox="1"/>
          <p:nvPr/>
        </p:nvSpPr>
        <p:spPr>
          <a:xfrm>
            <a:off x="6219633" y="1408360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CBC78F-3C1B-4F74-A9EA-E32734239B0E}"/>
              </a:ext>
            </a:extLst>
          </p:cNvPr>
          <p:cNvSpPr txBox="1"/>
          <p:nvPr/>
        </p:nvSpPr>
        <p:spPr>
          <a:xfrm>
            <a:off x="6219633" y="464821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7FE83A2C-7875-491F-88A9-08CEC8E8B4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4" name="Table 22">
            <a:extLst>
              <a:ext uri="{FF2B5EF4-FFF2-40B4-BE49-F238E27FC236}">
                <a16:creationId xmlns:a16="http://schemas.microsoft.com/office/drawing/2014/main" id="{B5760DB4-681E-40AF-9F65-1091B9DBC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234729"/>
              </p:ext>
            </p:extLst>
          </p:nvPr>
        </p:nvGraphicFramePr>
        <p:xfrm>
          <a:off x="3666680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5" name="Table 23">
            <a:extLst>
              <a:ext uri="{FF2B5EF4-FFF2-40B4-BE49-F238E27FC236}">
                <a16:creationId xmlns:a16="http://schemas.microsoft.com/office/drawing/2014/main" id="{F86D849A-91C5-4FFF-8D64-00BE7BFCF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07085"/>
              </p:ext>
            </p:extLst>
          </p:nvPr>
        </p:nvGraphicFramePr>
        <p:xfrm>
          <a:off x="6378395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6" name="Table 24">
            <a:extLst>
              <a:ext uri="{FF2B5EF4-FFF2-40B4-BE49-F238E27FC236}">
                <a16:creationId xmlns:a16="http://schemas.microsoft.com/office/drawing/2014/main" id="{F68C0D6B-42A5-41FF-AB45-6A986B729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891917"/>
              </p:ext>
            </p:extLst>
          </p:nvPr>
        </p:nvGraphicFramePr>
        <p:xfrm>
          <a:off x="9090110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7" name="Rectangle 25">
            <a:extLst>
              <a:ext uri="{FF2B5EF4-FFF2-40B4-BE49-F238E27FC236}">
                <a16:creationId xmlns:a16="http://schemas.microsoft.com/office/drawing/2014/main" id="{7AD2A2AF-D3C1-4AB8-B7DD-5278CE88005B}"/>
              </a:ext>
            </a:extLst>
          </p:cNvPr>
          <p:cNvSpPr/>
          <p:nvPr/>
        </p:nvSpPr>
        <p:spPr>
          <a:xfrm>
            <a:off x="4435034" y="1489151"/>
            <a:ext cx="597201" cy="5972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26">
            <a:extLst>
              <a:ext uri="{FF2B5EF4-FFF2-40B4-BE49-F238E27FC236}">
                <a16:creationId xmlns:a16="http://schemas.microsoft.com/office/drawing/2014/main" id="{559D95D9-7C50-4057-923F-F74C407C2A88}"/>
              </a:ext>
            </a:extLst>
          </p:cNvPr>
          <p:cNvSpPr/>
          <p:nvPr/>
        </p:nvSpPr>
        <p:spPr>
          <a:xfrm>
            <a:off x="7146749" y="1489151"/>
            <a:ext cx="597201" cy="597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ectangle 27">
            <a:extLst>
              <a:ext uri="{FF2B5EF4-FFF2-40B4-BE49-F238E27FC236}">
                <a16:creationId xmlns:a16="http://schemas.microsoft.com/office/drawing/2014/main" id="{6AD26BA6-E280-4945-B6B9-A12F304F7C2F}"/>
              </a:ext>
            </a:extLst>
          </p:cNvPr>
          <p:cNvSpPr/>
          <p:nvPr/>
        </p:nvSpPr>
        <p:spPr>
          <a:xfrm>
            <a:off x="9858464" y="1489151"/>
            <a:ext cx="597201" cy="59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50" name="Table 28">
            <a:extLst>
              <a:ext uri="{FF2B5EF4-FFF2-40B4-BE49-F238E27FC236}">
                <a16:creationId xmlns:a16="http://schemas.microsoft.com/office/drawing/2014/main" id="{6871EBD9-1A73-4BE3-A792-B0DA2B54C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033164"/>
              </p:ext>
            </p:extLst>
          </p:nvPr>
        </p:nvGraphicFramePr>
        <p:xfrm>
          <a:off x="954965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r>
                        <a:rPr lang="en-US" altLang="ko-KR" sz="2000" b="1" dirty="0">
                          <a:solidFill>
                            <a:srgbClr val="3ED4BB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2000" b="1" dirty="0">
                        <a:solidFill>
                          <a:srgbClr val="3ED4BB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rgbClr val="F0AD16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1" name="Rectangle 29">
            <a:extLst>
              <a:ext uri="{FF2B5EF4-FFF2-40B4-BE49-F238E27FC236}">
                <a16:creationId xmlns:a16="http://schemas.microsoft.com/office/drawing/2014/main" id="{0ADA44A3-78C7-44C7-BFCD-04E293B9384C}"/>
              </a:ext>
            </a:extLst>
          </p:cNvPr>
          <p:cNvSpPr/>
          <p:nvPr/>
        </p:nvSpPr>
        <p:spPr>
          <a:xfrm>
            <a:off x="1723319" y="1489151"/>
            <a:ext cx="597201" cy="5972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Round Same Side Corner Rectangle 11">
            <a:extLst>
              <a:ext uri="{FF2B5EF4-FFF2-40B4-BE49-F238E27FC236}">
                <a16:creationId xmlns:a16="http://schemas.microsoft.com/office/drawing/2014/main" id="{EAD1ADF8-85C6-48A5-90DB-EC0DC6625AE6}"/>
              </a:ext>
            </a:extLst>
          </p:cNvPr>
          <p:cNvSpPr>
            <a:spLocks noChangeAspect="1"/>
          </p:cNvSpPr>
          <p:nvPr/>
        </p:nvSpPr>
        <p:spPr>
          <a:xfrm rot="9900000">
            <a:off x="4533976" y="161000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ed Rectangle 27">
            <a:extLst>
              <a:ext uri="{FF2B5EF4-FFF2-40B4-BE49-F238E27FC236}">
                <a16:creationId xmlns:a16="http://schemas.microsoft.com/office/drawing/2014/main" id="{B219930A-3BEC-401F-897E-D421BF1018AF}"/>
              </a:ext>
            </a:extLst>
          </p:cNvPr>
          <p:cNvSpPr/>
          <p:nvPr/>
        </p:nvSpPr>
        <p:spPr>
          <a:xfrm>
            <a:off x="1868332" y="164756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A80AE1F1-6F23-4B39-8A6F-B032D0278EB0}"/>
              </a:ext>
            </a:extLst>
          </p:cNvPr>
          <p:cNvSpPr/>
          <p:nvPr/>
        </p:nvSpPr>
        <p:spPr>
          <a:xfrm>
            <a:off x="9955926" y="16475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D4A40589-45E1-4456-9845-3713857268DC}"/>
              </a:ext>
            </a:extLst>
          </p:cNvPr>
          <p:cNvSpPr>
            <a:spLocks noChangeAspect="1"/>
          </p:cNvSpPr>
          <p:nvPr/>
        </p:nvSpPr>
        <p:spPr>
          <a:xfrm>
            <a:off x="7257848" y="159563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>
            <a:extLst>
              <a:ext uri="{FF2B5EF4-FFF2-40B4-BE49-F238E27FC236}">
                <a16:creationId xmlns:a16="http://schemas.microsoft.com/office/drawing/2014/main" id="{68269012-6574-4CE5-9992-22405AB2BC16}"/>
              </a:ext>
            </a:extLst>
          </p:cNvPr>
          <p:cNvGrpSpPr/>
          <p:nvPr/>
        </p:nvGrpSpPr>
        <p:grpSpPr>
          <a:xfrm>
            <a:off x="5030566" y="2723685"/>
            <a:ext cx="2700270" cy="2630752"/>
            <a:chOff x="5976799" y="3534434"/>
            <a:chExt cx="937114" cy="912989"/>
          </a:xfrm>
        </p:grpSpPr>
        <p:sp>
          <p:nvSpPr>
            <p:cNvPr id="24" name="Freeform: Shape 495">
              <a:extLst>
                <a:ext uri="{FF2B5EF4-FFF2-40B4-BE49-F238E27FC236}">
                  <a16:creationId xmlns:a16="http://schemas.microsoft.com/office/drawing/2014/main" id="{AD55D1BF-2557-45CC-B384-C538DEA5EA6E}"/>
                </a:ext>
              </a:extLst>
            </p:cNvPr>
            <p:cNvSpPr/>
            <p:nvPr/>
          </p:nvSpPr>
          <p:spPr>
            <a:xfrm>
              <a:off x="6088958" y="3534434"/>
              <a:ext cx="724976" cy="911014"/>
            </a:xfrm>
            <a:custGeom>
              <a:avLst/>
              <a:gdLst>
                <a:gd name="connsiteX0" fmla="*/ 617887 w 2350671"/>
                <a:gd name="connsiteY0" fmla="*/ 2909364 h 2953884"/>
                <a:gd name="connsiteX1" fmla="*/ 587121 w 2350671"/>
                <a:gd name="connsiteY1" fmla="*/ 2937463 h 2953884"/>
                <a:gd name="connsiteX2" fmla="*/ 265747 w 2350671"/>
                <a:gd name="connsiteY2" fmla="*/ 2953750 h 2953884"/>
                <a:gd name="connsiteX3" fmla="*/ 243459 w 2350671"/>
                <a:gd name="connsiteY3" fmla="*/ 2937558 h 2953884"/>
                <a:gd name="connsiteX4" fmla="*/ 234696 w 2350671"/>
                <a:gd name="connsiteY4" fmla="*/ 2908030 h 2953884"/>
                <a:gd name="connsiteX5" fmla="*/ 206978 w 2350671"/>
                <a:gd name="connsiteY5" fmla="*/ 2477786 h 2953884"/>
                <a:gd name="connsiteX6" fmla="*/ 191167 w 2350671"/>
                <a:gd name="connsiteY6" fmla="*/ 2216610 h 2953884"/>
                <a:gd name="connsiteX7" fmla="*/ 187547 w 2350671"/>
                <a:gd name="connsiteY7" fmla="*/ 2173177 h 2953884"/>
                <a:gd name="connsiteX8" fmla="*/ 217170 w 2350671"/>
                <a:gd name="connsiteY8" fmla="*/ 2079260 h 2953884"/>
                <a:gd name="connsiteX9" fmla="*/ 587216 w 2350671"/>
                <a:gd name="connsiteY9" fmla="*/ 1557385 h 2953884"/>
                <a:gd name="connsiteX10" fmla="*/ 719614 w 2350671"/>
                <a:gd name="connsiteY10" fmla="*/ 1368885 h 2953884"/>
                <a:gd name="connsiteX11" fmla="*/ 548449 w 2350671"/>
                <a:gd name="connsiteY11" fmla="*/ 1509760 h 2953884"/>
                <a:gd name="connsiteX12" fmla="*/ 339280 w 2350671"/>
                <a:gd name="connsiteY12" fmla="*/ 1682639 h 2953884"/>
                <a:gd name="connsiteX13" fmla="*/ 302800 w 2350671"/>
                <a:gd name="connsiteY13" fmla="*/ 1710738 h 2953884"/>
                <a:gd name="connsiteX14" fmla="*/ 275749 w 2350671"/>
                <a:gd name="connsiteY14" fmla="*/ 1699975 h 2953884"/>
                <a:gd name="connsiteX15" fmla="*/ 245745 w 2350671"/>
                <a:gd name="connsiteY15" fmla="*/ 1540717 h 2953884"/>
                <a:gd name="connsiteX16" fmla="*/ 210407 w 2350671"/>
                <a:gd name="connsiteY16" fmla="*/ 1345740 h 2953884"/>
                <a:gd name="connsiteX17" fmla="*/ 198691 w 2350671"/>
                <a:gd name="connsiteY17" fmla="*/ 1276588 h 2953884"/>
                <a:gd name="connsiteX18" fmla="*/ 228790 w 2350671"/>
                <a:gd name="connsiteY18" fmla="*/ 1227915 h 2953884"/>
                <a:gd name="connsiteX19" fmla="*/ 452914 w 2350671"/>
                <a:gd name="connsiteY19" fmla="*/ 1117997 h 2953884"/>
                <a:gd name="connsiteX20" fmla="*/ 668750 w 2350671"/>
                <a:gd name="connsiteY20" fmla="*/ 1013508 h 2953884"/>
                <a:gd name="connsiteX21" fmla="*/ 708184 w 2350671"/>
                <a:gd name="connsiteY21" fmla="*/ 999411 h 2953884"/>
                <a:gd name="connsiteX22" fmla="*/ 833342 w 2350671"/>
                <a:gd name="connsiteY22" fmla="*/ 939784 h 2953884"/>
                <a:gd name="connsiteX23" fmla="*/ 664940 w 2350671"/>
                <a:gd name="connsiteY23" fmla="*/ 944832 h 2953884"/>
                <a:gd name="connsiteX24" fmla="*/ 248507 w 2350671"/>
                <a:gd name="connsiteY24" fmla="*/ 966930 h 2953884"/>
                <a:gd name="connsiteX25" fmla="*/ 103346 w 2350671"/>
                <a:gd name="connsiteY25" fmla="*/ 975408 h 2953884"/>
                <a:gd name="connsiteX26" fmla="*/ 81724 w 2350671"/>
                <a:gd name="connsiteY26" fmla="*/ 958453 h 2953884"/>
                <a:gd name="connsiteX27" fmla="*/ 35147 w 2350671"/>
                <a:gd name="connsiteY27" fmla="*/ 615648 h 2953884"/>
                <a:gd name="connsiteX28" fmla="*/ 2191 w 2350671"/>
                <a:gd name="connsiteY28" fmla="*/ 378381 h 2953884"/>
                <a:gd name="connsiteX29" fmla="*/ 0 w 2350671"/>
                <a:gd name="connsiteY29" fmla="*/ 345996 h 2953884"/>
                <a:gd name="connsiteX30" fmla="*/ 123349 w 2350671"/>
                <a:gd name="connsiteY30" fmla="*/ 388287 h 2953884"/>
                <a:gd name="connsiteX31" fmla="*/ 723138 w 2350671"/>
                <a:gd name="connsiteY31" fmla="*/ 597456 h 2953884"/>
                <a:gd name="connsiteX32" fmla="*/ 1051370 w 2350671"/>
                <a:gd name="connsiteY32" fmla="*/ 711756 h 2953884"/>
                <a:gd name="connsiteX33" fmla="*/ 1140523 w 2350671"/>
                <a:gd name="connsiteY33" fmla="*/ 717185 h 2953884"/>
                <a:gd name="connsiteX34" fmla="*/ 1269873 w 2350671"/>
                <a:gd name="connsiteY34" fmla="*/ 665845 h 2953884"/>
                <a:gd name="connsiteX35" fmla="*/ 1791081 w 2350671"/>
                <a:gd name="connsiteY35" fmla="*/ 152638 h 2953884"/>
                <a:gd name="connsiteX36" fmla="*/ 1832229 w 2350671"/>
                <a:gd name="connsiteY36" fmla="*/ 111966 h 2953884"/>
                <a:gd name="connsiteX37" fmla="*/ 1990249 w 2350671"/>
                <a:gd name="connsiteY37" fmla="*/ 25956 h 2953884"/>
                <a:gd name="connsiteX38" fmla="*/ 2096262 w 2350671"/>
                <a:gd name="connsiteY38" fmla="*/ 1572 h 2953884"/>
                <a:gd name="connsiteX39" fmla="*/ 2124933 w 2350671"/>
                <a:gd name="connsiteY39" fmla="*/ 16145 h 2953884"/>
                <a:gd name="connsiteX40" fmla="*/ 2347341 w 2350671"/>
                <a:gd name="connsiteY40" fmla="*/ 600789 h 2953884"/>
                <a:gd name="connsiteX41" fmla="*/ 2340007 w 2350671"/>
                <a:gd name="connsiteY41" fmla="*/ 638889 h 2953884"/>
                <a:gd name="connsiteX42" fmla="*/ 2208657 w 2350671"/>
                <a:gd name="connsiteY42" fmla="*/ 780907 h 2953884"/>
                <a:gd name="connsiteX43" fmla="*/ 2137791 w 2350671"/>
                <a:gd name="connsiteY43" fmla="*/ 810625 h 2953884"/>
                <a:gd name="connsiteX44" fmla="*/ 1790986 w 2350671"/>
                <a:gd name="connsiteY44" fmla="*/ 876729 h 2953884"/>
                <a:gd name="connsiteX45" fmla="*/ 1408462 w 2350671"/>
                <a:gd name="connsiteY45" fmla="*/ 948928 h 2953884"/>
                <a:gd name="connsiteX46" fmla="*/ 1409033 w 2350671"/>
                <a:gd name="connsiteY46" fmla="*/ 983409 h 2953884"/>
                <a:gd name="connsiteX47" fmla="*/ 1610677 w 2350671"/>
                <a:gd name="connsiteY47" fmla="*/ 1179433 h 2953884"/>
                <a:gd name="connsiteX48" fmla="*/ 1880235 w 2350671"/>
                <a:gd name="connsiteY48" fmla="*/ 1441180 h 2953884"/>
                <a:gd name="connsiteX49" fmla="*/ 1880045 w 2350671"/>
                <a:gd name="connsiteY49" fmla="*/ 1492806 h 2953884"/>
                <a:gd name="connsiteX50" fmla="*/ 1699546 w 2350671"/>
                <a:gd name="connsiteY50" fmla="*/ 1647111 h 2953884"/>
                <a:gd name="connsiteX51" fmla="*/ 1519333 w 2350671"/>
                <a:gd name="connsiteY51" fmla="*/ 1801892 h 2953884"/>
                <a:gd name="connsiteX52" fmla="*/ 1465136 w 2350671"/>
                <a:gd name="connsiteY52" fmla="*/ 1846659 h 2953884"/>
                <a:gd name="connsiteX53" fmla="*/ 1421606 w 2350671"/>
                <a:gd name="connsiteY53" fmla="*/ 1834467 h 2953884"/>
                <a:gd name="connsiteX54" fmla="*/ 1333405 w 2350671"/>
                <a:gd name="connsiteY54" fmla="*/ 1580245 h 2953884"/>
                <a:gd name="connsiteX55" fmla="*/ 1152811 w 2350671"/>
                <a:gd name="connsiteY55" fmla="*/ 1078659 h 2953884"/>
                <a:gd name="connsiteX56" fmla="*/ 1134999 w 2350671"/>
                <a:gd name="connsiteY56" fmla="*/ 1041702 h 2953884"/>
                <a:gd name="connsiteX57" fmla="*/ 1027843 w 2350671"/>
                <a:gd name="connsiteY57" fmla="*/ 1285732 h 2953884"/>
                <a:gd name="connsiteX58" fmla="*/ 887063 w 2350671"/>
                <a:gd name="connsiteY58" fmla="*/ 1607677 h 2953884"/>
                <a:gd name="connsiteX59" fmla="*/ 717423 w 2350671"/>
                <a:gd name="connsiteY59" fmla="*/ 1996583 h 2953884"/>
                <a:gd name="connsiteX60" fmla="*/ 695420 w 2350671"/>
                <a:gd name="connsiteY60" fmla="*/ 2045160 h 2953884"/>
                <a:gd name="connsiteX61" fmla="*/ 667798 w 2350671"/>
                <a:gd name="connsiteY61" fmla="*/ 2158794 h 2953884"/>
                <a:gd name="connsiteX62" fmla="*/ 660178 w 2350671"/>
                <a:gd name="connsiteY62" fmla="*/ 2279380 h 2953884"/>
                <a:gd name="connsiteX63" fmla="*/ 643223 w 2350671"/>
                <a:gd name="connsiteY63" fmla="*/ 2585609 h 2953884"/>
                <a:gd name="connsiteX64" fmla="*/ 631698 w 2350671"/>
                <a:gd name="connsiteY64" fmla="*/ 2807541 h 2953884"/>
                <a:gd name="connsiteX65" fmla="*/ 625888 w 2350671"/>
                <a:gd name="connsiteY65" fmla="*/ 2889456 h 2953884"/>
                <a:gd name="connsiteX66" fmla="*/ 617887 w 2350671"/>
                <a:gd name="connsiteY66" fmla="*/ 2909364 h 295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350671" h="2953884">
                  <a:moveTo>
                    <a:pt x="617887" y="2909364"/>
                  </a:moveTo>
                  <a:cubicBezTo>
                    <a:pt x="618554" y="2930795"/>
                    <a:pt x="607981" y="2936605"/>
                    <a:pt x="587121" y="2937463"/>
                  </a:cubicBezTo>
                  <a:cubicBezTo>
                    <a:pt x="479965" y="2941844"/>
                    <a:pt x="372809" y="2947559"/>
                    <a:pt x="265747" y="2953750"/>
                  </a:cubicBezTo>
                  <a:cubicBezTo>
                    <a:pt x="251841" y="2954512"/>
                    <a:pt x="244030" y="2952417"/>
                    <a:pt x="243459" y="2937558"/>
                  </a:cubicBezTo>
                  <a:cubicBezTo>
                    <a:pt x="235744" y="2929176"/>
                    <a:pt x="235458" y="2918603"/>
                    <a:pt x="234696" y="2908030"/>
                  </a:cubicBezTo>
                  <a:cubicBezTo>
                    <a:pt x="224314" y="2764679"/>
                    <a:pt x="216694" y="2621137"/>
                    <a:pt x="206978" y="2477786"/>
                  </a:cubicBezTo>
                  <a:cubicBezTo>
                    <a:pt x="201073" y="2390823"/>
                    <a:pt x="195644" y="2303764"/>
                    <a:pt x="191167" y="2216610"/>
                  </a:cubicBezTo>
                  <a:cubicBezTo>
                    <a:pt x="190405" y="2202037"/>
                    <a:pt x="188404" y="2187655"/>
                    <a:pt x="187547" y="2173177"/>
                  </a:cubicBezTo>
                  <a:cubicBezTo>
                    <a:pt x="183452" y="2137458"/>
                    <a:pt x="196501" y="2108311"/>
                    <a:pt x="217170" y="2079260"/>
                  </a:cubicBezTo>
                  <a:cubicBezTo>
                    <a:pt x="340900" y="1905619"/>
                    <a:pt x="464248" y="1731502"/>
                    <a:pt x="587216" y="1557385"/>
                  </a:cubicBezTo>
                  <a:cubicBezTo>
                    <a:pt x="632174" y="1493663"/>
                    <a:pt x="677228" y="1430036"/>
                    <a:pt x="719614" y="1368885"/>
                  </a:cubicBezTo>
                  <a:cubicBezTo>
                    <a:pt x="665512" y="1415844"/>
                    <a:pt x="606171" y="1461850"/>
                    <a:pt x="548449" y="1509760"/>
                  </a:cubicBezTo>
                  <a:cubicBezTo>
                    <a:pt x="478822" y="1567482"/>
                    <a:pt x="408908" y="1624917"/>
                    <a:pt x="339280" y="1682639"/>
                  </a:cubicBezTo>
                  <a:cubicBezTo>
                    <a:pt x="327470" y="1692450"/>
                    <a:pt x="315468" y="1702070"/>
                    <a:pt x="302800" y="1710738"/>
                  </a:cubicBezTo>
                  <a:cubicBezTo>
                    <a:pt x="287084" y="1721406"/>
                    <a:pt x="279559" y="1718453"/>
                    <a:pt x="275749" y="1699975"/>
                  </a:cubicBezTo>
                  <a:cubicBezTo>
                    <a:pt x="264700" y="1647111"/>
                    <a:pt x="255270" y="1593866"/>
                    <a:pt x="245745" y="1540717"/>
                  </a:cubicBezTo>
                  <a:cubicBezTo>
                    <a:pt x="234029" y="1475756"/>
                    <a:pt x="223361" y="1410510"/>
                    <a:pt x="210407" y="1345740"/>
                  </a:cubicBezTo>
                  <a:cubicBezTo>
                    <a:pt x="205835" y="1322880"/>
                    <a:pt x="202597" y="1299639"/>
                    <a:pt x="198691" y="1276588"/>
                  </a:cubicBezTo>
                  <a:cubicBezTo>
                    <a:pt x="194501" y="1251728"/>
                    <a:pt x="202311" y="1240774"/>
                    <a:pt x="228790" y="1227915"/>
                  </a:cubicBezTo>
                  <a:cubicBezTo>
                    <a:pt x="303752" y="1191720"/>
                    <a:pt x="378523" y="1155144"/>
                    <a:pt x="452914" y="1117997"/>
                  </a:cubicBezTo>
                  <a:cubicBezTo>
                    <a:pt x="524447" y="1082278"/>
                    <a:pt x="597503" y="1049798"/>
                    <a:pt x="668750" y="1013508"/>
                  </a:cubicBezTo>
                  <a:cubicBezTo>
                    <a:pt x="681419" y="1007031"/>
                    <a:pt x="695706" y="1005983"/>
                    <a:pt x="708184" y="999411"/>
                  </a:cubicBezTo>
                  <a:cubicBezTo>
                    <a:pt x="752570" y="985409"/>
                    <a:pt x="791909" y="960834"/>
                    <a:pt x="833342" y="939784"/>
                  </a:cubicBezTo>
                  <a:cubicBezTo>
                    <a:pt x="776669" y="935498"/>
                    <a:pt x="720852" y="942070"/>
                    <a:pt x="664940" y="944832"/>
                  </a:cubicBezTo>
                  <a:cubicBezTo>
                    <a:pt x="526066" y="951690"/>
                    <a:pt x="387287" y="959501"/>
                    <a:pt x="248507" y="966930"/>
                  </a:cubicBezTo>
                  <a:cubicBezTo>
                    <a:pt x="200120" y="969502"/>
                    <a:pt x="151638" y="971883"/>
                    <a:pt x="103346" y="975408"/>
                  </a:cubicBezTo>
                  <a:cubicBezTo>
                    <a:pt x="89535" y="976360"/>
                    <a:pt x="83725" y="973979"/>
                    <a:pt x="81724" y="958453"/>
                  </a:cubicBezTo>
                  <a:cubicBezTo>
                    <a:pt x="66865" y="844058"/>
                    <a:pt x="50863" y="729853"/>
                    <a:pt x="35147" y="615648"/>
                  </a:cubicBezTo>
                  <a:cubicBezTo>
                    <a:pt x="24194" y="536591"/>
                    <a:pt x="13049" y="457533"/>
                    <a:pt x="2191" y="378381"/>
                  </a:cubicBezTo>
                  <a:cubicBezTo>
                    <a:pt x="857" y="368856"/>
                    <a:pt x="857" y="359140"/>
                    <a:pt x="0" y="345996"/>
                  </a:cubicBezTo>
                  <a:cubicBezTo>
                    <a:pt x="42481" y="360569"/>
                    <a:pt x="82963" y="374285"/>
                    <a:pt x="123349" y="388287"/>
                  </a:cubicBezTo>
                  <a:cubicBezTo>
                    <a:pt x="323279" y="457914"/>
                    <a:pt x="523208" y="527733"/>
                    <a:pt x="723138" y="597456"/>
                  </a:cubicBezTo>
                  <a:cubicBezTo>
                    <a:pt x="832485" y="635651"/>
                    <a:pt x="941832" y="674132"/>
                    <a:pt x="1051370" y="711756"/>
                  </a:cubicBezTo>
                  <a:cubicBezTo>
                    <a:pt x="1080135" y="721662"/>
                    <a:pt x="1110806" y="715947"/>
                    <a:pt x="1140523" y="717185"/>
                  </a:cubicBezTo>
                  <a:cubicBezTo>
                    <a:pt x="1216152" y="720423"/>
                    <a:pt x="1215866" y="719090"/>
                    <a:pt x="1269873" y="665845"/>
                  </a:cubicBezTo>
                  <a:cubicBezTo>
                    <a:pt x="1443418" y="494586"/>
                    <a:pt x="1617250" y="323612"/>
                    <a:pt x="1791081" y="152638"/>
                  </a:cubicBezTo>
                  <a:cubicBezTo>
                    <a:pt x="1804892" y="139113"/>
                    <a:pt x="1820989" y="127302"/>
                    <a:pt x="1832229" y="111966"/>
                  </a:cubicBezTo>
                  <a:cubicBezTo>
                    <a:pt x="1871567" y="58055"/>
                    <a:pt x="1927003" y="36147"/>
                    <a:pt x="1990249" y="25956"/>
                  </a:cubicBezTo>
                  <a:cubicBezTo>
                    <a:pt x="2025968" y="20145"/>
                    <a:pt x="2061115" y="10525"/>
                    <a:pt x="2096262" y="1572"/>
                  </a:cubicBezTo>
                  <a:cubicBezTo>
                    <a:pt x="2111311" y="-2238"/>
                    <a:pt x="2118932" y="238"/>
                    <a:pt x="2124933" y="16145"/>
                  </a:cubicBezTo>
                  <a:cubicBezTo>
                    <a:pt x="2198561" y="211217"/>
                    <a:pt x="2272856" y="406098"/>
                    <a:pt x="2347341" y="600789"/>
                  </a:cubicBezTo>
                  <a:cubicBezTo>
                    <a:pt x="2353056" y="615839"/>
                    <a:pt x="2351913" y="626507"/>
                    <a:pt x="2340007" y="638889"/>
                  </a:cubicBezTo>
                  <a:cubicBezTo>
                    <a:pt x="2295239" y="685371"/>
                    <a:pt x="2250377" y="731853"/>
                    <a:pt x="2208657" y="780907"/>
                  </a:cubicBezTo>
                  <a:cubicBezTo>
                    <a:pt x="2188655" y="804339"/>
                    <a:pt x="2162937" y="805767"/>
                    <a:pt x="2137791" y="810625"/>
                  </a:cubicBezTo>
                  <a:cubicBezTo>
                    <a:pt x="2022348" y="833295"/>
                    <a:pt x="1906619" y="854821"/>
                    <a:pt x="1790986" y="876729"/>
                  </a:cubicBezTo>
                  <a:cubicBezTo>
                    <a:pt x="1663446" y="900827"/>
                    <a:pt x="1535906" y="924925"/>
                    <a:pt x="1408462" y="948928"/>
                  </a:cubicBezTo>
                  <a:cubicBezTo>
                    <a:pt x="1392364" y="960739"/>
                    <a:pt x="1395699" y="970455"/>
                    <a:pt x="1409033" y="983409"/>
                  </a:cubicBezTo>
                  <a:cubicBezTo>
                    <a:pt x="1476375" y="1048655"/>
                    <a:pt x="1542383" y="1115235"/>
                    <a:pt x="1610677" y="1179433"/>
                  </a:cubicBezTo>
                  <a:cubicBezTo>
                    <a:pt x="1701927" y="1265254"/>
                    <a:pt x="1789748" y="1354503"/>
                    <a:pt x="1880235" y="1441180"/>
                  </a:cubicBezTo>
                  <a:cubicBezTo>
                    <a:pt x="1902143" y="1462230"/>
                    <a:pt x="1903000" y="1471755"/>
                    <a:pt x="1880045" y="1492806"/>
                  </a:cubicBezTo>
                  <a:cubicBezTo>
                    <a:pt x="1821656" y="1546336"/>
                    <a:pt x="1759458" y="1595390"/>
                    <a:pt x="1699546" y="1647111"/>
                  </a:cubicBezTo>
                  <a:cubicBezTo>
                    <a:pt x="1639634" y="1698927"/>
                    <a:pt x="1578293" y="1748933"/>
                    <a:pt x="1519333" y="1801892"/>
                  </a:cubicBezTo>
                  <a:cubicBezTo>
                    <a:pt x="1501902" y="1817513"/>
                    <a:pt x="1482947" y="1831419"/>
                    <a:pt x="1465136" y="1846659"/>
                  </a:cubicBezTo>
                  <a:cubicBezTo>
                    <a:pt x="1444752" y="1864185"/>
                    <a:pt x="1430084" y="1860090"/>
                    <a:pt x="1421606" y="1834467"/>
                  </a:cubicBezTo>
                  <a:cubicBezTo>
                    <a:pt x="1393507" y="1749314"/>
                    <a:pt x="1363218" y="1664827"/>
                    <a:pt x="1333405" y="1580245"/>
                  </a:cubicBezTo>
                  <a:cubicBezTo>
                    <a:pt x="1274445" y="1412605"/>
                    <a:pt x="1218152" y="1244013"/>
                    <a:pt x="1152811" y="1078659"/>
                  </a:cubicBezTo>
                  <a:cubicBezTo>
                    <a:pt x="1148048" y="1066657"/>
                    <a:pt x="1142524" y="1055037"/>
                    <a:pt x="1134999" y="1041702"/>
                  </a:cubicBezTo>
                  <a:cubicBezTo>
                    <a:pt x="1098614" y="1123902"/>
                    <a:pt x="1062514" y="1204579"/>
                    <a:pt x="1027843" y="1285732"/>
                  </a:cubicBezTo>
                  <a:cubicBezTo>
                    <a:pt x="981837" y="1393460"/>
                    <a:pt x="934022" y="1500330"/>
                    <a:pt x="887063" y="1607677"/>
                  </a:cubicBezTo>
                  <a:cubicBezTo>
                    <a:pt x="830389" y="1737217"/>
                    <a:pt x="773716" y="1866852"/>
                    <a:pt x="717423" y="1996583"/>
                  </a:cubicBezTo>
                  <a:cubicBezTo>
                    <a:pt x="710374" y="2012871"/>
                    <a:pt x="703802" y="2029444"/>
                    <a:pt x="695420" y="2045160"/>
                  </a:cubicBezTo>
                  <a:cubicBezTo>
                    <a:pt x="676465" y="2080689"/>
                    <a:pt x="664273" y="2117741"/>
                    <a:pt x="667798" y="2158794"/>
                  </a:cubicBezTo>
                  <a:cubicBezTo>
                    <a:pt x="665893" y="2199085"/>
                    <a:pt x="662083" y="2239185"/>
                    <a:pt x="660178" y="2279380"/>
                  </a:cubicBezTo>
                  <a:cubicBezTo>
                    <a:pt x="655320" y="2381488"/>
                    <a:pt x="648557" y="2483596"/>
                    <a:pt x="643223" y="2585609"/>
                  </a:cubicBezTo>
                  <a:cubicBezTo>
                    <a:pt x="639318" y="2659618"/>
                    <a:pt x="632270" y="2733437"/>
                    <a:pt x="631698" y="2807541"/>
                  </a:cubicBezTo>
                  <a:cubicBezTo>
                    <a:pt x="631507" y="2835069"/>
                    <a:pt x="627888" y="2862215"/>
                    <a:pt x="625888" y="2889456"/>
                  </a:cubicBezTo>
                  <a:cubicBezTo>
                    <a:pt x="625316" y="2897077"/>
                    <a:pt x="623792" y="2904125"/>
                    <a:pt x="617887" y="2909364"/>
                  </a:cubicBezTo>
                  <a:close/>
                </a:path>
              </a:pathLst>
            </a:custGeom>
            <a:solidFill>
              <a:srgbClr val="EE252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497">
              <a:extLst>
                <a:ext uri="{FF2B5EF4-FFF2-40B4-BE49-F238E27FC236}">
                  <a16:creationId xmlns:a16="http://schemas.microsoft.com/office/drawing/2014/main" id="{8F5DC342-7438-40D5-A09F-B1508FAEEB41}"/>
                </a:ext>
              </a:extLst>
            </p:cNvPr>
            <p:cNvSpPr/>
            <p:nvPr/>
          </p:nvSpPr>
          <p:spPr>
            <a:xfrm>
              <a:off x="6292471" y="3813053"/>
              <a:ext cx="621442" cy="387550"/>
            </a:xfrm>
            <a:custGeom>
              <a:avLst/>
              <a:gdLst>
                <a:gd name="connsiteX0" fmla="*/ 1826 w 2014972"/>
                <a:gd name="connsiteY0" fmla="*/ 1246631 h 1256598"/>
                <a:gd name="connsiteX1" fmla="*/ 30877 w 2014972"/>
                <a:gd name="connsiteY1" fmla="*/ 1134236 h 1256598"/>
                <a:gd name="connsiteX2" fmla="*/ 224520 w 2014972"/>
                <a:gd name="connsiteY2" fmla="*/ 692562 h 1256598"/>
                <a:gd name="connsiteX3" fmla="*/ 380349 w 2014972"/>
                <a:gd name="connsiteY3" fmla="*/ 334707 h 1256598"/>
                <a:gd name="connsiteX4" fmla="*/ 473218 w 2014972"/>
                <a:gd name="connsiteY4" fmla="*/ 125062 h 1256598"/>
                <a:gd name="connsiteX5" fmla="*/ 513223 w 2014972"/>
                <a:gd name="connsiteY5" fmla="*/ 207263 h 1256598"/>
                <a:gd name="connsiteX6" fmla="*/ 616855 w 2014972"/>
                <a:gd name="connsiteY6" fmla="*/ 491584 h 1256598"/>
                <a:gd name="connsiteX7" fmla="*/ 759063 w 2014972"/>
                <a:gd name="connsiteY7" fmla="*/ 903921 h 1256598"/>
                <a:gd name="connsiteX8" fmla="*/ 764112 w 2014972"/>
                <a:gd name="connsiteY8" fmla="*/ 914875 h 1256598"/>
                <a:gd name="connsiteX9" fmla="*/ 815547 w 2014972"/>
                <a:gd name="connsiteY9" fmla="*/ 925638 h 1256598"/>
                <a:gd name="connsiteX10" fmla="*/ 1147588 w 2014972"/>
                <a:gd name="connsiteY10" fmla="*/ 642174 h 1256598"/>
                <a:gd name="connsiteX11" fmla="*/ 1222264 w 2014972"/>
                <a:gd name="connsiteY11" fmla="*/ 578547 h 1256598"/>
                <a:gd name="connsiteX12" fmla="*/ 1223598 w 2014972"/>
                <a:gd name="connsiteY12" fmla="*/ 549877 h 1256598"/>
                <a:gd name="connsiteX13" fmla="*/ 870316 w 2014972"/>
                <a:gd name="connsiteY13" fmla="*/ 207453 h 1256598"/>
                <a:gd name="connsiteX14" fmla="*/ 725059 w 2014972"/>
                <a:gd name="connsiteY14" fmla="*/ 54291 h 1256598"/>
                <a:gd name="connsiteX15" fmla="*/ 748491 w 2014972"/>
                <a:gd name="connsiteY15" fmla="*/ 45719 h 1256598"/>
                <a:gd name="connsiteX16" fmla="*/ 861552 w 2014972"/>
                <a:gd name="connsiteY16" fmla="*/ 42290 h 1256598"/>
                <a:gd name="connsiteX17" fmla="*/ 1047576 w 2014972"/>
                <a:gd name="connsiteY17" fmla="*/ 29812 h 1256598"/>
                <a:gd name="connsiteX18" fmla="*/ 1407716 w 2014972"/>
                <a:gd name="connsiteY18" fmla="*/ 6190 h 1256598"/>
                <a:gd name="connsiteX19" fmla="*/ 1497156 w 2014972"/>
                <a:gd name="connsiteY19" fmla="*/ 189 h 1256598"/>
                <a:gd name="connsiteX20" fmla="*/ 1522397 w 2014972"/>
                <a:gd name="connsiteY20" fmla="*/ 20097 h 1256598"/>
                <a:gd name="connsiteX21" fmla="*/ 1753664 w 2014972"/>
                <a:gd name="connsiteY21" fmla="*/ 555973 h 1256598"/>
                <a:gd name="connsiteX22" fmla="*/ 2010363 w 2014972"/>
                <a:gd name="connsiteY22" fmla="*/ 1149476 h 1256598"/>
                <a:gd name="connsiteX23" fmla="*/ 1995409 w 2014972"/>
                <a:gd name="connsiteY23" fmla="*/ 1174431 h 1256598"/>
                <a:gd name="connsiteX24" fmla="*/ 1816148 w 2014972"/>
                <a:gd name="connsiteY24" fmla="*/ 1179765 h 1256598"/>
                <a:gd name="connsiteX25" fmla="*/ 1808718 w 2014972"/>
                <a:gd name="connsiteY25" fmla="*/ 1152905 h 1256598"/>
                <a:gd name="connsiteX26" fmla="*/ 1793574 w 2014972"/>
                <a:gd name="connsiteY26" fmla="*/ 1092707 h 1256598"/>
                <a:gd name="connsiteX27" fmla="*/ 1665939 w 2014972"/>
                <a:gd name="connsiteY27" fmla="*/ 836865 h 1256598"/>
                <a:gd name="connsiteX28" fmla="*/ 1654985 w 2014972"/>
                <a:gd name="connsiteY28" fmla="*/ 821244 h 1256598"/>
                <a:gd name="connsiteX29" fmla="*/ 1627934 w 2014972"/>
                <a:gd name="connsiteY29" fmla="*/ 767809 h 1256598"/>
                <a:gd name="connsiteX30" fmla="*/ 1505919 w 2014972"/>
                <a:gd name="connsiteY30" fmla="*/ 460056 h 1256598"/>
                <a:gd name="connsiteX31" fmla="*/ 1450769 w 2014972"/>
                <a:gd name="connsiteY31" fmla="*/ 320610 h 1256598"/>
                <a:gd name="connsiteX32" fmla="*/ 1440291 w 2014972"/>
                <a:gd name="connsiteY32" fmla="*/ 305942 h 1256598"/>
                <a:gd name="connsiteX33" fmla="*/ 1416765 w 2014972"/>
                <a:gd name="connsiteY33" fmla="*/ 360044 h 1256598"/>
                <a:gd name="connsiteX34" fmla="*/ 1313514 w 2014972"/>
                <a:gd name="connsiteY34" fmla="*/ 623505 h 1256598"/>
                <a:gd name="connsiteX35" fmla="*/ 1211787 w 2014972"/>
                <a:gd name="connsiteY35" fmla="*/ 884967 h 1256598"/>
                <a:gd name="connsiteX36" fmla="*/ 1179307 w 2014972"/>
                <a:gd name="connsiteY36" fmla="*/ 972406 h 1256598"/>
                <a:gd name="connsiteX37" fmla="*/ 1162066 w 2014972"/>
                <a:gd name="connsiteY37" fmla="*/ 991170 h 1256598"/>
                <a:gd name="connsiteX38" fmla="*/ 1040623 w 2014972"/>
                <a:gd name="connsiteY38" fmla="*/ 1198244 h 1256598"/>
                <a:gd name="connsiteX39" fmla="*/ 989378 w 2014972"/>
                <a:gd name="connsiteY39" fmla="*/ 1227486 h 1256598"/>
                <a:gd name="connsiteX40" fmla="*/ 635905 w 2014972"/>
                <a:gd name="connsiteY40" fmla="*/ 1237677 h 1256598"/>
                <a:gd name="connsiteX41" fmla="*/ 306626 w 2014972"/>
                <a:gd name="connsiteY41" fmla="*/ 1247679 h 1256598"/>
                <a:gd name="connsiteX42" fmla="*/ 37926 w 2014972"/>
                <a:gd name="connsiteY42" fmla="*/ 1256061 h 1256598"/>
                <a:gd name="connsiteX43" fmla="*/ 1826 w 2014972"/>
                <a:gd name="connsiteY43" fmla="*/ 1246631 h 125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014972" h="1256598">
                  <a:moveTo>
                    <a:pt x="1826" y="1246631"/>
                  </a:moveTo>
                  <a:cubicBezTo>
                    <a:pt x="-6461" y="1204530"/>
                    <a:pt x="15256" y="1170050"/>
                    <a:pt x="30877" y="1134236"/>
                  </a:cubicBezTo>
                  <a:cubicBezTo>
                    <a:pt x="95266" y="986884"/>
                    <a:pt x="160131" y="839818"/>
                    <a:pt x="224520" y="692562"/>
                  </a:cubicBezTo>
                  <a:cubicBezTo>
                    <a:pt x="276622" y="573309"/>
                    <a:pt x="328248" y="453865"/>
                    <a:pt x="380349" y="334707"/>
                  </a:cubicBezTo>
                  <a:cubicBezTo>
                    <a:pt x="410734" y="265270"/>
                    <a:pt x="441690" y="196119"/>
                    <a:pt x="473218" y="125062"/>
                  </a:cubicBezTo>
                  <a:cubicBezTo>
                    <a:pt x="495411" y="149541"/>
                    <a:pt x="502746" y="179640"/>
                    <a:pt x="513223" y="207263"/>
                  </a:cubicBezTo>
                  <a:cubicBezTo>
                    <a:pt x="549037" y="301560"/>
                    <a:pt x="583422" y="396429"/>
                    <a:pt x="616855" y="491584"/>
                  </a:cubicBezTo>
                  <a:cubicBezTo>
                    <a:pt x="664956" y="628744"/>
                    <a:pt x="711724" y="766476"/>
                    <a:pt x="759063" y="903921"/>
                  </a:cubicBezTo>
                  <a:cubicBezTo>
                    <a:pt x="760397" y="907731"/>
                    <a:pt x="762588" y="911160"/>
                    <a:pt x="764112" y="914875"/>
                  </a:cubicBezTo>
                  <a:cubicBezTo>
                    <a:pt x="780876" y="956023"/>
                    <a:pt x="780590" y="955642"/>
                    <a:pt x="815547" y="925638"/>
                  </a:cubicBezTo>
                  <a:cubicBezTo>
                    <a:pt x="926037" y="830960"/>
                    <a:pt x="1036908" y="736662"/>
                    <a:pt x="1147588" y="642174"/>
                  </a:cubicBezTo>
                  <a:cubicBezTo>
                    <a:pt x="1172448" y="620934"/>
                    <a:pt x="1197023" y="599407"/>
                    <a:pt x="1222264" y="578547"/>
                  </a:cubicBezTo>
                  <a:cubicBezTo>
                    <a:pt x="1233980" y="568832"/>
                    <a:pt x="1235599" y="561402"/>
                    <a:pt x="1223598" y="549877"/>
                  </a:cubicBezTo>
                  <a:cubicBezTo>
                    <a:pt x="1105488" y="436149"/>
                    <a:pt x="987092" y="322611"/>
                    <a:pt x="870316" y="207453"/>
                  </a:cubicBezTo>
                  <a:cubicBezTo>
                    <a:pt x="820214" y="158114"/>
                    <a:pt x="773732" y="105250"/>
                    <a:pt x="725059" y="54291"/>
                  </a:cubicBezTo>
                  <a:cubicBezTo>
                    <a:pt x="727821" y="51624"/>
                    <a:pt x="737156" y="46481"/>
                    <a:pt x="748491" y="45719"/>
                  </a:cubicBezTo>
                  <a:cubicBezTo>
                    <a:pt x="786400" y="53053"/>
                    <a:pt x="823834" y="43433"/>
                    <a:pt x="861552" y="42290"/>
                  </a:cubicBezTo>
                  <a:cubicBezTo>
                    <a:pt x="923655" y="40290"/>
                    <a:pt x="985568" y="33908"/>
                    <a:pt x="1047576" y="29812"/>
                  </a:cubicBezTo>
                  <a:cubicBezTo>
                    <a:pt x="1167591" y="21811"/>
                    <a:pt x="1287701" y="14096"/>
                    <a:pt x="1407716" y="6190"/>
                  </a:cubicBezTo>
                  <a:cubicBezTo>
                    <a:pt x="1437529" y="4285"/>
                    <a:pt x="1467438" y="3333"/>
                    <a:pt x="1497156" y="189"/>
                  </a:cubicBezTo>
                  <a:cubicBezTo>
                    <a:pt x="1513729" y="-1525"/>
                    <a:pt x="1517444" y="8667"/>
                    <a:pt x="1522397" y="20097"/>
                  </a:cubicBezTo>
                  <a:cubicBezTo>
                    <a:pt x="1599359" y="198786"/>
                    <a:pt x="1676511" y="377379"/>
                    <a:pt x="1753664" y="555973"/>
                  </a:cubicBezTo>
                  <a:cubicBezTo>
                    <a:pt x="1839103" y="753903"/>
                    <a:pt x="1924352" y="951832"/>
                    <a:pt x="2010363" y="1149476"/>
                  </a:cubicBezTo>
                  <a:cubicBezTo>
                    <a:pt x="2018554" y="1168240"/>
                    <a:pt x="2017125" y="1174146"/>
                    <a:pt x="1995409" y="1174431"/>
                  </a:cubicBezTo>
                  <a:cubicBezTo>
                    <a:pt x="1935687" y="1175289"/>
                    <a:pt x="1875869" y="1177860"/>
                    <a:pt x="1816148" y="1179765"/>
                  </a:cubicBezTo>
                  <a:cubicBezTo>
                    <a:pt x="1807290" y="1172622"/>
                    <a:pt x="1808242" y="1162335"/>
                    <a:pt x="1808718" y="1152905"/>
                  </a:cubicBezTo>
                  <a:cubicBezTo>
                    <a:pt x="1809861" y="1131093"/>
                    <a:pt x="1803289" y="1111852"/>
                    <a:pt x="1793574" y="1092707"/>
                  </a:cubicBezTo>
                  <a:cubicBezTo>
                    <a:pt x="1750616" y="1007649"/>
                    <a:pt x="1707658" y="922590"/>
                    <a:pt x="1665939" y="836865"/>
                  </a:cubicBezTo>
                  <a:cubicBezTo>
                    <a:pt x="1663081" y="831055"/>
                    <a:pt x="1660891" y="824864"/>
                    <a:pt x="1654985" y="821244"/>
                  </a:cubicBezTo>
                  <a:cubicBezTo>
                    <a:pt x="1639745" y="806576"/>
                    <a:pt x="1634697" y="786383"/>
                    <a:pt x="1627934" y="767809"/>
                  </a:cubicBezTo>
                  <a:cubicBezTo>
                    <a:pt x="1590596" y="663891"/>
                    <a:pt x="1549353" y="561498"/>
                    <a:pt x="1505919" y="460056"/>
                  </a:cubicBezTo>
                  <a:cubicBezTo>
                    <a:pt x="1486297" y="414146"/>
                    <a:pt x="1472105" y="365949"/>
                    <a:pt x="1450769" y="320610"/>
                  </a:cubicBezTo>
                  <a:cubicBezTo>
                    <a:pt x="1448483" y="315657"/>
                    <a:pt x="1447911" y="309466"/>
                    <a:pt x="1440291" y="305942"/>
                  </a:cubicBezTo>
                  <a:cubicBezTo>
                    <a:pt x="1432385" y="324039"/>
                    <a:pt x="1423337" y="341565"/>
                    <a:pt x="1416765" y="360044"/>
                  </a:cubicBezTo>
                  <a:cubicBezTo>
                    <a:pt x="1385142" y="448912"/>
                    <a:pt x="1347994" y="535685"/>
                    <a:pt x="1313514" y="623505"/>
                  </a:cubicBezTo>
                  <a:cubicBezTo>
                    <a:pt x="1279414" y="710564"/>
                    <a:pt x="1243505" y="796956"/>
                    <a:pt x="1211787" y="884967"/>
                  </a:cubicBezTo>
                  <a:cubicBezTo>
                    <a:pt x="1201309" y="914113"/>
                    <a:pt x="1195023" y="945069"/>
                    <a:pt x="1179307" y="972406"/>
                  </a:cubicBezTo>
                  <a:cubicBezTo>
                    <a:pt x="1168734" y="974216"/>
                    <a:pt x="1166448" y="983836"/>
                    <a:pt x="1162066" y="991170"/>
                  </a:cubicBezTo>
                  <a:cubicBezTo>
                    <a:pt x="1121109" y="1059941"/>
                    <a:pt x="1081294" y="1129283"/>
                    <a:pt x="1040623" y="1198244"/>
                  </a:cubicBezTo>
                  <a:cubicBezTo>
                    <a:pt x="1028526" y="1218818"/>
                    <a:pt x="1012714" y="1226628"/>
                    <a:pt x="989378" y="1227486"/>
                  </a:cubicBezTo>
                  <a:cubicBezTo>
                    <a:pt x="871554" y="1231962"/>
                    <a:pt x="753729" y="1234439"/>
                    <a:pt x="635905" y="1237677"/>
                  </a:cubicBezTo>
                  <a:cubicBezTo>
                    <a:pt x="526177" y="1240725"/>
                    <a:pt x="416354" y="1243107"/>
                    <a:pt x="306626" y="1247679"/>
                  </a:cubicBezTo>
                  <a:cubicBezTo>
                    <a:pt x="217091" y="1251489"/>
                    <a:pt x="127461" y="1250155"/>
                    <a:pt x="37926" y="1256061"/>
                  </a:cubicBezTo>
                  <a:cubicBezTo>
                    <a:pt x="25353" y="1256918"/>
                    <a:pt x="11637" y="1258251"/>
                    <a:pt x="1826" y="124663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501">
              <a:extLst>
                <a:ext uri="{FF2B5EF4-FFF2-40B4-BE49-F238E27FC236}">
                  <a16:creationId xmlns:a16="http://schemas.microsoft.com/office/drawing/2014/main" id="{394FDF74-8F58-4328-AF25-62ABBDBCD5E9}"/>
                </a:ext>
              </a:extLst>
            </p:cNvPr>
            <p:cNvSpPr/>
            <p:nvPr/>
          </p:nvSpPr>
          <p:spPr>
            <a:xfrm>
              <a:off x="5976799" y="3842694"/>
              <a:ext cx="339501" cy="366412"/>
            </a:xfrm>
            <a:custGeom>
              <a:avLst/>
              <a:gdLst>
                <a:gd name="connsiteX0" fmla="*/ 1072039 w 1100804"/>
                <a:gd name="connsiteY0" fmla="*/ 0 h 1188058"/>
                <a:gd name="connsiteX1" fmla="*/ 879062 w 1100804"/>
                <a:gd name="connsiteY1" fmla="*/ 95536 h 1188058"/>
                <a:gd name="connsiteX2" fmla="*/ 677608 w 1100804"/>
                <a:gd name="connsiteY2" fmla="*/ 195167 h 1188058"/>
                <a:gd name="connsiteX3" fmla="*/ 587026 w 1100804"/>
                <a:gd name="connsiteY3" fmla="*/ 238887 h 1188058"/>
                <a:gd name="connsiteX4" fmla="*/ 568452 w 1100804"/>
                <a:gd name="connsiteY4" fmla="*/ 272987 h 1188058"/>
                <a:gd name="connsiteX5" fmla="*/ 604075 w 1100804"/>
                <a:gd name="connsiteY5" fmla="*/ 462439 h 1188058"/>
                <a:gd name="connsiteX6" fmla="*/ 626364 w 1100804"/>
                <a:gd name="connsiteY6" fmla="*/ 590836 h 1188058"/>
                <a:gd name="connsiteX7" fmla="*/ 646366 w 1100804"/>
                <a:gd name="connsiteY7" fmla="*/ 702088 h 1188058"/>
                <a:gd name="connsiteX8" fmla="*/ 664178 w 1100804"/>
                <a:gd name="connsiteY8" fmla="*/ 704945 h 1188058"/>
                <a:gd name="connsiteX9" fmla="*/ 801433 w 1100804"/>
                <a:gd name="connsiteY9" fmla="*/ 592265 h 1188058"/>
                <a:gd name="connsiteX10" fmla="*/ 1100804 w 1100804"/>
                <a:gd name="connsiteY10" fmla="*/ 349187 h 1188058"/>
                <a:gd name="connsiteX11" fmla="*/ 1068705 w 1100804"/>
                <a:gd name="connsiteY11" fmla="*/ 403193 h 1188058"/>
                <a:gd name="connsiteX12" fmla="*/ 725614 w 1100804"/>
                <a:gd name="connsiteY12" fmla="*/ 888587 h 1188058"/>
                <a:gd name="connsiteX13" fmla="*/ 570071 w 1100804"/>
                <a:gd name="connsiteY13" fmla="*/ 1107186 h 1188058"/>
                <a:gd name="connsiteX14" fmla="*/ 558451 w 1100804"/>
                <a:gd name="connsiteY14" fmla="*/ 1164908 h 1188058"/>
                <a:gd name="connsiteX15" fmla="*/ 525113 w 1100804"/>
                <a:gd name="connsiteY15" fmla="*/ 1175290 h 1188058"/>
                <a:gd name="connsiteX16" fmla="*/ 297656 w 1100804"/>
                <a:gd name="connsiteY16" fmla="*/ 1180814 h 1188058"/>
                <a:gd name="connsiteX17" fmla="*/ 208407 w 1100804"/>
                <a:gd name="connsiteY17" fmla="*/ 1186910 h 1188058"/>
                <a:gd name="connsiteX18" fmla="*/ 190119 w 1100804"/>
                <a:gd name="connsiteY18" fmla="*/ 1184815 h 1188058"/>
                <a:gd name="connsiteX19" fmla="*/ 0 w 1100804"/>
                <a:gd name="connsiteY19" fmla="*/ 1184815 h 1188058"/>
                <a:gd name="connsiteX20" fmla="*/ 41529 w 1100804"/>
                <a:gd name="connsiteY20" fmla="*/ 1086231 h 1188058"/>
                <a:gd name="connsiteX21" fmla="*/ 470535 w 1100804"/>
                <a:gd name="connsiteY21" fmla="*/ 76581 h 1188058"/>
                <a:gd name="connsiteX22" fmla="*/ 528161 w 1100804"/>
                <a:gd name="connsiteY22" fmla="*/ 33242 h 1188058"/>
                <a:gd name="connsiteX23" fmla="*/ 898017 w 1100804"/>
                <a:gd name="connsiteY23" fmla="*/ 10573 h 1188058"/>
                <a:gd name="connsiteX24" fmla="*/ 1072039 w 1100804"/>
                <a:gd name="connsiteY24" fmla="*/ 0 h 118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00804" h="1188058">
                  <a:moveTo>
                    <a:pt x="1072039" y="0"/>
                  </a:moveTo>
                  <a:cubicBezTo>
                    <a:pt x="1009555" y="35624"/>
                    <a:pt x="944023" y="64960"/>
                    <a:pt x="879062" y="95536"/>
                  </a:cubicBezTo>
                  <a:cubicBezTo>
                    <a:pt x="811244" y="127349"/>
                    <a:pt x="744760" y="161925"/>
                    <a:pt x="677608" y="195167"/>
                  </a:cubicBezTo>
                  <a:cubicBezTo>
                    <a:pt x="647605" y="210026"/>
                    <a:pt x="617601" y="225076"/>
                    <a:pt x="587026" y="238887"/>
                  </a:cubicBezTo>
                  <a:cubicBezTo>
                    <a:pt x="571309" y="246031"/>
                    <a:pt x="565213" y="256223"/>
                    <a:pt x="568452" y="272987"/>
                  </a:cubicBezTo>
                  <a:cubicBezTo>
                    <a:pt x="580454" y="336137"/>
                    <a:pt x="592455" y="399193"/>
                    <a:pt x="604075" y="462439"/>
                  </a:cubicBezTo>
                  <a:cubicBezTo>
                    <a:pt x="611886" y="505111"/>
                    <a:pt x="618839" y="548069"/>
                    <a:pt x="626364" y="590836"/>
                  </a:cubicBezTo>
                  <a:cubicBezTo>
                    <a:pt x="632936" y="627983"/>
                    <a:pt x="639794" y="665036"/>
                    <a:pt x="646366" y="702088"/>
                  </a:cubicBezTo>
                  <a:cubicBezTo>
                    <a:pt x="649605" y="720090"/>
                    <a:pt x="658082" y="709898"/>
                    <a:pt x="664178" y="704945"/>
                  </a:cubicBezTo>
                  <a:cubicBezTo>
                    <a:pt x="710089" y="667607"/>
                    <a:pt x="755713" y="629793"/>
                    <a:pt x="801433" y="592265"/>
                  </a:cubicBezTo>
                  <a:cubicBezTo>
                    <a:pt x="900589" y="510826"/>
                    <a:pt x="999839" y="429292"/>
                    <a:pt x="1100804" y="349187"/>
                  </a:cubicBezTo>
                  <a:cubicBezTo>
                    <a:pt x="1095756" y="370713"/>
                    <a:pt x="1080611" y="386239"/>
                    <a:pt x="1068705" y="403193"/>
                  </a:cubicBezTo>
                  <a:cubicBezTo>
                    <a:pt x="954786" y="565309"/>
                    <a:pt x="840105" y="726853"/>
                    <a:pt x="725614" y="888587"/>
                  </a:cubicBezTo>
                  <a:cubicBezTo>
                    <a:pt x="673989" y="961549"/>
                    <a:pt x="622935" y="1035082"/>
                    <a:pt x="570071" y="1107186"/>
                  </a:cubicBezTo>
                  <a:cubicBezTo>
                    <a:pt x="556355" y="1125855"/>
                    <a:pt x="560451" y="1145286"/>
                    <a:pt x="558451" y="1164908"/>
                  </a:cubicBezTo>
                  <a:cubicBezTo>
                    <a:pt x="549688" y="1175861"/>
                    <a:pt x="537115" y="1174909"/>
                    <a:pt x="525113" y="1175290"/>
                  </a:cubicBezTo>
                  <a:cubicBezTo>
                    <a:pt x="449294" y="1177195"/>
                    <a:pt x="373571" y="1181862"/>
                    <a:pt x="297656" y="1180814"/>
                  </a:cubicBezTo>
                  <a:cubicBezTo>
                    <a:pt x="267938" y="1180433"/>
                    <a:pt x="238220" y="1185482"/>
                    <a:pt x="208407" y="1186910"/>
                  </a:cubicBezTo>
                  <a:cubicBezTo>
                    <a:pt x="202216" y="1187196"/>
                    <a:pt x="195643" y="1190339"/>
                    <a:pt x="190119" y="1184815"/>
                  </a:cubicBezTo>
                  <a:cubicBezTo>
                    <a:pt x="127254" y="1184815"/>
                    <a:pt x="64294" y="1184815"/>
                    <a:pt x="0" y="1184815"/>
                  </a:cubicBezTo>
                  <a:cubicBezTo>
                    <a:pt x="12954" y="1154049"/>
                    <a:pt x="27146" y="1120045"/>
                    <a:pt x="41529" y="1086231"/>
                  </a:cubicBezTo>
                  <a:cubicBezTo>
                    <a:pt x="184690" y="749713"/>
                    <a:pt x="328136" y="413385"/>
                    <a:pt x="470535" y="76581"/>
                  </a:cubicBezTo>
                  <a:cubicBezTo>
                    <a:pt x="482251" y="48958"/>
                    <a:pt x="494062" y="34671"/>
                    <a:pt x="528161" y="33242"/>
                  </a:cubicBezTo>
                  <a:cubicBezTo>
                    <a:pt x="651510" y="28385"/>
                    <a:pt x="774763" y="18479"/>
                    <a:pt x="898017" y="10573"/>
                  </a:cubicBezTo>
                  <a:cubicBezTo>
                    <a:pt x="955929" y="6858"/>
                    <a:pt x="1013936" y="3524"/>
                    <a:pt x="1072039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502">
              <a:extLst>
                <a:ext uri="{FF2B5EF4-FFF2-40B4-BE49-F238E27FC236}">
                  <a16:creationId xmlns:a16="http://schemas.microsoft.com/office/drawing/2014/main" id="{06A01307-277C-4554-A5AD-AA8BAD5CE17F}"/>
                </a:ext>
              </a:extLst>
            </p:cNvPr>
            <p:cNvSpPr/>
            <p:nvPr/>
          </p:nvSpPr>
          <p:spPr>
            <a:xfrm>
              <a:off x="6035434" y="4201936"/>
              <a:ext cx="128609" cy="245487"/>
            </a:xfrm>
            <a:custGeom>
              <a:avLst/>
              <a:gdLst>
                <a:gd name="connsiteX0" fmla="*/ 0 w 417004"/>
                <a:gd name="connsiteY0" fmla="*/ 19812 h 795969"/>
                <a:gd name="connsiteX1" fmla="*/ 100870 w 417004"/>
                <a:gd name="connsiteY1" fmla="*/ 7906 h 795969"/>
                <a:gd name="connsiteX2" fmla="*/ 368332 w 417004"/>
                <a:gd name="connsiteY2" fmla="*/ 0 h 795969"/>
                <a:gd name="connsiteX3" fmla="*/ 381953 w 417004"/>
                <a:gd name="connsiteY3" fmla="*/ 188214 h 795969"/>
                <a:gd name="connsiteX4" fmla="*/ 416052 w 417004"/>
                <a:gd name="connsiteY4" fmla="*/ 717518 h 795969"/>
                <a:gd name="connsiteX5" fmla="*/ 417005 w 417004"/>
                <a:gd name="connsiteY5" fmla="*/ 773240 h 795969"/>
                <a:gd name="connsiteX6" fmla="*/ 228124 w 417004"/>
                <a:gd name="connsiteY6" fmla="*/ 785051 h 795969"/>
                <a:gd name="connsiteX7" fmla="*/ 79820 w 417004"/>
                <a:gd name="connsiteY7" fmla="*/ 792575 h 795969"/>
                <a:gd name="connsiteX8" fmla="*/ 65342 w 417004"/>
                <a:gd name="connsiteY8" fmla="*/ 793528 h 795969"/>
                <a:gd name="connsiteX9" fmla="*/ 19812 w 417004"/>
                <a:gd name="connsiteY9" fmla="*/ 758095 h 795969"/>
                <a:gd name="connsiteX10" fmla="*/ 19145 w 417004"/>
                <a:gd name="connsiteY10" fmla="*/ 554736 h 795969"/>
                <a:gd name="connsiteX11" fmla="*/ 18383 w 417004"/>
                <a:gd name="connsiteY11" fmla="*/ 327660 h 795969"/>
                <a:gd name="connsiteX12" fmla="*/ 19240 w 417004"/>
                <a:gd name="connsiteY12" fmla="*/ 246507 h 795969"/>
                <a:gd name="connsiteX13" fmla="*/ 9715 w 417004"/>
                <a:gd name="connsiteY13" fmla="*/ 40957 h 795969"/>
                <a:gd name="connsiteX14" fmla="*/ 0 w 417004"/>
                <a:gd name="connsiteY14" fmla="*/ 19812 h 79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7004" h="795969">
                  <a:moveTo>
                    <a:pt x="0" y="19812"/>
                  </a:moveTo>
                  <a:cubicBezTo>
                    <a:pt x="31909" y="2381"/>
                    <a:pt x="67342" y="9715"/>
                    <a:pt x="100870" y="7906"/>
                  </a:cubicBezTo>
                  <a:cubicBezTo>
                    <a:pt x="189929" y="3048"/>
                    <a:pt x="279178" y="2381"/>
                    <a:pt x="368332" y="0"/>
                  </a:cubicBezTo>
                  <a:cubicBezTo>
                    <a:pt x="377285" y="62389"/>
                    <a:pt x="377666" y="125444"/>
                    <a:pt x="381953" y="188214"/>
                  </a:cubicBezTo>
                  <a:cubicBezTo>
                    <a:pt x="393859" y="364617"/>
                    <a:pt x="404908" y="541020"/>
                    <a:pt x="416052" y="717518"/>
                  </a:cubicBezTo>
                  <a:cubicBezTo>
                    <a:pt x="417195" y="735997"/>
                    <a:pt x="416719" y="754666"/>
                    <a:pt x="417005" y="773240"/>
                  </a:cubicBezTo>
                  <a:cubicBezTo>
                    <a:pt x="354425" y="785336"/>
                    <a:pt x="290036" y="775907"/>
                    <a:pt x="228124" y="785051"/>
                  </a:cubicBezTo>
                  <a:cubicBezTo>
                    <a:pt x="178213" y="792385"/>
                    <a:pt x="129064" y="788765"/>
                    <a:pt x="79820" y="792575"/>
                  </a:cubicBezTo>
                  <a:cubicBezTo>
                    <a:pt x="74962" y="792956"/>
                    <a:pt x="69913" y="792290"/>
                    <a:pt x="65342" y="793528"/>
                  </a:cubicBezTo>
                  <a:cubicBezTo>
                    <a:pt x="35528" y="801529"/>
                    <a:pt x="20003" y="789908"/>
                    <a:pt x="19812" y="758095"/>
                  </a:cubicBezTo>
                  <a:cubicBezTo>
                    <a:pt x="19336" y="690277"/>
                    <a:pt x="19336" y="622459"/>
                    <a:pt x="19145" y="554736"/>
                  </a:cubicBezTo>
                  <a:cubicBezTo>
                    <a:pt x="19240" y="479012"/>
                    <a:pt x="21050" y="403193"/>
                    <a:pt x="18383" y="327660"/>
                  </a:cubicBezTo>
                  <a:cubicBezTo>
                    <a:pt x="17431" y="300418"/>
                    <a:pt x="17336" y="273558"/>
                    <a:pt x="19240" y="246507"/>
                  </a:cubicBezTo>
                  <a:cubicBezTo>
                    <a:pt x="24289" y="177641"/>
                    <a:pt x="2762" y="109918"/>
                    <a:pt x="9715" y="40957"/>
                  </a:cubicBezTo>
                  <a:cubicBezTo>
                    <a:pt x="10763" y="31528"/>
                    <a:pt x="4667" y="26194"/>
                    <a:pt x="0" y="1981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503">
              <a:extLst>
                <a:ext uri="{FF2B5EF4-FFF2-40B4-BE49-F238E27FC236}">
                  <a16:creationId xmlns:a16="http://schemas.microsoft.com/office/drawing/2014/main" id="{8C694D75-5378-483B-BA58-8BFEB5DF45FF}"/>
                </a:ext>
              </a:extLst>
            </p:cNvPr>
            <p:cNvSpPr/>
            <p:nvPr/>
          </p:nvSpPr>
          <p:spPr>
            <a:xfrm>
              <a:off x="6802902" y="4065413"/>
              <a:ext cx="58698" cy="333487"/>
            </a:xfrm>
            <a:custGeom>
              <a:avLst/>
              <a:gdLst>
                <a:gd name="connsiteX0" fmla="*/ 3768 w 190324"/>
                <a:gd name="connsiteY0" fmla="*/ 992 h 1081301"/>
                <a:gd name="connsiteX1" fmla="*/ 14246 w 190324"/>
                <a:gd name="connsiteY1" fmla="*/ 9945 h 1081301"/>
                <a:gd name="connsiteX2" fmla="*/ 154835 w 190324"/>
                <a:gd name="connsiteY2" fmla="*/ 292743 h 1081301"/>
                <a:gd name="connsiteX3" fmla="*/ 161122 w 190324"/>
                <a:gd name="connsiteY3" fmla="*/ 361608 h 1081301"/>
                <a:gd name="connsiteX4" fmla="*/ 179790 w 190324"/>
                <a:gd name="connsiteY4" fmla="*/ 686887 h 1081301"/>
                <a:gd name="connsiteX5" fmla="*/ 180362 w 190324"/>
                <a:gd name="connsiteY5" fmla="*/ 715938 h 1081301"/>
                <a:gd name="connsiteX6" fmla="*/ 181695 w 190324"/>
                <a:gd name="connsiteY6" fmla="*/ 812522 h 1081301"/>
                <a:gd name="connsiteX7" fmla="*/ 189792 w 190324"/>
                <a:gd name="connsiteY7" fmla="*/ 1014357 h 1081301"/>
                <a:gd name="connsiteX8" fmla="*/ 144072 w 190324"/>
                <a:gd name="connsiteY8" fmla="*/ 1070173 h 1081301"/>
                <a:gd name="connsiteX9" fmla="*/ 61490 w 190324"/>
                <a:gd name="connsiteY9" fmla="*/ 1081032 h 1081301"/>
                <a:gd name="connsiteX10" fmla="*/ 44440 w 190324"/>
                <a:gd name="connsiteY10" fmla="*/ 1064458 h 1081301"/>
                <a:gd name="connsiteX11" fmla="*/ 43869 w 190324"/>
                <a:gd name="connsiteY11" fmla="*/ 1006356 h 1081301"/>
                <a:gd name="connsiteX12" fmla="*/ 39392 w 190324"/>
                <a:gd name="connsiteY12" fmla="*/ 983591 h 1081301"/>
                <a:gd name="connsiteX13" fmla="*/ 32915 w 190324"/>
                <a:gd name="connsiteY13" fmla="*/ 972161 h 1081301"/>
                <a:gd name="connsiteX14" fmla="*/ 27581 w 190324"/>
                <a:gd name="connsiteY14" fmla="*/ 902152 h 1081301"/>
                <a:gd name="connsiteX15" fmla="*/ 25581 w 190324"/>
                <a:gd name="connsiteY15" fmla="*/ 875577 h 1081301"/>
                <a:gd name="connsiteX16" fmla="*/ 19580 w 190324"/>
                <a:gd name="connsiteY16" fmla="*/ 643358 h 1081301"/>
                <a:gd name="connsiteX17" fmla="*/ 9960 w 190324"/>
                <a:gd name="connsiteY17" fmla="*/ 314460 h 1081301"/>
                <a:gd name="connsiteX18" fmla="*/ 720 w 190324"/>
                <a:gd name="connsiteY18" fmla="*/ 24328 h 1081301"/>
                <a:gd name="connsiteX19" fmla="*/ 3768 w 190324"/>
                <a:gd name="connsiteY19" fmla="*/ 992 h 108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0324" h="1081301">
                  <a:moveTo>
                    <a:pt x="3768" y="992"/>
                  </a:moveTo>
                  <a:cubicBezTo>
                    <a:pt x="13008" y="-3009"/>
                    <a:pt x="12341" y="6135"/>
                    <a:pt x="14246" y="9945"/>
                  </a:cubicBezTo>
                  <a:cubicBezTo>
                    <a:pt x="61299" y="104147"/>
                    <a:pt x="108067" y="198445"/>
                    <a:pt x="154835" y="292743"/>
                  </a:cubicBezTo>
                  <a:cubicBezTo>
                    <a:pt x="165789" y="314840"/>
                    <a:pt x="158836" y="338653"/>
                    <a:pt x="161122" y="361608"/>
                  </a:cubicBezTo>
                  <a:cubicBezTo>
                    <a:pt x="167789" y="470003"/>
                    <a:pt x="167027" y="578873"/>
                    <a:pt x="179790" y="686887"/>
                  </a:cubicBezTo>
                  <a:cubicBezTo>
                    <a:pt x="180934" y="696507"/>
                    <a:pt x="180267" y="706223"/>
                    <a:pt x="180362" y="715938"/>
                  </a:cubicBezTo>
                  <a:cubicBezTo>
                    <a:pt x="180457" y="748228"/>
                    <a:pt x="174933" y="781756"/>
                    <a:pt x="181695" y="812522"/>
                  </a:cubicBezTo>
                  <a:cubicBezTo>
                    <a:pt x="196459" y="879768"/>
                    <a:pt x="186839" y="947205"/>
                    <a:pt x="189792" y="1014357"/>
                  </a:cubicBezTo>
                  <a:cubicBezTo>
                    <a:pt x="191887" y="1061124"/>
                    <a:pt x="189887" y="1059791"/>
                    <a:pt x="144072" y="1070173"/>
                  </a:cubicBezTo>
                  <a:cubicBezTo>
                    <a:pt x="116640" y="1076364"/>
                    <a:pt x="89208" y="1078365"/>
                    <a:pt x="61490" y="1081032"/>
                  </a:cubicBezTo>
                  <a:cubicBezTo>
                    <a:pt x="44440" y="1082746"/>
                    <a:pt x="44345" y="1076174"/>
                    <a:pt x="44440" y="1064458"/>
                  </a:cubicBezTo>
                  <a:cubicBezTo>
                    <a:pt x="44536" y="1045122"/>
                    <a:pt x="44440" y="1025691"/>
                    <a:pt x="43869" y="1006356"/>
                  </a:cubicBezTo>
                  <a:cubicBezTo>
                    <a:pt x="43678" y="998640"/>
                    <a:pt x="46822" y="989973"/>
                    <a:pt x="39392" y="983591"/>
                  </a:cubicBezTo>
                  <a:cubicBezTo>
                    <a:pt x="35678" y="980638"/>
                    <a:pt x="33772" y="976733"/>
                    <a:pt x="32915" y="972161"/>
                  </a:cubicBezTo>
                  <a:cubicBezTo>
                    <a:pt x="31296" y="948825"/>
                    <a:pt x="35392" y="925012"/>
                    <a:pt x="27581" y="902152"/>
                  </a:cubicBezTo>
                  <a:cubicBezTo>
                    <a:pt x="25867" y="893389"/>
                    <a:pt x="25295" y="884436"/>
                    <a:pt x="25581" y="875577"/>
                  </a:cubicBezTo>
                  <a:cubicBezTo>
                    <a:pt x="28343" y="798044"/>
                    <a:pt x="21771" y="720701"/>
                    <a:pt x="19580" y="643358"/>
                  </a:cubicBezTo>
                  <a:cubicBezTo>
                    <a:pt x="16532" y="533725"/>
                    <a:pt x="15103" y="423997"/>
                    <a:pt x="9960" y="314460"/>
                  </a:cubicBezTo>
                  <a:cubicBezTo>
                    <a:pt x="5388" y="217781"/>
                    <a:pt x="6436" y="120911"/>
                    <a:pt x="720" y="24328"/>
                  </a:cubicBezTo>
                  <a:cubicBezTo>
                    <a:pt x="149" y="16422"/>
                    <a:pt x="-1565" y="8231"/>
                    <a:pt x="3768" y="99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505">
              <a:extLst>
                <a:ext uri="{FF2B5EF4-FFF2-40B4-BE49-F238E27FC236}">
                  <a16:creationId xmlns:a16="http://schemas.microsoft.com/office/drawing/2014/main" id="{623AF163-0F95-442C-BED7-968D125735C7}"/>
                </a:ext>
              </a:extLst>
            </p:cNvPr>
            <p:cNvSpPr/>
            <p:nvPr/>
          </p:nvSpPr>
          <p:spPr>
            <a:xfrm>
              <a:off x="6279551" y="4107991"/>
              <a:ext cx="390256" cy="326316"/>
            </a:xfrm>
            <a:custGeom>
              <a:avLst/>
              <a:gdLst>
                <a:gd name="connsiteX0" fmla="*/ 43720 w 1265370"/>
                <a:gd name="connsiteY0" fmla="*/ 290322 h 1058050"/>
                <a:gd name="connsiteX1" fmla="*/ 310039 w 1265370"/>
                <a:gd name="connsiteY1" fmla="*/ 285369 h 1058050"/>
                <a:gd name="connsiteX2" fmla="*/ 619887 w 1265370"/>
                <a:gd name="connsiteY2" fmla="*/ 276320 h 1058050"/>
                <a:gd name="connsiteX3" fmla="*/ 1041082 w 1265370"/>
                <a:gd name="connsiteY3" fmla="*/ 263081 h 1058050"/>
                <a:gd name="connsiteX4" fmla="*/ 1071182 w 1265370"/>
                <a:gd name="connsiteY4" fmla="*/ 244697 h 1058050"/>
                <a:gd name="connsiteX5" fmla="*/ 1214247 w 1265370"/>
                <a:gd name="connsiteY5" fmla="*/ 0 h 1058050"/>
                <a:gd name="connsiteX6" fmla="*/ 1220534 w 1265370"/>
                <a:gd name="connsiteY6" fmla="*/ 13716 h 1058050"/>
                <a:gd name="connsiteX7" fmla="*/ 1231202 w 1265370"/>
                <a:gd name="connsiteY7" fmla="*/ 46673 h 1058050"/>
                <a:gd name="connsiteX8" fmla="*/ 1241774 w 1265370"/>
                <a:gd name="connsiteY8" fmla="*/ 324517 h 1058050"/>
                <a:gd name="connsiteX9" fmla="*/ 1256633 w 1265370"/>
                <a:gd name="connsiteY9" fmla="*/ 708660 h 1058050"/>
                <a:gd name="connsiteX10" fmla="*/ 1265301 w 1265370"/>
                <a:gd name="connsiteY10" fmla="*/ 933259 h 1058050"/>
                <a:gd name="connsiteX11" fmla="*/ 1256919 w 1265370"/>
                <a:gd name="connsiteY11" fmla="*/ 969931 h 1058050"/>
                <a:gd name="connsiteX12" fmla="*/ 1240536 w 1265370"/>
                <a:gd name="connsiteY12" fmla="*/ 980980 h 1058050"/>
                <a:gd name="connsiteX13" fmla="*/ 1080516 w 1265370"/>
                <a:gd name="connsiteY13" fmla="*/ 991457 h 1058050"/>
                <a:gd name="connsiteX14" fmla="*/ 874586 w 1265370"/>
                <a:gd name="connsiteY14" fmla="*/ 1002316 h 1058050"/>
                <a:gd name="connsiteX15" fmla="*/ 746093 w 1265370"/>
                <a:gd name="connsiteY15" fmla="*/ 1011460 h 1058050"/>
                <a:gd name="connsiteX16" fmla="*/ 600265 w 1265370"/>
                <a:gd name="connsiteY16" fmla="*/ 1019651 h 1058050"/>
                <a:gd name="connsiteX17" fmla="*/ 576358 w 1265370"/>
                <a:gd name="connsiteY17" fmla="*/ 996791 h 1058050"/>
                <a:gd name="connsiteX18" fmla="*/ 572262 w 1265370"/>
                <a:gd name="connsiteY18" fmla="*/ 922877 h 1058050"/>
                <a:gd name="connsiteX19" fmla="*/ 563308 w 1265370"/>
                <a:gd name="connsiteY19" fmla="*/ 901256 h 1058050"/>
                <a:gd name="connsiteX20" fmla="*/ 557879 w 1265370"/>
                <a:gd name="connsiteY20" fmla="*/ 821531 h 1058050"/>
                <a:gd name="connsiteX21" fmla="*/ 547116 w 1265370"/>
                <a:gd name="connsiteY21" fmla="*/ 417195 h 1058050"/>
                <a:gd name="connsiteX22" fmla="*/ 543211 w 1265370"/>
                <a:gd name="connsiteY22" fmla="*/ 327755 h 1058050"/>
                <a:gd name="connsiteX23" fmla="*/ 519017 w 1265370"/>
                <a:gd name="connsiteY23" fmla="*/ 306515 h 1058050"/>
                <a:gd name="connsiteX24" fmla="*/ 395573 w 1265370"/>
                <a:gd name="connsiteY24" fmla="*/ 310039 h 1058050"/>
                <a:gd name="connsiteX25" fmla="*/ 209169 w 1265370"/>
                <a:gd name="connsiteY25" fmla="*/ 315944 h 1058050"/>
                <a:gd name="connsiteX26" fmla="*/ 173927 w 1265370"/>
                <a:gd name="connsiteY26" fmla="*/ 353282 h 1058050"/>
                <a:gd name="connsiteX27" fmla="*/ 189166 w 1265370"/>
                <a:gd name="connsiteY27" fmla="*/ 740378 h 1058050"/>
                <a:gd name="connsiteX28" fmla="*/ 198120 w 1265370"/>
                <a:gd name="connsiteY28" fmla="*/ 977456 h 1058050"/>
                <a:gd name="connsiteX29" fmla="*/ 199834 w 1265370"/>
                <a:gd name="connsiteY29" fmla="*/ 996696 h 1058050"/>
                <a:gd name="connsiteX30" fmla="*/ 227076 w 1265370"/>
                <a:gd name="connsiteY30" fmla="*/ 1019937 h 1058050"/>
                <a:gd name="connsiteX31" fmla="*/ 275558 w 1265370"/>
                <a:gd name="connsiteY31" fmla="*/ 1020032 h 1058050"/>
                <a:gd name="connsiteX32" fmla="*/ 304990 w 1265370"/>
                <a:gd name="connsiteY32" fmla="*/ 1028224 h 1058050"/>
                <a:gd name="connsiteX33" fmla="*/ 374999 w 1265370"/>
                <a:gd name="connsiteY33" fmla="*/ 1028224 h 1058050"/>
                <a:gd name="connsiteX34" fmla="*/ 360521 w 1265370"/>
                <a:gd name="connsiteY34" fmla="*/ 1038034 h 1058050"/>
                <a:gd name="connsiteX35" fmla="*/ 280797 w 1265370"/>
                <a:gd name="connsiteY35" fmla="*/ 1038606 h 1058050"/>
                <a:gd name="connsiteX36" fmla="*/ 96774 w 1265370"/>
                <a:gd name="connsiteY36" fmla="*/ 1050798 h 1058050"/>
                <a:gd name="connsiteX37" fmla="*/ 24003 w 1265370"/>
                <a:gd name="connsiteY37" fmla="*/ 1058037 h 1058050"/>
                <a:gd name="connsiteX38" fmla="*/ 0 w 1265370"/>
                <a:gd name="connsiteY38" fmla="*/ 1049750 h 1058050"/>
                <a:gd name="connsiteX39" fmla="*/ 11525 w 1265370"/>
                <a:gd name="connsiteY39" fmla="*/ 824770 h 1058050"/>
                <a:gd name="connsiteX40" fmla="*/ 34576 w 1265370"/>
                <a:gd name="connsiteY40" fmla="*/ 396431 h 1058050"/>
                <a:gd name="connsiteX41" fmla="*/ 43720 w 1265370"/>
                <a:gd name="connsiteY41" fmla="*/ 290322 h 105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265370" h="1058050">
                  <a:moveTo>
                    <a:pt x="43720" y="290322"/>
                  </a:moveTo>
                  <a:cubicBezTo>
                    <a:pt x="132493" y="288703"/>
                    <a:pt x="221266" y="287560"/>
                    <a:pt x="310039" y="285369"/>
                  </a:cubicBezTo>
                  <a:cubicBezTo>
                    <a:pt x="413385" y="282797"/>
                    <a:pt x="516636" y="279559"/>
                    <a:pt x="619887" y="276320"/>
                  </a:cubicBezTo>
                  <a:cubicBezTo>
                    <a:pt x="760286" y="271939"/>
                    <a:pt x="900684" y="266986"/>
                    <a:pt x="1041082" y="263081"/>
                  </a:cubicBezTo>
                  <a:cubicBezTo>
                    <a:pt x="1055941" y="262700"/>
                    <a:pt x="1063943" y="257366"/>
                    <a:pt x="1071182" y="244697"/>
                  </a:cubicBezTo>
                  <a:cubicBezTo>
                    <a:pt x="1118330" y="162878"/>
                    <a:pt x="1166432" y="81629"/>
                    <a:pt x="1214247" y="0"/>
                  </a:cubicBezTo>
                  <a:cubicBezTo>
                    <a:pt x="1221486" y="2191"/>
                    <a:pt x="1216247" y="10192"/>
                    <a:pt x="1220534" y="13716"/>
                  </a:cubicBezTo>
                  <a:cubicBezTo>
                    <a:pt x="1232440" y="22003"/>
                    <a:pt x="1230726" y="34862"/>
                    <a:pt x="1231202" y="46673"/>
                  </a:cubicBezTo>
                  <a:cubicBezTo>
                    <a:pt x="1234535" y="139256"/>
                    <a:pt x="1237964" y="231934"/>
                    <a:pt x="1241774" y="324517"/>
                  </a:cubicBezTo>
                  <a:cubicBezTo>
                    <a:pt x="1247013" y="452533"/>
                    <a:pt x="1252823" y="580549"/>
                    <a:pt x="1256633" y="708660"/>
                  </a:cubicBezTo>
                  <a:cubicBezTo>
                    <a:pt x="1258824" y="783526"/>
                    <a:pt x="1266063" y="858298"/>
                    <a:pt x="1265301" y="933259"/>
                  </a:cubicBezTo>
                  <a:cubicBezTo>
                    <a:pt x="1265206" y="945928"/>
                    <a:pt x="1267016" y="959358"/>
                    <a:pt x="1256919" y="969931"/>
                  </a:cubicBezTo>
                  <a:cubicBezTo>
                    <a:pt x="1254728" y="978599"/>
                    <a:pt x="1248156" y="979265"/>
                    <a:pt x="1240536" y="980980"/>
                  </a:cubicBezTo>
                  <a:cubicBezTo>
                    <a:pt x="1187577" y="992600"/>
                    <a:pt x="1133380" y="985076"/>
                    <a:pt x="1080516" y="991457"/>
                  </a:cubicBezTo>
                  <a:cubicBezTo>
                    <a:pt x="1011745" y="999744"/>
                    <a:pt x="942404" y="993648"/>
                    <a:pt x="874586" y="1002316"/>
                  </a:cubicBezTo>
                  <a:cubicBezTo>
                    <a:pt x="831342" y="1007840"/>
                    <a:pt x="787336" y="1001744"/>
                    <a:pt x="746093" y="1011460"/>
                  </a:cubicBezTo>
                  <a:cubicBezTo>
                    <a:pt x="697135" y="1023080"/>
                    <a:pt x="648653" y="1015175"/>
                    <a:pt x="600265" y="1019651"/>
                  </a:cubicBezTo>
                  <a:cubicBezTo>
                    <a:pt x="582263" y="1021271"/>
                    <a:pt x="576548" y="1014889"/>
                    <a:pt x="576358" y="996791"/>
                  </a:cubicBezTo>
                  <a:cubicBezTo>
                    <a:pt x="576072" y="972217"/>
                    <a:pt x="581311" y="947071"/>
                    <a:pt x="572262" y="922877"/>
                  </a:cubicBezTo>
                  <a:cubicBezTo>
                    <a:pt x="565023" y="917448"/>
                    <a:pt x="563975" y="909257"/>
                    <a:pt x="563308" y="901256"/>
                  </a:cubicBezTo>
                  <a:cubicBezTo>
                    <a:pt x="560832" y="874776"/>
                    <a:pt x="557403" y="848392"/>
                    <a:pt x="557879" y="821531"/>
                  </a:cubicBezTo>
                  <a:cubicBezTo>
                    <a:pt x="560356" y="686657"/>
                    <a:pt x="545497" y="552164"/>
                    <a:pt x="547116" y="417195"/>
                  </a:cubicBezTo>
                  <a:cubicBezTo>
                    <a:pt x="547497" y="387572"/>
                    <a:pt x="542830" y="357664"/>
                    <a:pt x="543211" y="327755"/>
                  </a:cubicBezTo>
                  <a:cubicBezTo>
                    <a:pt x="543401" y="310515"/>
                    <a:pt x="534924" y="304038"/>
                    <a:pt x="519017" y="306515"/>
                  </a:cubicBezTo>
                  <a:cubicBezTo>
                    <a:pt x="477964" y="312992"/>
                    <a:pt x="436721" y="310039"/>
                    <a:pt x="395573" y="310039"/>
                  </a:cubicBezTo>
                  <a:cubicBezTo>
                    <a:pt x="333375" y="309944"/>
                    <a:pt x="271463" y="316802"/>
                    <a:pt x="209169" y="315944"/>
                  </a:cubicBezTo>
                  <a:cubicBezTo>
                    <a:pt x="176974" y="315468"/>
                    <a:pt x="172783" y="321659"/>
                    <a:pt x="173927" y="353282"/>
                  </a:cubicBezTo>
                  <a:cubicBezTo>
                    <a:pt x="178784" y="482346"/>
                    <a:pt x="185642" y="611219"/>
                    <a:pt x="189166" y="740378"/>
                  </a:cubicBezTo>
                  <a:cubicBezTo>
                    <a:pt x="191357" y="819341"/>
                    <a:pt x="198787" y="898303"/>
                    <a:pt x="198120" y="977456"/>
                  </a:cubicBezTo>
                  <a:cubicBezTo>
                    <a:pt x="198025" y="983933"/>
                    <a:pt x="199168" y="990314"/>
                    <a:pt x="199834" y="996696"/>
                  </a:cubicBezTo>
                  <a:cubicBezTo>
                    <a:pt x="201739" y="1013269"/>
                    <a:pt x="209836" y="1020794"/>
                    <a:pt x="227076" y="1019937"/>
                  </a:cubicBezTo>
                  <a:cubicBezTo>
                    <a:pt x="243173" y="1019175"/>
                    <a:pt x="259366" y="1019461"/>
                    <a:pt x="275558" y="1020032"/>
                  </a:cubicBezTo>
                  <a:cubicBezTo>
                    <a:pt x="285940" y="1020413"/>
                    <a:pt x="296799" y="1019651"/>
                    <a:pt x="304990" y="1028224"/>
                  </a:cubicBezTo>
                  <a:cubicBezTo>
                    <a:pt x="327946" y="1028224"/>
                    <a:pt x="350901" y="1028224"/>
                    <a:pt x="374999" y="1028224"/>
                  </a:cubicBezTo>
                  <a:cubicBezTo>
                    <a:pt x="372142" y="1040892"/>
                    <a:pt x="365284" y="1037939"/>
                    <a:pt x="360521" y="1038034"/>
                  </a:cubicBezTo>
                  <a:cubicBezTo>
                    <a:pt x="333946" y="1038511"/>
                    <a:pt x="307372" y="1038987"/>
                    <a:pt x="280797" y="1038606"/>
                  </a:cubicBezTo>
                  <a:cubicBezTo>
                    <a:pt x="219170" y="1037654"/>
                    <a:pt x="158687" y="1051084"/>
                    <a:pt x="96774" y="1050798"/>
                  </a:cubicBezTo>
                  <a:cubicBezTo>
                    <a:pt x="73628" y="1050703"/>
                    <a:pt x="48578" y="1057466"/>
                    <a:pt x="24003" y="1058037"/>
                  </a:cubicBezTo>
                  <a:cubicBezTo>
                    <a:pt x="14669" y="1058227"/>
                    <a:pt x="6667" y="1056513"/>
                    <a:pt x="0" y="1049750"/>
                  </a:cubicBezTo>
                  <a:cubicBezTo>
                    <a:pt x="3810" y="974789"/>
                    <a:pt x="7525" y="899732"/>
                    <a:pt x="11525" y="824770"/>
                  </a:cubicBezTo>
                  <a:cubicBezTo>
                    <a:pt x="19050" y="681990"/>
                    <a:pt x="26194" y="539115"/>
                    <a:pt x="34576" y="396431"/>
                  </a:cubicBezTo>
                  <a:cubicBezTo>
                    <a:pt x="36576" y="360998"/>
                    <a:pt x="35814" y="325279"/>
                    <a:pt x="43720" y="2903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506">
              <a:extLst>
                <a:ext uri="{FF2B5EF4-FFF2-40B4-BE49-F238E27FC236}">
                  <a16:creationId xmlns:a16="http://schemas.microsoft.com/office/drawing/2014/main" id="{4B6911AE-5783-4CAC-897A-E337BBEAAFB5}"/>
                </a:ext>
              </a:extLst>
            </p:cNvPr>
            <p:cNvSpPr/>
            <p:nvPr/>
          </p:nvSpPr>
          <p:spPr>
            <a:xfrm>
              <a:off x="6656037" y="3902510"/>
              <a:ext cx="159210" cy="512623"/>
            </a:xfrm>
            <a:custGeom>
              <a:avLst/>
              <a:gdLst>
                <a:gd name="connsiteX0" fmla="*/ 36195 w 516225"/>
                <a:gd name="connsiteY0" fmla="*/ 1636090 h 1662136"/>
                <a:gd name="connsiteX1" fmla="*/ 18288 w 516225"/>
                <a:gd name="connsiteY1" fmla="*/ 1142219 h 1662136"/>
                <a:gd name="connsiteX2" fmla="*/ 5334 w 516225"/>
                <a:gd name="connsiteY2" fmla="*/ 800938 h 1662136"/>
                <a:gd name="connsiteX3" fmla="*/ 0 w 516225"/>
                <a:gd name="connsiteY3" fmla="*/ 679876 h 1662136"/>
                <a:gd name="connsiteX4" fmla="*/ 30195 w 516225"/>
                <a:gd name="connsiteY4" fmla="*/ 580054 h 1662136"/>
                <a:gd name="connsiteX5" fmla="*/ 85154 w 516225"/>
                <a:gd name="connsiteY5" fmla="*/ 434702 h 1662136"/>
                <a:gd name="connsiteX6" fmla="*/ 132969 w 516225"/>
                <a:gd name="connsiteY6" fmla="*/ 318497 h 1662136"/>
                <a:gd name="connsiteX7" fmla="*/ 171069 w 516225"/>
                <a:gd name="connsiteY7" fmla="*/ 220580 h 1662136"/>
                <a:gd name="connsiteX8" fmla="*/ 231172 w 516225"/>
                <a:gd name="connsiteY8" fmla="*/ 63227 h 1662136"/>
                <a:gd name="connsiteX9" fmla="*/ 250793 w 516225"/>
                <a:gd name="connsiteY9" fmla="*/ 12173 h 1662136"/>
                <a:gd name="connsiteX10" fmla="*/ 261747 w 516225"/>
                <a:gd name="connsiteY10" fmla="*/ 362 h 1662136"/>
                <a:gd name="connsiteX11" fmla="*/ 272701 w 516225"/>
                <a:gd name="connsiteY11" fmla="*/ 10840 h 1662136"/>
                <a:gd name="connsiteX12" fmla="*/ 326231 w 516225"/>
                <a:gd name="connsiteY12" fmla="*/ 142666 h 1662136"/>
                <a:gd name="connsiteX13" fmla="*/ 364617 w 516225"/>
                <a:gd name="connsiteY13" fmla="*/ 237630 h 1662136"/>
                <a:gd name="connsiteX14" fmla="*/ 433864 w 516225"/>
                <a:gd name="connsiteY14" fmla="*/ 411937 h 1662136"/>
                <a:gd name="connsiteX15" fmla="*/ 480060 w 516225"/>
                <a:gd name="connsiteY15" fmla="*/ 529000 h 1662136"/>
                <a:gd name="connsiteX16" fmla="*/ 489395 w 516225"/>
                <a:gd name="connsiteY16" fmla="*/ 651682 h 1662136"/>
                <a:gd name="connsiteX17" fmla="*/ 506635 w 516225"/>
                <a:gd name="connsiteY17" fmla="*/ 1232992 h 1662136"/>
                <a:gd name="connsiteX18" fmla="*/ 512350 w 516225"/>
                <a:gd name="connsiteY18" fmla="*/ 1433970 h 1662136"/>
                <a:gd name="connsiteX19" fmla="*/ 514921 w 516225"/>
                <a:gd name="connsiteY19" fmla="*/ 1500169 h 1662136"/>
                <a:gd name="connsiteX20" fmla="*/ 515588 w 516225"/>
                <a:gd name="connsiteY20" fmla="*/ 1511503 h 1662136"/>
                <a:gd name="connsiteX21" fmla="*/ 516160 w 516225"/>
                <a:gd name="connsiteY21" fmla="*/ 1593609 h 1662136"/>
                <a:gd name="connsiteX22" fmla="*/ 496920 w 516225"/>
                <a:gd name="connsiteY22" fmla="*/ 1616850 h 1662136"/>
                <a:gd name="connsiteX23" fmla="*/ 148686 w 516225"/>
                <a:gd name="connsiteY23" fmla="*/ 1651807 h 1662136"/>
                <a:gd name="connsiteX24" fmla="*/ 72009 w 516225"/>
                <a:gd name="connsiteY24" fmla="*/ 1660855 h 1662136"/>
                <a:gd name="connsiteX25" fmla="*/ 36195 w 516225"/>
                <a:gd name="connsiteY25" fmla="*/ 1636090 h 166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6225" h="1662136">
                  <a:moveTo>
                    <a:pt x="36195" y="1636090"/>
                  </a:moveTo>
                  <a:cubicBezTo>
                    <a:pt x="30195" y="1471498"/>
                    <a:pt x="24289" y="1306811"/>
                    <a:pt x="18288" y="1142219"/>
                  </a:cubicBezTo>
                  <a:cubicBezTo>
                    <a:pt x="14097" y="1028395"/>
                    <a:pt x="9716" y="914667"/>
                    <a:pt x="5334" y="800938"/>
                  </a:cubicBezTo>
                  <a:cubicBezTo>
                    <a:pt x="3810" y="760552"/>
                    <a:pt x="1810" y="720262"/>
                    <a:pt x="0" y="679876"/>
                  </a:cubicBezTo>
                  <a:cubicBezTo>
                    <a:pt x="381" y="643681"/>
                    <a:pt x="18669" y="612820"/>
                    <a:pt x="30195" y="580054"/>
                  </a:cubicBezTo>
                  <a:cubicBezTo>
                    <a:pt x="47340" y="531190"/>
                    <a:pt x="64104" y="481946"/>
                    <a:pt x="85154" y="434702"/>
                  </a:cubicBezTo>
                  <a:cubicBezTo>
                    <a:pt x="102299" y="396412"/>
                    <a:pt x="115920" y="356788"/>
                    <a:pt x="132969" y="318497"/>
                  </a:cubicBezTo>
                  <a:cubicBezTo>
                    <a:pt x="147161" y="286493"/>
                    <a:pt x="158115" y="253060"/>
                    <a:pt x="171069" y="220580"/>
                  </a:cubicBezTo>
                  <a:cubicBezTo>
                    <a:pt x="191834" y="168478"/>
                    <a:pt x="214313" y="116948"/>
                    <a:pt x="231172" y="63227"/>
                  </a:cubicBezTo>
                  <a:cubicBezTo>
                    <a:pt x="236601" y="45987"/>
                    <a:pt x="249270" y="31414"/>
                    <a:pt x="250793" y="12173"/>
                  </a:cubicBezTo>
                  <a:cubicBezTo>
                    <a:pt x="251174" y="7792"/>
                    <a:pt x="257175" y="1791"/>
                    <a:pt x="261747" y="362"/>
                  </a:cubicBezTo>
                  <a:cubicBezTo>
                    <a:pt x="268605" y="-1829"/>
                    <a:pt x="270796" y="6458"/>
                    <a:pt x="272701" y="10840"/>
                  </a:cubicBezTo>
                  <a:cubicBezTo>
                    <a:pt x="290894" y="54655"/>
                    <a:pt x="308420" y="98660"/>
                    <a:pt x="326231" y="142666"/>
                  </a:cubicBezTo>
                  <a:cubicBezTo>
                    <a:pt x="338995" y="174289"/>
                    <a:pt x="352044" y="205912"/>
                    <a:pt x="364617" y="237630"/>
                  </a:cubicBezTo>
                  <a:cubicBezTo>
                    <a:pt x="387572" y="295732"/>
                    <a:pt x="408527" y="354787"/>
                    <a:pt x="433864" y="411937"/>
                  </a:cubicBezTo>
                  <a:cubicBezTo>
                    <a:pt x="450914" y="450418"/>
                    <a:pt x="457771" y="492805"/>
                    <a:pt x="480060" y="529000"/>
                  </a:cubicBezTo>
                  <a:cubicBezTo>
                    <a:pt x="492729" y="569100"/>
                    <a:pt x="487966" y="610819"/>
                    <a:pt x="489395" y="651682"/>
                  </a:cubicBezTo>
                  <a:cubicBezTo>
                    <a:pt x="496062" y="845420"/>
                    <a:pt x="501015" y="1039254"/>
                    <a:pt x="506635" y="1232992"/>
                  </a:cubicBezTo>
                  <a:cubicBezTo>
                    <a:pt x="508540" y="1299953"/>
                    <a:pt x="510445" y="1367009"/>
                    <a:pt x="512350" y="1433970"/>
                  </a:cubicBezTo>
                  <a:cubicBezTo>
                    <a:pt x="515493" y="1455973"/>
                    <a:pt x="511016" y="1478261"/>
                    <a:pt x="514921" y="1500169"/>
                  </a:cubicBezTo>
                  <a:cubicBezTo>
                    <a:pt x="515112" y="1503979"/>
                    <a:pt x="515398" y="1507693"/>
                    <a:pt x="515588" y="1511503"/>
                  </a:cubicBezTo>
                  <a:cubicBezTo>
                    <a:pt x="515684" y="1538935"/>
                    <a:pt x="514921" y="1566272"/>
                    <a:pt x="516160" y="1593609"/>
                  </a:cubicBezTo>
                  <a:cubicBezTo>
                    <a:pt x="516827" y="1608563"/>
                    <a:pt x="512540" y="1615326"/>
                    <a:pt x="496920" y="1616850"/>
                  </a:cubicBezTo>
                  <a:cubicBezTo>
                    <a:pt x="380810" y="1628089"/>
                    <a:pt x="264700" y="1639996"/>
                    <a:pt x="148686" y="1651807"/>
                  </a:cubicBezTo>
                  <a:cubicBezTo>
                    <a:pt x="123063" y="1654378"/>
                    <a:pt x="97441" y="1656950"/>
                    <a:pt x="72009" y="1660855"/>
                  </a:cubicBezTo>
                  <a:cubicBezTo>
                    <a:pt x="51054" y="1664380"/>
                    <a:pt x="35814" y="1661998"/>
                    <a:pt x="36195" y="163609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507">
              <a:extLst>
                <a:ext uri="{FF2B5EF4-FFF2-40B4-BE49-F238E27FC236}">
                  <a16:creationId xmlns:a16="http://schemas.microsoft.com/office/drawing/2014/main" id="{F224F7EC-E0D2-44EF-A02F-203B09AEB568}"/>
                </a:ext>
              </a:extLst>
            </p:cNvPr>
            <p:cNvSpPr/>
            <p:nvPr/>
          </p:nvSpPr>
          <p:spPr>
            <a:xfrm>
              <a:off x="6330273" y="4199653"/>
              <a:ext cx="125969" cy="226067"/>
            </a:xfrm>
            <a:custGeom>
              <a:avLst/>
              <a:gdLst>
                <a:gd name="connsiteX0" fmla="*/ 140529 w 408444"/>
                <a:gd name="connsiteY0" fmla="*/ 730921 h 733002"/>
                <a:gd name="connsiteX1" fmla="*/ 48422 w 408444"/>
                <a:gd name="connsiteY1" fmla="*/ 732921 h 733002"/>
                <a:gd name="connsiteX2" fmla="*/ 27753 w 408444"/>
                <a:gd name="connsiteY2" fmla="*/ 714919 h 733002"/>
                <a:gd name="connsiteX3" fmla="*/ 19942 w 408444"/>
                <a:gd name="connsiteY3" fmla="*/ 530896 h 733002"/>
                <a:gd name="connsiteX4" fmla="*/ 416 w 408444"/>
                <a:gd name="connsiteY4" fmla="*/ 46359 h 733002"/>
                <a:gd name="connsiteX5" fmla="*/ 32039 w 408444"/>
                <a:gd name="connsiteY5" fmla="*/ 10926 h 733002"/>
                <a:gd name="connsiteX6" fmla="*/ 364080 w 408444"/>
                <a:gd name="connsiteY6" fmla="*/ 68 h 733002"/>
                <a:gd name="connsiteX7" fmla="*/ 388179 w 408444"/>
                <a:gd name="connsiteY7" fmla="*/ 24452 h 733002"/>
                <a:gd name="connsiteX8" fmla="*/ 407800 w 408444"/>
                <a:gd name="connsiteY8" fmla="*/ 625574 h 733002"/>
                <a:gd name="connsiteX9" fmla="*/ 408372 w 408444"/>
                <a:gd name="connsiteY9" fmla="*/ 698250 h 733002"/>
                <a:gd name="connsiteX10" fmla="*/ 389512 w 408444"/>
                <a:gd name="connsiteY10" fmla="*/ 718443 h 733002"/>
                <a:gd name="connsiteX11" fmla="*/ 159484 w 408444"/>
                <a:gd name="connsiteY11" fmla="*/ 728063 h 733002"/>
                <a:gd name="connsiteX12" fmla="*/ 140529 w 408444"/>
                <a:gd name="connsiteY12" fmla="*/ 730921 h 73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8444" h="733002">
                  <a:moveTo>
                    <a:pt x="140529" y="730921"/>
                  </a:moveTo>
                  <a:cubicBezTo>
                    <a:pt x="109858" y="731493"/>
                    <a:pt x="79093" y="731397"/>
                    <a:pt x="48422" y="732921"/>
                  </a:cubicBezTo>
                  <a:cubicBezTo>
                    <a:pt x="34325" y="733588"/>
                    <a:pt x="28229" y="730349"/>
                    <a:pt x="27753" y="714919"/>
                  </a:cubicBezTo>
                  <a:cubicBezTo>
                    <a:pt x="25848" y="653578"/>
                    <a:pt x="22514" y="592237"/>
                    <a:pt x="19942" y="530896"/>
                  </a:cubicBezTo>
                  <a:cubicBezTo>
                    <a:pt x="13370" y="369352"/>
                    <a:pt x="6893" y="207903"/>
                    <a:pt x="416" y="46359"/>
                  </a:cubicBezTo>
                  <a:cubicBezTo>
                    <a:pt x="-918" y="12450"/>
                    <a:pt x="-1013" y="11974"/>
                    <a:pt x="32039" y="10926"/>
                  </a:cubicBezTo>
                  <a:cubicBezTo>
                    <a:pt x="142720" y="7307"/>
                    <a:pt x="253400" y="4544"/>
                    <a:pt x="364080" y="68"/>
                  </a:cubicBezTo>
                  <a:cubicBezTo>
                    <a:pt x="384464" y="-790"/>
                    <a:pt x="387703" y="6449"/>
                    <a:pt x="388179" y="24452"/>
                  </a:cubicBezTo>
                  <a:cubicBezTo>
                    <a:pt x="394275" y="224858"/>
                    <a:pt x="401133" y="425168"/>
                    <a:pt x="407800" y="625574"/>
                  </a:cubicBezTo>
                  <a:cubicBezTo>
                    <a:pt x="407896" y="649768"/>
                    <a:pt x="407134" y="674057"/>
                    <a:pt x="408372" y="698250"/>
                  </a:cubicBezTo>
                  <a:cubicBezTo>
                    <a:pt x="409134" y="713109"/>
                    <a:pt x="403990" y="717967"/>
                    <a:pt x="389512" y="718443"/>
                  </a:cubicBezTo>
                  <a:cubicBezTo>
                    <a:pt x="312836" y="721205"/>
                    <a:pt x="236160" y="724730"/>
                    <a:pt x="159484" y="728063"/>
                  </a:cubicBezTo>
                  <a:cubicBezTo>
                    <a:pt x="153102" y="728349"/>
                    <a:pt x="146815" y="729969"/>
                    <a:pt x="140529" y="73092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509">
              <a:extLst>
                <a:ext uri="{FF2B5EF4-FFF2-40B4-BE49-F238E27FC236}">
                  <a16:creationId xmlns:a16="http://schemas.microsoft.com/office/drawing/2014/main" id="{865C8A2B-0F7B-46EC-B472-3AD0A07E1580}"/>
                </a:ext>
              </a:extLst>
            </p:cNvPr>
            <p:cNvSpPr/>
            <p:nvPr/>
          </p:nvSpPr>
          <p:spPr>
            <a:xfrm>
              <a:off x="6813721" y="4344822"/>
              <a:ext cx="1623" cy="20446"/>
            </a:xfrm>
            <a:custGeom>
              <a:avLst/>
              <a:gdLst>
                <a:gd name="connsiteX0" fmla="*/ 3548 w 5264"/>
                <a:gd name="connsiteY0" fmla="*/ 66294 h 66293"/>
                <a:gd name="connsiteX1" fmla="*/ 976 w 5264"/>
                <a:gd name="connsiteY1" fmla="*/ 0 h 66293"/>
                <a:gd name="connsiteX2" fmla="*/ 3548 w 5264"/>
                <a:gd name="connsiteY2" fmla="*/ 66294 h 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64" h="66293">
                  <a:moveTo>
                    <a:pt x="3548" y="66294"/>
                  </a:moveTo>
                  <a:cubicBezTo>
                    <a:pt x="-1596" y="44387"/>
                    <a:pt x="119" y="22193"/>
                    <a:pt x="976" y="0"/>
                  </a:cubicBezTo>
                  <a:cubicBezTo>
                    <a:pt x="7739" y="21907"/>
                    <a:pt x="4786" y="44196"/>
                    <a:pt x="3548" y="66294"/>
                  </a:cubicBezTo>
                  <a:close/>
                </a:path>
              </a:pathLst>
            </a:custGeom>
            <a:solidFill>
              <a:srgbClr val="FDCE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6">
            <a:extLst>
              <a:ext uri="{FF2B5EF4-FFF2-40B4-BE49-F238E27FC236}">
                <a16:creationId xmlns:a16="http://schemas.microsoft.com/office/drawing/2014/main" id="{FDA26D4D-C5D1-4D4A-98D5-E89D615A6D8D}"/>
              </a:ext>
            </a:extLst>
          </p:cNvPr>
          <p:cNvSpPr/>
          <p:nvPr/>
        </p:nvSpPr>
        <p:spPr>
          <a:xfrm>
            <a:off x="4836127" y="5040337"/>
            <a:ext cx="5436709" cy="158166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Freeform 20">
            <a:extLst>
              <a:ext uri="{FF2B5EF4-FFF2-40B4-BE49-F238E27FC236}">
                <a16:creationId xmlns:a16="http://schemas.microsoft.com/office/drawing/2014/main" id="{36B00190-6066-4AD8-925B-0F82DA403A1B}"/>
              </a:ext>
            </a:extLst>
          </p:cNvPr>
          <p:cNvSpPr/>
          <p:nvPr/>
        </p:nvSpPr>
        <p:spPr>
          <a:xfrm rot="10800000">
            <a:off x="1808703" y="1408486"/>
            <a:ext cx="5436709" cy="1581666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68347" h="1590869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468347" y="1582918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rgbClr val="FDCBA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" name="Group 44">
            <a:extLst>
              <a:ext uri="{FF2B5EF4-FFF2-40B4-BE49-F238E27FC236}">
                <a16:creationId xmlns:a16="http://schemas.microsoft.com/office/drawing/2014/main" id="{9895FC42-C70D-48CF-B427-1B59DCA8284A}"/>
              </a:ext>
            </a:extLst>
          </p:cNvPr>
          <p:cNvGrpSpPr/>
          <p:nvPr/>
        </p:nvGrpSpPr>
        <p:grpSpPr>
          <a:xfrm>
            <a:off x="656574" y="2723685"/>
            <a:ext cx="3095999" cy="923331"/>
            <a:chOff x="2571742" y="4283314"/>
            <a:chExt cx="2205963" cy="9233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DDD988-FB36-41D8-BAE7-1F0F86052470}"/>
                </a:ext>
              </a:extLst>
            </p:cNvPr>
            <p:cNvSpPr txBox="1"/>
            <p:nvPr/>
          </p:nvSpPr>
          <p:spPr>
            <a:xfrm>
              <a:off x="2571742" y="4560313"/>
              <a:ext cx="220596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6B1D70-3E4B-4540-BD08-2A1D41594FC0}"/>
                </a:ext>
              </a:extLst>
            </p:cNvPr>
            <p:cNvSpPr txBox="1"/>
            <p:nvPr/>
          </p:nvSpPr>
          <p:spPr>
            <a:xfrm>
              <a:off x="2571742" y="4283314"/>
              <a:ext cx="220596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8" name="Group 47">
            <a:extLst>
              <a:ext uri="{FF2B5EF4-FFF2-40B4-BE49-F238E27FC236}">
                <a16:creationId xmlns:a16="http://schemas.microsoft.com/office/drawing/2014/main" id="{99B2F451-83F7-419C-BF6C-BA635D2F2CC1}"/>
              </a:ext>
            </a:extLst>
          </p:cNvPr>
          <p:cNvGrpSpPr/>
          <p:nvPr/>
        </p:nvGrpSpPr>
        <p:grpSpPr>
          <a:xfrm>
            <a:off x="656568" y="5054682"/>
            <a:ext cx="3096002" cy="923331"/>
            <a:chOff x="2551706" y="4283314"/>
            <a:chExt cx="2205964" cy="9233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0BDC86-A79E-4657-B71B-F7EA3DFA4C79}"/>
                </a:ext>
              </a:extLst>
            </p:cNvPr>
            <p:cNvSpPr txBox="1"/>
            <p:nvPr/>
          </p:nvSpPr>
          <p:spPr>
            <a:xfrm>
              <a:off x="2551706" y="4560313"/>
              <a:ext cx="220596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D2205A-7436-4C0D-A94B-FC606F7EFC08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1" name="Group 50">
            <a:extLst>
              <a:ext uri="{FF2B5EF4-FFF2-40B4-BE49-F238E27FC236}">
                <a16:creationId xmlns:a16="http://schemas.microsoft.com/office/drawing/2014/main" id="{DCA5C2F4-A395-4175-AF0A-B4399C057796}"/>
              </a:ext>
            </a:extLst>
          </p:cNvPr>
          <p:cNvGrpSpPr/>
          <p:nvPr/>
        </p:nvGrpSpPr>
        <p:grpSpPr>
          <a:xfrm>
            <a:off x="656568" y="3886718"/>
            <a:ext cx="3096002" cy="923331"/>
            <a:chOff x="2551705" y="4283314"/>
            <a:chExt cx="2205965" cy="923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1E5262-6171-4076-96B0-76C4291FFCF8}"/>
                </a:ext>
              </a:extLst>
            </p:cNvPr>
            <p:cNvSpPr txBox="1"/>
            <p:nvPr/>
          </p:nvSpPr>
          <p:spPr>
            <a:xfrm>
              <a:off x="2551705" y="4560313"/>
              <a:ext cx="220596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442030-AF02-4F02-A7D4-5ECB945D7693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4" name="Group 53">
            <a:extLst>
              <a:ext uri="{FF2B5EF4-FFF2-40B4-BE49-F238E27FC236}">
                <a16:creationId xmlns:a16="http://schemas.microsoft.com/office/drawing/2014/main" id="{17375E3C-FE92-4ADF-8F91-D9411BAFFBE7}"/>
              </a:ext>
            </a:extLst>
          </p:cNvPr>
          <p:cNvGrpSpPr/>
          <p:nvPr/>
        </p:nvGrpSpPr>
        <p:grpSpPr>
          <a:xfrm>
            <a:off x="8439429" y="3886718"/>
            <a:ext cx="3096000" cy="923331"/>
            <a:chOff x="2551705" y="4283314"/>
            <a:chExt cx="2319429" cy="923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46AB840-852E-42F8-9960-8339A30A9150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F8DCF2-EE4A-4072-B78E-D13C2EA14F42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7" name="Group 56">
            <a:extLst>
              <a:ext uri="{FF2B5EF4-FFF2-40B4-BE49-F238E27FC236}">
                <a16:creationId xmlns:a16="http://schemas.microsoft.com/office/drawing/2014/main" id="{56A034F9-E657-4E9C-B73D-96C6D67FB861}"/>
              </a:ext>
            </a:extLst>
          </p:cNvPr>
          <p:cNvGrpSpPr/>
          <p:nvPr/>
        </p:nvGrpSpPr>
        <p:grpSpPr>
          <a:xfrm>
            <a:off x="8439431" y="2723685"/>
            <a:ext cx="3096000" cy="923331"/>
            <a:chOff x="2551705" y="4283314"/>
            <a:chExt cx="2319429" cy="923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42CE5D-FA18-4B8D-848C-F69FFB363C93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977CD2-57FF-41CD-93E1-09B6902EE77B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0" name="Group 59">
            <a:extLst>
              <a:ext uri="{FF2B5EF4-FFF2-40B4-BE49-F238E27FC236}">
                <a16:creationId xmlns:a16="http://schemas.microsoft.com/office/drawing/2014/main" id="{8AED375E-22EF-4840-B550-72F6E361E226}"/>
              </a:ext>
            </a:extLst>
          </p:cNvPr>
          <p:cNvGrpSpPr/>
          <p:nvPr/>
        </p:nvGrpSpPr>
        <p:grpSpPr>
          <a:xfrm>
            <a:off x="8439429" y="1560652"/>
            <a:ext cx="3096003" cy="923331"/>
            <a:chOff x="2551703" y="4283314"/>
            <a:chExt cx="2339318" cy="923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1D7BC6-B4C5-4779-ADE8-167B3DCE7810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69ABE8-C412-4296-A65B-2DDD03EACA5F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C5C05CF-4AED-44A5-842A-7C56D6867AA2}"/>
              </a:ext>
            </a:extLst>
          </p:cNvPr>
          <p:cNvSpPr txBox="1"/>
          <p:nvPr/>
        </p:nvSpPr>
        <p:spPr>
          <a:xfrm>
            <a:off x="645824" y="1939048"/>
            <a:ext cx="284416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18">
            <a:extLst>
              <a:ext uri="{FF2B5EF4-FFF2-40B4-BE49-F238E27FC236}">
                <a16:creationId xmlns:a16="http://schemas.microsoft.com/office/drawing/2014/main" id="{E0509FB6-E1E4-4B65-BD3A-1933D97BF091}"/>
              </a:ext>
            </a:extLst>
          </p:cNvPr>
          <p:cNvGrpSpPr/>
          <p:nvPr/>
        </p:nvGrpSpPr>
        <p:grpSpPr>
          <a:xfrm>
            <a:off x="7082135" y="4870522"/>
            <a:ext cx="5008914" cy="1560369"/>
            <a:chOff x="4822352" y="1916832"/>
            <a:chExt cx="3422056" cy="1560369"/>
          </a:xfrm>
        </p:grpSpPr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14F29CD2-D29B-4E32-8D3E-DA48475546D2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9A27A58-274D-4DD4-ACDB-8AF63D981FF9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6A593C2-B284-4ED2-9319-6B6ED686A885}"/>
              </a:ext>
            </a:extLst>
          </p:cNvPr>
          <p:cNvSpPr txBox="1"/>
          <p:nvPr/>
        </p:nvSpPr>
        <p:spPr>
          <a:xfrm>
            <a:off x="645824" y="4076400"/>
            <a:ext cx="209563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ALLPPT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C45136D-56B4-47D2-8F8B-F1C09ED2B137}"/>
              </a:ext>
            </a:extLst>
          </p:cNvPr>
          <p:cNvGrpSpPr/>
          <p:nvPr/>
        </p:nvGrpSpPr>
        <p:grpSpPr>
          <a:xfrm flipV="1">
            <a:off x="4094452" y="1935212"/>
            <a:ext cx="4003099" cy="3999282"/>
            <a:chOff x="3451676" y="2780928"/>
            <a:chExt cx="2208395" cy="2206289"/>
          </a:xfrm>
        </p:grpSpPr>
        <p:sp>
          <p:nvSpPr>
            <p:cNvPr id="4" name="Up Arrow Callout 4">
              <a:extLst>
                <a:ext uri="{FF2B5EF4-FFF2-40B4-BE49-F238E27FC236}">
                  <a16:creationId xmlns:a16="http://schemas.microsoft.com/office/drawing/2014/main" id="{E0C9FC6C-CE33-4943-83D3-73876E22E2F7}"/>
                </a:ext>
              </a:extLst>
            </p:cNvPr>
            <p:cNvSpPr/>
            <p:nvPr/>
          </p:nvSpPr>
          <p:spPr>
            <a:xfrm rot="5400000">
              <a:off x="4745671" y="3754682"/>
              <a:ext cx="914400" cy="914400"/>
            </a:xfrm>
            <a:prstGeom prst="upArrowCallo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Up Arrow Callout 5">
              <a:extLst>
                <a:ext uri="{FF2B5EF4-FFF2-40B4-BE49-F238E27FC236}">
                  <a16:creationId xmlns:a16="http://schemas.microsoft.com/office/drawing/2014/main" id="{8BEA8915-7BB5-458F-B447-57B67D6B4ADD}"/>
                </a:ext>
              </a:extLst>
            </p:cNvPr>
            <p:cNvSpPr/>
            <p:nvPr/>
          </p:nvSpPr>
          <p:spPr>
            <a:xfrm rot="10800000">
              <a:off x="3779913" y="4072817"/>
              <a:ext cx="914400" cy="914400"/>
            </a:xfrm>
            <a:prstGeom prst="upArrowCallou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Up Arrow Callout 6">
              <a:extLst>
                <a:ext uri="{FF2B5EF4-FFF2-40B4-BE49-F238E27FC236}">
                  <a16:creationId xmlns:a16="http://schemas.microsoft.com/office/drawing/2014/main" id="{027EDAEF-6F33-4001-9D81-E9E33BCC88EC}"/>
                </a:ext>
              </a:extLst>
            </p:cNvPr>
            <p:cNvSpPr/>
            <p:nvPr/>
          </p:nvSpPr>
          <p:spPr>
            <a:xfrm rot="16200000">
              <a:off x="3451676" y="3102311"/>
              <a:ext cx="914400" cy="914400"/>
            </a:xfrm>
            <a:prstGeom prst="upArrowCallo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Up Arrow Callout 7">
              <a:extLst>
                <a:ext uri="{FF2B5EF4-FFF2-40B4-BE49-F238E27FC236}">
                  <a16:creationId xmlns:a16="http://schemas.microsoft.com/office/drawing/2014/main" id="{B6DFE27D-6B94-48AB-8134-471671D3AA1A}"/>
                </a:ext>
              </a:extLst>
            </p:cNvPr>
            <p:cNvSpPr/>
            <p:nvPr/>
          </p:nvSpPr>
          <p:spPr>
            <a:xfrm>
              <a:off x="4427829" y="2780928"/>
              <a:ext cx="914400" cy="914400"/>
            </a:xfrm>
            <a:prstGeom prst="upArrowCallo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Oval 10">
            <a:extLst>
              <a:ext uri="{FF2B5EF4-FFF2-40B4-BE49-F238E27FC236}">
                <a16:creationId xmlns:a16="http://schemas.microsoft.com/office/drawing/2014/main" id="{7864E2A0-B3C3-4E42-98CD-90D0C02AD197}"/>
              </a:ext>
            </a:extLst>
          </p:cNvPr>
          <p:cNvSpPr/>
          <p:nvPr/>
        </p:nvSpPr>
        <p:spPr>
          <a:xfrm>
            <a:off x="6174057" y="4529842"/>
            <a:ext cx="345782" cy="409764"/>
          </a:xfrm>
          <a:custGeom>
            <a:avLst/>
            <a:gdLst/>
            <a:ahLst/>
            <a:cxnLst/>
            <a:rect l="l" t="t" r="r" b="b"/>
            <a:pathLst>
              <a:path w="3310915" h="3923570">
                <a:moveTo>
                  <a:pt x="2634572" y="2782060"/>
                </a:moveTo>
                <a:cubicBezTo>
                  <a:pt x="2877724" y="2784696"/>
                  <a:pt x="3073074" y="2923910"/>
                  <a:pt x="3310915" y="3050983"/>
                </a:cubicBezTo>
                <a:lnTo>
                  <a:pt x="3113550" y="3840011"/>
                </a:lnTo>
                <a:lnTo>
                  <a:pt x="2637706" y="3668957"/>
                </a:lnTo>
                <a:cubicBezTo>
                  <a:pt x="2327360" y="3767940"/>
                  <a:pt x="1829375" y="3988492"/>
                  <a:pt x="1579811" y="3905123"/>
                </a:cubicBezTo>
                <a:cubicBezTo>
                  <a:pt x="1320906" y="3775288"/>
                  <a:pt x="642145" y="3366355"/>
                  <a:pt x="472751" y="3203771"/>
                </a:cubicBezTo>
                <a:cubicBezTo>
                  <a:pt x="303357" y="3041187"/>
                  <a:pt x="403652" y="2893777"/>
                  <a:pt x="563448" y="2929619"/>
                </a:cubicBezTo>
                <a:cubicBezTo>
                  <a:pt x="702634" y="2937547"/>
                  <a:pt x="1160012" y="3199482"/>
                  <a:pt x="1284082" y="3253983"/>
                </a:cubicBezTo>
                <a:cubicBezTo>
                  <a:pt x="1127104" y="3587742"/>
                  <a:pt x="1741057" y="3563487"/>
                  <a:pt x="1955231" y="3541261"/>
                </a:cubicBezTo>
                <a:cubicBezTo>
                  <a:pt x="2131253" y="3488686"/>
                  <a:pt x="2214010" y="3505589"/>
                  <a:pt x="2306401" y="3383364"/>
                </a:cubicBezTo>
                <a:cubicBezTo>
                  <a:pt x="2155860" y="3427865"/>
                  <a:pt x="2163213" y="3429679"/>
                  <a:pt x="1912247" y="3471537"/>
                </a:cubicBezTo>
                <a:cubicBezTo>
                  <a:pt x="1482134" y="3531123"/>
                  <a:pt x="1135709" y="3364234"/>
                  <a:pt x="1413085" y="3236383"/>
                </a:cubicBezTo>
                <a:cubicBezTo>
                  <a:pt x="1557848" y="3164554"/>
                  <a:pt x="1721108" y="3222221"/>
                  <a:pt x="1929297" y="3121321"/>
                </a:cubicBezTo>
                <a:cubicBezTo>
                  <a:pt x="2128589" y="3010789"/>
                  <a:pt x="2187815" y="2818332"/>
                  <a:pt x="2527174" y="2789726"/>
                </a:cubicBezTo>
                <a:cubicBezTo>
                  <a:pt x="2564125" y="2784095"/>
                  <a:pt x="2599836" y="2781684"/>
                  <a:pt x="2634572" y="2782060"/>
                </a:cubicBezTo>
                <a:close/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9" name="Isosceles Triangle 22">
            <a:extLst>
              <a:ext uri="{FF2B5EF4-FFF2-40B4-BE49-F238E27FC236}">
                <a16:creationId xmlns:a16="http://schemas.microsoft.com/office/drawing/2014/main" id="{8AF88DBB-7E42-434B-AD32-BEEF9DF2576C}"/>
              </a:ext>
            </a:extLst>
          </p:cNvPr>
          <p:cNvSpPr/>
          <p:nvPr/>
        </p:nvSpPr>
        <p:spPr>
          <a:xfrm rot="19800000">
            <a:off x="5021062" y="2787576"/>
            <a:ext cx="433574" cy="433500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BC8CB627-7677-4FD1-92C5-C7A3D650B969}"/>
              </a:ext>
            </a:extLst>
          </p:cNvPr>
          <p:cNvSpPr/>
          <p:nvPr/>
        </p:nvSpPr>
        <p:spPr>
          <a:xfrm rot="20700000">
            <a:off x="4999986" y="3950748"/>
            <a:ext cx="475728" cy="41694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1" name="Pie 2">
            <a:extLst>
              <a:ext uri="{FF2B5EF4-FFF2-40B4-BE49-F238E27FC236}">
                <a16:creationId xmlns:a16="http://schemas.microsoft.com/office/drawing/2014/main" id="{73D23012-C5E0-438C-8221-4A735398C4B7}"/>
              </a:ext>
            </a:extLst>
          </p:cNvPr>
          <p:cNvSpPr/>
          <p:nvPr/>
        </p:nvSpPr>
        <p:spPr>
          <a:xfrm>
            <a:off x="6889320" y="2817764"/>
            <a:ext cx="379478" cy="373123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068379-D96D-4AAA-B164-E0C8CF5A92F3}"/>
              </a:ext>
            </a:extLst>
          </p:cNvPr>
          <p:cNvSpPr txBox="1"/>
          <p:nvPr/>
        </p:nvSpPr>
        <p:spPr>
          <a:xfrm>
            <a:off x="6801149" y="4765631"/>
            <a:ext cx="59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9299DC-3C15-4D58-81B7-0AF9A63A081D}"/>
              </a:ext>
            </a:extLst>
          </p:cNvPr>
          <p:cNvSpPr txBox="1"/>
          <p:nvPr/>
        </p:nvSpPr>
        <p:spPr>
          <a:xfrm>
            <a:off x="6813781" y="3633048"/>
            <a:ext cx="59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159BAA-3AF5-43F0-ADAB-FF61789039FD}"/>
              </a:ext>
            </a:extLst>
          </p:cNvPr>
          <p:cNvSpPr txBox="1"/>
          <p:nvPr/>
        </p:nvSpPr>
        <p:spPr>
          <a:xfrm>
            <a:off x="5683383" y="3087854"/>
            <a:ext cx="59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9FFB69-C382-4C96-A553-ED0E95C2FD81}"/>
              </a:ext>
            </a:extLst>
          </p:cNvPr>
          <p:cNvSpPr txBox="1"/>
          <p:nvPr/>
        </p:nvSpPr>
        <p:spPr>
          <a:xfrm>
            <a:off x="5087603" y="4765631"/>
            <a:ext cx="595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2E6432-BB73-43AD-BFDC-988A38EA71B9}"/>
              </a:ext>
            </a:extLst>
          </p:cNvPr>
          <p:cNvGrpSpPr/>
          <p:nvPr/>
        </p:nvGrpSpPr>
        <p:grpSpPr>
          <a:xfrm>
            <a:off x="862014" y="1822164"/>
            <a:ext cx="3190459" cy="1292662"/>
            <a:chOff x="5600058" y="1433695"/>
            <a:chExt cx="2840830" cy="9196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1BF7E9-7AEC-4DE8-BD64-6D9D73C00F95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EDF53E-DE69-4096-B531-C434DD7DE769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722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D45AD6-9EA2-4811-B560-0F79F64E3489}"/>
              </a:ext>
            </a:extLst>
          </p:cNvPr>
          <p:cNvGrpSpPr/>
          <p:nvPr/>
        </p:nvGrpSpPr>
        <p:grpSpPr>
          <a:xfrm>
            <a:off x="862014" y="4784302"/>
            <a:ext cx="3190459" cy="1292662"/>
            <a:chOff x="5600058" y="1433695"/>
            <a:chExt cx="2840830" cy="9196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010C80-322B-401B-9AEA-1260389211C4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2F52D1-30B6-43D2-981F-3A4A929E9734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0753D4-BE92-4A07-8E68-63E05BCEF0D7}"/>
              </a:ext>
            </a:extLst>
          </p:cNvPr>
          <p:cNvGrpSpPr/>
          <p:nvPr/>
        </p:nvGrpSpPr>
        <p:grpSpPr>
          <a:xfrm>
            <a:off x="8139528" y="4784302"/>
            <a:ext cx="3190459" cy="1292662"/>
            <a:chOff x="5600058" y="1433695"/>
            <a:chExt cx="2840830" cy="9196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AAFDAB-B822-42E1-99F8-6E41FA9C1081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52AF487-277D-4BB3-B269-46384D29297B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AF84C7-722E-4B6E-9F64-0EF76C5E3C17}"/>
              </a:ext>
            </a:extLst>
          </p:cNvPr>
          <p:cNvGrpSpPr/>
          <p:nvPr/>
        </p:nvGrpSpPr>
        <p:grpSpPr>
          <a:xfrm>
            <a:off x="8139528" y="1822162"/>
            <a:ext cx="3190459" cy="1292662"/>
            <a:chOff x="5600058" y="1433695"/>
            <a:chExt cx="2840830" cy="9196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A087CCA-0076-464E-92E8-B2B8E48CE607}"/>
                </a:ext>
              </a:extLst>
            </p:cNvPr>
            <p:cNvSpPr txBox="1"/>
            <p:nvPr/>
          </p:nvSpPr>
          <p:spPr>
            <a:xfrm>
              <a:off x="5600060" y="1433695"/>
              <a:ext cx="2840828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B27B2F-9D2B-4A73-AAC3-13668BAB4692}"/>
                </a:ext>
              </a:extLst>
            </p:cNvPr>
            <p:cNvSpPr txBox="1"/>
            <p:nvPr/>
          </p:nvSpPr>
          <p:spPr>
            <a:xfrm>
              <a:off x="5600058" y="1630759"/>
              <a:ext cx="2840828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  <a:p>
              <a:pPr marL="171459" indent="-171459">
                <a:buFont typeface="Arial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2F233A3-30D9-43BB-AD01-398FA5BC6F82}"/>
              </a:ext>
            </a:extLst>
          </p:cNvPr>
          <p:cNvGrpSpPr/>
          <p:nvPr/>
        </p:nvGrpSpPr>
        <p:grpSpPr>
          <a:xfrm>
            <a:off x="863125" y="2816116"/>
            <a:ext cx="10520619" cy="4041884"/>
            <a:chOff x="863125" y="2978488"/>
            <a:chExt cx="10520619" cy="4041884"/>
          </a:xfrm>
        </p:grpSpPr>
        <p:sp>
          <p:nvSpPr>
            <p:cNvPr id="4" name="Graphic 19">
              <a:extLst>
                <a:ext uri="{FF2B5EF4-FFF2-40B4-BE49-F238E27FC236}">
                  <a16:creationId xmlns:a16="http://schemas.microsoft.com/office/drawing/2014/main" id="{A3697D02-35E2-4C10-B1D1-C43661160262}"/>
                </a:ext>
              </a:extLst>
            </p:cNvPr>
            <p:cNvSpPr/>
            <p:nvPr/>
          </p:nvSpPr>
          <p:spPr>
            <a:xfrm>
              <a:off x="9295744" y="2978488"/>
              <a:ext cx="2088000" cy="4041884"/>
            </a:xfrm>
            <a:custGeom>
              <a:avLst/>
              <a:gdLst>
                <a:gd name="connsiteX0" fmla="*/ 0 w 2432097"/>
                <a:gd name="connsiteY0" fmla="*/ 0 h 4450535"/>
                <a:gd name="connsiteX1" fmla="*/ 2432098 w 2432097"/>
                <a:gd name="connsiteY1" fmla="*/ 0 h 4450535"/>
                <a:gd name="connsiteX2" fmla="*/ 2432098 w 2432097"/>
                <a:gd name="connsiteY2" fmla="*/ 4450536 h 4450535"/>
                <a:gd name="connsiteX3" fmla="*/ 0 w 2432097"/>
                <a:gd name="connsiteY3" fmla="*/ 4450536 h 4450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2097" h="4450535">
                  <a:moveTo>
                    <a:pt x="0" y="0"/>
                  </a:moveTo>
                  <a:lnTo>
                    <a:pt x="2432098" y="0"/>
                  </a:lnTo>
                  <a:lnTo>
                    <a:pt x="2432098" y="4450536"/>
                  </a:lnTo>
                  <a:lnTo>
                    <a:pt x="0" y="44505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19">
              <a:extLst>
                <a:ext uri="{FF2B5EF4-FFF2-40B4-BE49-F238E27FC236}">
                  <a16:creationId xmlns:a16="http://schemas.microsoft.com/office/drawing/2014/main" id="{362CDE90-E1F6-45A1-9748-D558B402880F}"/>
                </a:ext>
              </a:extLst>
            </p:cNvPr>
            <p:cNvSpPr/>
            <p:nvPr/>
          </p:nvSpPr>
          <p:spPr>
            <a:xfrm>
              <a:off x="9979744" y="2978488"/>
              <a:ext cx="1404000" cy="4041884"/>
            </a:xfrm>
            <a:custGeom>
              <a:avLst/>
              <a:gdLst>
                <a:gd name="connsiteX0" fmla="*/ 0 w 1316750"/>
                <a:gd name="connsiteY0" fmla="*/ 0 h 4451165"/>
                <a:gd name="connsiteX1" fmla="*/ 1316751 w 1316750"/>
                <a:gd name="connsiteY1" fmla="*/ 0 h 4451165"/>
                <a:gd name="connsiteX2" fmla="*/ 1316751 w 1316750"/>
                <a:gd name="connsiteY2" fmla="*/ 4451166 h 4451165"/>
                <a:gd name="connsiteX3" fmla="*/ 0 w 1316750"/>
                <a:gd name="connsiteY3" fmla="*/ 4451166 h 445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6750" h="4451165">
                  <a:moveTo>
                    <a:pt x="0" y="0"/>
                  </a:moveTo>
                  <a:lnTo>
                    <a:pt x="1316751" y="0"/>
                  </a:lnTo>
                  <a:lnTo>
                    <a:pt x="1316751" y="4451166"/>
                  </a:lnTo>
                  <a:lnTo>
                    <a:pt x="0" y="4451166"/>
                  </a:lnTo>
                  <a:close/>
                </a:path>
              </a:pathLst>
            </a:custGeom>
            <a:solidFill>
              <a:schemeClr val="accent1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19">
              <a:extLst>
                <a:ext uri="{FF2B5EF4-FFF2-40B4-BE49-F238E27FC236}">
                  <a16:creationId xmlns:a16="http://schemas.microsoft.com/office/drawing/2014/main" id="{BAD736D3-24C7-47F9-8CB0-42C134D9E43E}"/>
                </a:ext>
              </a:extLst>
            </p:cNvPr>
            <p:cNvSpPr/>
            <p:nvPr/>
          </p:nvSpPr>
          <p:spPr>
            <a:xfrm>
              <a:off x="7609221" y="3338487"/>
              <a:ext cx="2088000" cy="3681885"/>
            </a:xfrm>
            <a:custGeom>
              <a:avLst/>
              <a:gdLst>
                <a:gd name="connsiteX0" fmla="*/ 0 w 2327194"/>
                <a:gd name="connsiteY0" fmla="*/ 0 h 3571254"/>
                <a:gd name="connsiteX1" fmla="*/ 2327194 w 2327194"/>
                <a:gd name="connsiteY1" fmla="*/ 0 h 3571254"/>
                <a:gd name="connsiteX2" fmla="*/ 2327194 w 2327194"/>
                <a:gd name="connsiteY2" fmla="*/ 3571255 h 3571254"/>
                <a:gd name="connsiteX3" fmla="*/ 0 w 2327194"/>
                <a:gd name="connsiteY3" fmla="*/ 3571255 h 3571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7194" h="3571254">
                  <a:moveTo>
                    <a:pt x="0" y="0"/>
                  </a:moveTo>
                  <a:lnTo>
                    <a:pt x="2327194" y="0"/>
                  </a:lnTo>
                  <a:lnTo>
                    <a:pt x="2327194" y="3571255"/>
                  </a:lnTo>
                  <a:lnTo>
                    <a:pt x="0" y="3571255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19">
              <a:extLst>
                <a:ext uri="{FF2B5EF4-FFF2-40B4-BE49-F238E27FC236}">
                  <a16:creationId xmlns:a16="http://schemas.microsoft.com/office/drawing/2014/main" id="{E474107B-652B-49D6-877D-024A4E3072D4}"/>
                </a:ext>
              </a:extLst>
            </p:cNvPr>
            <p:cNvSpPr/>
            <p:nvPr/>
          </p:nvSpPr>
          <p:spPr>
            <a:xfrm>
              <a:off x="8293221" y="3338487"/>
              <a:ext cx="1404000" cy="3681885"/>
            </a:xfrm>
            <a:custGeom>
              <a:avLst/>
              <a:gdLst>
                <a:gd name="connsiteX0" fmla="*/ 0 w 1259886"/>
                <a:gd name="connsiteY0" fmla="*/ 0 h 3571814"/>
                <a:gd name="connsiteX1" fmla="*/ 1259887 w 1259886"/>
                <a:gd name="connsiteY1" fmla="*/ 0 h 3571814"/>
                <a:gd name="connsiteX2" fmla="*/ 1259887 w 1259886"/>
                <a:gd name="connsiteY2" fmla="*/ 3571815 h 3571814"/>
                <a:gd name="connsiteX3" fmla="*/ 0 w 1259886"/>
                <a:gd name="connsiteY3" fmla="*/ 3571815 h 357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886" h="3571814">
                  <a:moveTo>
                    <a:pt x="0" y="0"/>
                  </a:moveTo>
                  <a:lnTo>
                    <a:pt x="1259887" y="0"/>
                  </a:lnTo>
                  <a:lnTo>
                    <a:pt x="1259887" y="3571815"/>
                  </a:lnTo>
                  <a:lnTo>
                    <a:pt x="0" y="3571815"/>
                  </a:lnTo>
                  <a:close/>
                </a:path>
              </a:pathLst>
            </a:custGeom>
            <a:solidFill>
              <a:schemeClr val="accent2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19">
              <a:extLst>
                <a:ext uri="{FF2B5EF4-FFF2-40B4-BE49-F238E27FC236}">
                  <a16:creationId xmlns:a16="http://schemas.microsoft.com/office/drawing/2014/main" id="{BD8B96A4-79EB-4D58-8883-C3C30DBB5044}"/>
                </a:ext>
              </a:extLst>
            </p:cNvPr>
            <p:cNvSpPr/>
            <p:nvPr/>
          </p:nvSpPr>
          <p:spPr>
            <a:xfrm>
              <a:off x="5922697" y="3698488"/>
              <a:ext cx="2088000" cy="3321884"/>
            </a:xfrm>
            <a:custGeom>
              <a:avLst/>
              <a:gdLst>
                <a:gd name="connsiteX0" fmla="*/ 0 w 2327194"/>
                <a:gd name="connsiteY0" fmla="*/ 0 h 2816064"/>
                <a:gd name="connsiteX1" fmla="*/ 2327194 w 2327194"/>
                <a:gd name="connsiteY1" fmla="*/ 0 h 2816064"/>
                <a:gd name="connsiteX2" fmla="*/ 2327194 w 2327194"/>
                <a:gd name="connsiteY2" fmla="*/ 2816065 h 2816064"/>
                <a:gd name="connsiteX3" fmla="*/ 0 w 2327194"/>
                <a:gd name="connsiteY3" fmla="*/ 2816065 h 281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7194" h="2816064">
                  <a:moveTo>
                    <a:pt x="0" y="0"/>
                  </a:moveTo>
                  <a:lnTo>
                    <a:pt x="2327194" y="0"/>
                  </a:lnTo>
                  <a:lnTo>
                    <a:pt x="2327194" y="2816065"/>
                  </a:lnTo>
                  <a:lnTo>
                    <a:pt x="0" y="2816065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19">
              <a:extLst>
                <a:ext uri="{FF2B5EF4-FFF2-40B4-BE49-F238E27FC236}">
                  <a16:creationId xmlns:a16="http://schemas.microsoft.com/office/drawing/2014/main" id="{35C5C08F-A3F5-408C-AC2D-02A439A7A1B7}"/>
                </a:ext>
              </a:extLst>
            </p:cNvPr>
            <p:cNvSpPr/>
            <p:nvPr/>
          </p:nvSpPr>
          <p:spPr>
            <a:xfrm>
              <a:off x="6606697" y="3698488"/>
              <a:ext cx="1404000" cy="3321884"/>
            </a:xfrm>
            <a:custGeom>
              <a:avLst/>
              <a:gdLst>
                <a:gd name="connsiteX0" fmla="*/ 0 w 1259886"/>
                <a:gd name="connsiteY0" fmla="*/ 0 h 2816485"/>
                <a:gd name="connsiteX1" fmla="*/ 1259887 w 1259886"/>
                <a:gd name="connsiteY1" fmla="*/ 0 h 2816485"/>
                <a:gd name="connsiteX2" fmla="*/ 1259887 w 1259886"/>
                <a:gd name="connsiteY2" fmla="*/ 2816485 h 2816485"/>
                <a:gd name="connsiteX3" fmla="*/ 1 w 1259886"/>
                <a:gd name="connsiteY3" fmla="*/ 2816485 h 281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886" h="2816485">
                  <a:moveTo>
                    <a:pt x="0" y="0"/>
                  </a:moveTo>
                  <a:lnTo>
                    <a:pt x="1259887" y="0"/>
                  </a:lnTo>
                  <a:lnTo>
                    <a:pt x="1259887" y="2816485"/>
                  </a:lnTo>
                  <a:lnTo>
                    <a:pt x="1" y="2816485"/>
                  </a:lnTo>
                  <a:close/>
                </a:path>
              </a:pathLst>
            </a:custGeom>
            <a:solidFill>
              <a:schemeClr val="accent3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19">
              <a:extLst>
                <a:ext uri="{FF2B5EF4-FFF2-40B4-BE49-F238E27FC236}">
                  <a16:creationId xmlns:a16="http://schemas.microsoft.com/office/drawing/2014/main" id="{A134274E-7957-4BCA-AB8B-460D3F1B8E9B}"/>
                </a:ext>
              </a:extLst>
            </p:cNvPr>
            <p:cNvSpPr/>
            <p:nvPr/>
          </p:nvSpPr>
          <p:spPr>
            <a:xfrm>
              <a:off x="4236173" y="4058487"/>
              <a:ext cx="2088000" cy="2961885"/>
            </a:xfrm>
            <a:custGeom>
              <a:avLst/>
              <a:gdLst>
                <a:gd name="connsiteX0" fmla="*/ 0 w 2327194"/>
                <a:gd name="connsiteY0" fmla="*/ 0 h 2062205"/>
                <a:gd name="connsiteX1" fmla="*/ 2327195 w 2327194"/>
                <a:gd name="connsiteY1" fmla="*/ 0 h 2062205"/>
                <a:gd name="connsiteX2" fmla="*/ 2327195 w 2327194"/>
                <a:gd name="connsiteY2" fmla="*/ 2062206 h 2062205"/>
                <a:gd name="connsiteX3" fmla="*/ 0 w 2327194"/>
                <a:gd name="connsiteY3" fmla="*/ 2062206 h 206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7194" h="2062205">
                  <a:moveTo>
                    <a:pt x="0" y="0"/>
                  </a:moveTo>
                  <a:lnTo>
                    <a:pt x="2327195" y="0"/>
                  </a:lnTo>
                  <a:lnTo>
                    <a:pt x="2327195" y="2062206"/>
                  </a:lnTo>
                  <a:lnTo>
                    <a:pt x="0" y="2062206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19">
              <a:extLst>
                <a:ext uri="{FF2B5EF4-FFF2-40B4-BE49-F238E27FC236}">
                  <a16:creationId xmlns:a16="http://schemas.microsoft.com/office/drawing/2014/main" id="{0246F4E6-533B-45EC-8FD1-E1120E4F4926}"/>
                </a:ext>
              </a:extLst>
            </p:cNvPr>
            <p:cNvSpPr/>
            <p:nvPr/>
          </p:nvSpPr>
          <p:spPr>
            <a:xfrm>
              <a:off x="4920173" y="4058487"/>
              <a:ext cx="1404000" cy="2961885"/>
            </a:xfrm>
            <a:custGeom>
              <a:avLst/>
              <a:gdLst>
                <a:gd name="connsiteX0" fmla="*/ 0 w 1259886"/>
                <a:gd name="connsiteY0" fmla="*/ 0 h 2062555"/>
                <a:gd name="connsiteX1" fmla="*/ 1259886 w 1259886"/>
                <a:gd name="connsiteY1" fmla="*/ 0 h 2062555"/>
                <a:gd name="connsiteX2" fmla="*/ 1259886 w 1259886"/>
                <a:gd name="connsiteY2" fmla="*/ 2062556 h 2062555"/>
                <a:gd name="connsiteX3" fmla="*/ 0 w 1259886"/>
                <a:gd name="connsiteY3" fmla="*/ 2062556 h 206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886" h="2062555">
                  <a:moveTo>
                    <a:pt x="0" y="0"/>
                  </a:moveTo>
                  <a:lnTo>
                    <a:pt x="1259886" y="0"/>
                  </a:lnTo>
                  <a:lnTo>
                    <a:pt x="1259886" y="2062556"/>
                  </a:lnTo>
                  <a:lnTo>
                    <a:pt x="0" y="2062556"/>
                  </a:lnTo>
                  <a:close/>
                </a:path>
              </a:pathLst>
            </a:custGeom>
            <a:solidFill>
              <a:schemeClr val="accent4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9">
              <a:extLst>
                <a:ext uri="{FF2B5EF4-FFF2-40B4-BE49-F238E27FC236}">
                  <a16:creationId xmlns:a16="http://schemas.microsoft.com/office/drawing/2014/main" id="{6138B199-9933-4910-BC0F-5F2FBF6E772A}"/>
                </a:ext>
              </a:extLst>
            </p:cNvPr>
            <p:cNvSpPr/>
            <p:nvPr/>
          </p:nvSpPr>
          <p:spPr>
            <a:xfrm>
              <a:off x="2549649" y="4418486"/>
              <a:ext cx="2088000" cy="2601886"/>
            </a:xfrm>
            <a:custGeom>
              <a:avLst/>
              <a:gdLst>
                <a:gd name="connsiteX0" fmla="*/ 0 w 2327194"/>
                <a:gd name="connsiteY0" fmla="*/ 0 h 1409678"/>
                <a:gd name="connsiteX1" fmla="*/ 2327195 w 2327194"/>
                <a:gd name="connsiteY1" fmla="*/ 0 h 1409678"/>
                <a:gd name="connsiteX2" fmla="*/ 2327195 w 2327194"/>
                <a:gd name="connsiteY2" fmla="*/ 1409678 h 1409678"/>
                <a:gd name="connsiteX3" fmla="*/ 0 w 2327194"/>
                <a:gd name="connsiteY3" fmla="*/ 1409678 h 140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7194" h="1409678">
                  <a:moveTo>
                    <a:pt x="0" y="0"/>
                  </a:moveTo>
                  <a:lnTo>
                    <a:pt x="2327195" y="0"/>
                  </a:lnTo>
                  <a:lnTo>
                    <a:pt x="2327195" y="1409678"/>
                  </a:lnTo>
                  <a:lnTo>
                    <a:pt x="0" y="1409678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9">
              <a:extLst>
                <a:ext uri="{FF2B5EF4-FFF2-40B4-BE49-F238E27FC236}">
                  <a16:creationId xmlns:a16="http://schemas.microsoft.com/office/drawing/2014/main" id="{91E1F4C1-8B93-4A46-95BB-EAC339553A29}"/>
                </a:ext>
              </a:extLst>
            </p:cNvPr>
            <p:cNvSpPr/>
            <p:nvPr/>
          </p:nvSpPr>
          <p:spPr>
            <a:xfrm>
              <a:off x="3233649" y="4418486"/>
              <a:ext cx="1404000" cy="2601886"/>
            </a:xfrm>
            <a:custGeom>
              <a:avLst/>
              <a:gdLst>
                <a:gd name="connsiteX0" fmla="*/ 0 w 1259886"/>
                <a:gd name="connsiteY0" fmla="*/ 0 h 1409888"/>
                <a:gd name="connsiteX1" fmla="*/ 1259887 w 1259886"/>
                <a:gd name="connsiteY1" fmla="*/ 0 h 1409888"/>
                <a:gd name="connsiteX2" fmla="*/ 1259887 w 1259886"/>
                <a:gd name="connsiteY2" fmla="*/ 1409888 h 1409888"/>
                <a:gd name="connsiteX3" fmla="*/ 0 w 1259886"/>
                <a:gd name="connsiteY3" fmla="*/ 1409888 h 140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886" h="1409888">
                  <a:moveTo>
                    <a:pt x="0" y="0"/>
                  </a:moveTo>
                  <a:lnTo>
                    <a:pt x="1259887" y="0"/>
                  </a:lnTo>
                  <a:lnTo>
                    <a:pt x="1259887" y="1409888"/>
                  </a:lnTo>
                  <a:lnTo>
                    <a:pt x="0" y="1409888"/>
                  </a:lnTo>
                  <a:close/>
                </a:path>
              </a:pathLst>
            </a:custGeom>
            <a:solidFill>
              <a:schemeClr val="accent5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9">
              <a:extLst>
                <a:ext uri="{FF2B5EF4-FFF2-40B4-BE49-F238E27FC236}">
                  <a16:creationId xmlns:a16="http://schemas.microsoft.com/office/drawing/2014/main" id="{91DF3CE5-FDE9-4293-9764-5A586520C7CF}"/>
                </a:ext>
              </a:extLst>
            </p:cNvPr>
            <p:cNvSpPr/>
            <p:nvPr/>
          </p:nvSpPr>
          <p:spPr>
            <a:xfrm>
              <a:off x="863125" y="4814486"/>
              <a:ext cx="2088000" cy="2205886"/>
            </a:xfrm>
            <a:custGeom>
              <a:avLst/>
              <a:gdLst>
                <a:gd name="connsiteX0" fmla="*/ 0 w 2327194"/>
                <a:gd name="connsiteY0" fmla="*/ 0 h 782851"/>
                <a:gd name="connsiteX1" fmla="*/ 2327195 w 2327194"/>
                <a:gd name="connsiteY1" fmla="*/ 0 h 782851"/>
                <a:gd name="connsiteX2" fmla="*/ 2327195 w 2327194"/>
                <a:gd name="connsiteY2" fmla="*/ 782851 h 782851"/>
                <a:gd name="connsiteX3" fmla="*/ 0 w 2327194"/>
                <a:gd name="connsiteY3" fmla="*/ 782851 h 78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7194" h="782851">
                  <a:moveTo>
                    <a:pt x="0" y="0"/>
                  </a:moveTo>
                  <a:lnTo>
                    <a:pt x="2327195" y="0"/>
                  </a:lnTo>
                  <a:lnTo>
                    <a:pt x="2327195" y="782851"/>
                  </a:lnTo>
                  <a:lnTo>
                    <a:pt x="0" y="78285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Graphic 19">
              <a:extLst>
                <a:ext uri="{FF2B5EF4-FFF2-40B4-BE49-F238E27FC236}">
                  <a16:creationId xmlns:a16="http://schemas.microsoft.com/office/drawing/2014/main" id="{41FF0F47-1A27-463F-B522-E34BB2F64913}"/>
                </a:ext>
              </a:extLst>
            </p:cNvPr>
            <p:cNvSpPr/>
            <p:nvPr/>
          </p:nvSpPr>
          <p:spPr>
            <a:xfrm>
              <a:off x="1547125" y="4814486"/>
              <a:ext cx="1404000" cy="2205886"/>
            </a:xfrm>
            <a:custGeom>
              <a:avLst/>
              <a:gdLst>
                <a:gd name="connsiteX0" fmla="*/ 0 w 1259886"/>
                <a:gd name="connsiteY0" fmla="*/ 0 h 782991"/>
                <a:gd name="connsiteX1" fmla="*/ 1259887 w 1259886"/>
                <a:gd name="connsiteY1" fmla="*/ 0 h 782991"/>
                <a:gd name="connsiteX2" fmla="*/ 1259887 w 1259886"/>
                <a:gd name="connsiteY2" fmla="*/ 782991 h 782991"/>
                <a:gd name="connsiteX3" fmla="*/ 0 w 1259886"/>
                <a:gd name="connsiteY3" fmla="*/ 782991 h 78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9886" h="782991">
                  <a:moveTo>
                    <a:pt x="0" y="0"/>
                  </a:moveTo>
                  <a:lnTo>
                    <a:pt x="1259887" y="0"/>
                  </a:lnTo>
                  <a:lnTo>
                    <a:pt x="1259887" y="782991"/>
                  </a:lnTo>
                  <a:lnTo>
                    <a:pt x="0" y="782991"/>
                  </a:lnTo>
                  <a:close/>
                </a:path>
              </a:pathLst>
            </a:custGeom>
            <a:solidFill>
              <a:schemeClr val="accent6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04AA0792-470A-4369-9F12-BF2F295177DE}"/>
              </a:ext>
            </a:extLst>
          </p:cNvPr>
          <p:cNvGrpSpPr/>
          <p:nvPr/>
        </p:nvGrpSpPr>
        <p:grpSpPr>
          <a:xfrm>
            <a:off x="1651905" y="1442048"/>
            <a:ext cx="1656054" cy="3213656"/>
            <a:chOff x="8129003" y="4168976"/>
            <a:chExt cx="920762" cy="1786785"/>
          </a:xfrm>
        </p:grpSpPr>
        <p:sp>
          <p:nvSpPr>
            <p:cNvPr id="17" name="Graphic 19">
              <a:extLst>
                <a:ext uri="{FF2B5EF4-FFF2-40B4-BE49-F238E27FC236}">
                  <a16:creationId xmlns:a16="http://schemas.microsoft.com/office/drawing/2014/main" id="{BC13940C-99A8-43DA-A0E9-DE32A457C402}"/>
                </a:ext>
              </a:extLst>
            </p:cNvPr>
            <p:cNvSpPr/>
            <p:nvPr/>
          </p:nvSpPr>
          <p:spPr>
            <a:xfrm>
              <a:off x="8274197" y="4390528"/>
              <a:ext cx="690688" cy="1489436"/>
            </a:xfrm>
            <a:custGeom>
              <a:avLst/>
              <a:gdLst>
                <a:gd name="connsiteX0" fmla="*/ 1793926 w 1873832"/>
                <a:gd name="connsiteY0" fmla="*/ 2294684 h 4040829"/>
                <a:gd name="connsiteX1" fmla="*/ 1448124 w 1873832"/>
                <a:gd name="connsiteY1" fmla="*/ 1896851 h 4040829"/>
                <a:gd name="connsiteX2" fmla="*/ 1430407 w 1873832"/>
                <a:gd name="connsiteY2" fmla="*/ 1841668 h 4040829"/>
                <a:gd name="connsiteX3" fmla="*/ 1529217 w 1873832"/>
                <a:gd name="connsiteY3" fmla="*/ 1582702 h 4040829"/>
                <a:gd name="connsiteX4" fmla="*/ 1608070 w 1873832"/>
                <a:gd name="connsiteY4" fmla="*/ 1596217 h 4040829"/>
                <a:gd name="connsiteX5" fmla="*/ 1628658 w 1873832"/>
                <a:gd name="connsiteY5" fmla="*/ 1599789 h 4040829"/>
                <a:gd name="connsiteX6" fmla="*/ 1717664 w 1873832"/>
                <a:gd name="connsiteY6" fmla="*/ 1576189 h 4040829"/>
                <a:gd name="connsiteX7" fmla="*/ 1780830 w 1873832"/>
                <a:gd name="connsiteY7" fmla="*/ 1437532 h 4040829"/>
                <a:gd name="connsiteX8" fmla="*/ 1765144 w 1873832"/>
                <a:gd name="connsiteY8" fmla="*/ 1386341 h 4040829"/>
                <a:gd name="connsiteX9" fmla="*/ 1594624 w 1873832"/>
                <a:gd name="connsiteY9" fmla="*/ 1298455 h 4040829"/>
                <a:gd name="connsiteX10" fmla="*/ 1563671 w 1873832"/>
                <a:gd name="connsiteY10" fmla="*/ 1247895 h 4040829"/>
                <a:gd name="connsiteX11" fmla="*/ 1554778 w 1873832"/>
                <a:gd name="connsiteY11" fmla="*/ 968970 h 4040829"/>
                <a:gd name="connsiteX12" fmla="*/ 1439580 w 1873832"/>
                <a:gd name="connsiteY12" fmla="*/ 309860 h 4040829"/>
                <a:gd name="connsiteX13" fmla="*/ 1188387 w 1873832"/>
                <a:gd name="connsiteY13" fmla="*/ 8036 h 4040829"/>
                <a:gd name="connsiteX14" fmla="*/ 996789 w 1873832"/>
                <a:gd name="connsiteY14" fmla="*/ 135418 h 4040829"/>
                <a:gd name="connsiteX15" fmla="*/ 784182 w 1873832"/>
                <a:gd name="connsiteY15" fmla="*/ 370575 h 4040829"/>
                <a:gd name="connsiteX16" fmla="*/ 492372 w 1873832"/>
                <a:gd name="connsiteY16" fmla="*/ 972962 h 4040829"/>
                <a:gd name="connsiteX17" fmla="*/ 405046 w 1873832"/>
                <a:gd name="connsiteY17" fmla="*/ 1477029 h 4040829"/>
                <a:gd name="connsiteX18" fmla="*/ 382497 w 1873832"/>
                <a:gd name="connsiteY18" fmla="*/ 1727451 h 4040829"/>
                <a:gd name="connsiteX19" fmla="*/ 415550 w 1873832"/>
                <a:gd name="connsiteY19" fmla="*/ 1767158 h 4040829"/>
                <a:gd name="connsiteX20" fmla="*/ 661071 w 1873832"/>
                <a:gd name="connsiteY20" fmla="*/ 1823461 h 4040829"/>
                <a:gd name="connsiteX21" fmla="*/ 686982 w 1873832"/>
                <a:gd name="connsiteY21" fmla="*/ 1857215 h 4040829"/>
                <a:gd name="connsiteX22" fmla="*/ 0 w 1873832"/>
                <a:gd name="connsiteY22" fmla="*/ 3895331 h 4040829"/>
                <a:gd name="connsiteX23" fmla="*/ 28712 w 1873832"/>
                <a:gd name="connsiteY23" fmla="*/ 3922922 h 4040829"/>
                <a:gd name="connsiteX24" fmla="*/ 328785 w 1873832"/>
                <a:gd name="connsiteY24" fmla="*/ 4035038 h 4040829"/>
                <a:gd name="connsiteX25" fmla="*/ 374093 w 1873832"/>
                <a:gd name="connsiteY25" fmla="*/ 4031256 h 4040829"/>
                <a:gd name="connsiteX26" fmla="*/ 983273 w 1873832"/>
                <a:gd name="connsiteY26" fmla="*/ 2178576 h 4040829"/>
                <a:gd name="connsiteX27" fmla="*/ 1461359 w 1873832"/>
                <a:gd name="connsiteY27" fmla="*/ 2493986 h 4040829"/>
                <a:gd name="connsiteX28" fmla="*/ 1475645 w 1873832"/>
                <a:gd name="connsiteY28" fmla="*/ 2555541 h 4040829"/>
                <a:gd name="connsiteX29" fmla="*/ 1076131 w 1873832"/>
                <a:gd name="connsiteY29" fmla="*/ 3212060 h 4040829"/>
                <a:gd name="connsiteX30" fmla="*/ 1346652 w 1873832"/>
                <a:gd name="connsiteY30" fmla="*/ 3413043 h 4040829"/>
                <a:gd name="connsiteX31" fmla="*/ 1621865 w 1873832"/>
                <a:gd name="connsiteY31" fmla="*/ 2963388 h 4040829"/>
                <a:gd name="connsiteX32" fmla="*/ 1812833 w 1873832"/>
                <a:gd name="connsiteY32" fmla="*/ 2654492 h 4040829"/>
                <a:gd name="connsiteX33" fmla="*/ 1864515 w 1873832"/>
                <a:gd name="connsiteY33" fmla="*/ 2532712 h 4040829"/>
                <a:gd name="connsiteX34" fmla="*/ 1793926 w 1873832"/>
                <a:gd name="connsiteY34" fmla="*/ 2294684 h 404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73832" h="4040829">
                  <a:moveTo>
                    <a:pt x="1793926" y="2294684"/>
                  </a:moveTo>
                  <a:cubicBezTo>
                    <a:pt x="1666613" y="2172484"/>
                    <a:pt x="1553937" y="2037679"/>
                    <a:pt x="1448124" y="1896851"/>
                  </a:cubicBezTo>
                  <a:cubicBezTo>
                    <a:pt x="1436289" y="1881094"/>
                    <a:pt x="1419832" y="1867999"/>
                    <a:pt x="1430407" y="1841668"/>
                  </a:cubicBezTo>
                  <a:cubicBezTo>
                    <a:pt x="1454637" y="1781233"/>
                    <a:pt x="1510239" y="1596498"/>
                    <a:pt x="1529217" y="1582702"/>
                  </a:cubicBezTo>
                  <a:cubicBezTo>
                    <a:pt x="1549456" y="1567926"/>
                    <a:pt x="1581108" y="1590895"/>
                    <a:pt x="1608070" y="1596217"/>
                  </a:cubicBezTo>
                  <a:cubicBezTo>
                    <a:pt x="1614932" y="1597548"/>
                    <a:pt x="1622215" y="1597478"/>
                    <a:pt x="1628658" y="1599789"/>
                  </a:cubicBezTo>
                  <a:cubicBezTo>
                    <a:pt x="1663952" y="1612604"/>
                    <a:pt x="1696726" y="1617226"/>
                    <a:pt x="1717664" y="1576189"/>
                  </a:cubicBezTo>
                  <a:cubicBezTo>
                    <a:pt x="1742805" y="1531861"/>
                    <a:pt x="1772847" y="1489774"/>
                    <a:pt x="1780830" y="1437532"/>
                  </a:cubicBezTo>
                  <a:cubicBezTo>
                    <a:pt x="1796657" y="1414003"/>
                    <a:pt x="1794556" y="1399857"/>
                    <a:pt x="1765144" y="1386341"/>
                  </a:cubicBezTo>
                  <a:cubicBezTo>
                    <a:pt x="1707090" y="1359660"/>
                    <a:pt x="1652188" y="1326397"/>
                    <a:pt x="1594624" y="1298455"/>
                  </a:cubicBezTo>
                  <a:cubicBezTo>
                    <a:pt x="1571374" y="1287181"/>
                    <a:pt x="1562131" y="1274155"/>
                    <a:pt x="1563671" y="1247895"/>
                  </a:cubicBezTo>
                  <a:cubicBezTo>
                    <a:pt x="1569064" y="1154756"/>
                    <a:pt x="1565282" y="1061408"/>
                    <a:pt x="1554778" y="968970"/>
                  </a:cubicBezTo>
                  <a:cubicBezTo>
                    <a:pt x="1533629" y="783114"/>
                    <a:pt x="1463320" y="341163"/>
                    <a:pt x="1439580" y="309860"/>
                  </a:cubicBezTo>
                  <a:cubicBezTo>
                    <a:pt x="1375084" y="84087"/>
                    <a:pt x="1229354" y="-32791"/>
                    <a:pt x="1188387" y="8036"/>
                  </a:cubicBezTo>
                  <a:cubicBezTo>
                    <a:pt x="1137406" y="72252"/>
                    <a:pt x="1033834" y="115950"/>
                    <a:pt x="996789" y="135418"/>
                  </a:cubicBezTo>
                  <a:cubicBezTo>
                    <a:pt x="908342" y="179957"/>
                    <a:pt x="791254" y="360211"/>
                    <a:pt x="784182" y="370575"/>
                  </a:cubicBezTo>
                  <a:cubicBezTo>
                    <a:pt x="657780" y="557201"/>
                    <a:pt x="554137" y="755103"/>
                    <a:pt x="492372" y="972962"/>
                  </a:cubicBezTo>
                  <a:cubicBezTo>
                    <a:pt x="445593" y="1137809"/>
                    <a:pt x="422343" y="1306999"/>
                    <a:pt x="405046" y="1477029"/>
                  </a:cubicBezTo>
                  <a:cubicBezTo>
                    <a:pt x="396573" y="1560363"/>
                    <a:pt x="390060" y="1643977"/>
                    <a:pt x="382497" y="1727451"/>
                  </a:cubicBezTo>
                  <a:cubicBezTo>
                    <a:pt x="380256" y="1752031"/>
                    <a:pt x="388169" y="1764146"/>
                    <a:pt x="415550" y="1767158"/>
                  </a:cubicBezTo>
                  <a:cubicBezTo>
                    <a:pt x="450985" y="1771079"/>
                    <a:pt x="614082" y="1813096"/>
                    <a:pt x="661071" y="1823461"/>
                  </a:cubicBezTo>
                  <a:cubicBezTo>
                    <a:pt x="683410" y="1828363"/>
                    <a:pt x="691183" y="1835506"/>
                    <a:pt x="686982" y="1857215"/>
                  </a:cubicBezTo>
                  <a:cubicBezTo>
                    <a:pt x="678088" y="1903854"/>
                    <a:pt x="9174" y="3826702"/>
                    <a:pt x="0" y="3895331"/>
                  </a:cubicBezTo>
                  <a:cubicBezTo>
                    <a:pt x="3081" y="3911297"/>
                    <a:pt x="15476" y="3917950"/>
                    <a:pt x="28712" y="3922922"/>
                  </a:cubicBezTo>
                  <a:cubicBezTo>
                    <a:pt x="128643" y="3960527"/>
                    <a:pt x="228434" y="3998623"/>
                    <a:pt x="328785" y="4035038"/>
                  </a:cubicBezTo>
                  <a:cubicBezTo>
                    <a:pt x="343981" y="4040570"/>
                    <a:pt x="360158" y="4046172"/>
                    <a:pt x="374093" y="4031256"/>
                  </a:cubicBezTo>
                  <a:cubicBezTo>
                    <a:pt x="404276" y="3969561"/>
                    <a:pt x="962685" y="2162470"/>
                    <a:pt x="983273" y="2178576"/>
                  </a:cubicBezTo>
                  <a:cubicBezTo>
                    <a:pt x="1039646" y="2222554"/>
                    <a:pt x="1385168" y="2446716"/>
                    <a:pt x="1461359" y="2493986"/>
                  </a:cubicBezTo>
                  <a:cubicBezTo>
                    <a:pt x="1498545" y="2517095"/>
                    <a:pt x="1498755" y="2516955"/>
                    <a:pt x="1475645" y="2555541"/>
                  </a:cubicBezTo>
                  <a:cubicBezTo>
                    <a:pt x="1355266" y="2756313"/>
                    <a:pt x="1085375" y="3191892"/>
                    <a:pt x="1076131" y="3212060"/>
                  </a:cubicBezTo>
                  <a:cubicBezTo>
                    <a:pt x="1069759" y="3225926"/>
                    <a:pt x="1280335" y="3356950"/>
                    <a:pt x="1346652" y="3413043"/>
                  </a:cubicBezTo>
                  <a:cubicBezTo>
                    <a:pt x="1350784" y="3407510"/>
                    <a:pt x="1533419" y="3107227"/>
                    <a:pt x="1621865" y="2963388"/>
                  </a:cubicBezTo>
                  <a:cubicBezTo>
                    <a:pt x="1685311" y="2860306"/>
                    <a:pt x="1756950" y="2762196"/>
                    <a:pt x="1812833" y="2654492"/>
                  </a:cubicBezTo>
                  <a:cubicBezTo>
                    <a:pt x="1833142" y="2615345"/>
                    <a:pt x="1852820" y="2575709"/>
                    <a:pt x="1864515" y="2532712"/>
                  </a:cubicBezTo>
                  <a:cubicBezTo>
                    <a:pt x="1890005" y="2438803"/>
                    <a:pt x="1862134" y="2360161"/>
                    <a:pt x="1793926" y="229468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9">
              <a:extLst>
                <a:ext uri="{FF2B5EF4-FFF2-40B4-BE49-F238E27FC236}">
                  <a16:creationId xmlns:a16="http://schemas.microsoft.com/office/drawing/2014/main" id="{7D0CED60-C5DB-4741-9CB1-E8DE54ABD786}"/>
                </a:ext>
              </a:extLst>
            </p:cNvPr>
            <p:cNvSpPr/>
            <p:nvPr/>
          </p:nvSpPr>
          <p:spPr>
            <a:xfrm>
              <a:off x="8737077" y="4202703"/>
              <a:ext cx="204838" cy="253666"/>
            </a:xfrm>
            <a:custGeom>
              <a:avLst/>
              <a:gdLst>
                <a:gd name="connsiteX0" fmla="*/ 434353 w 555725"/>
                <a:gd name="connsiteY0" fmla="*/ 41969 h 688193"/>
                <a:gd name="connsiteX1" fmla="*/ 480642 w 555725"/>
                <a:gd name="connsiteY1" fmla="*/ 226144 h 688193"/>
                <a:gd name="connsiteX2" fmla="*/ 539816 w 555725"/>
                <a:gd name="connsiteY2" fmla="*/ 361440 h 688193"/>
                <a:gd name="connsiteX3" fmla="*/ 526441 w 555725"/>
                <a:gd name="connsiteY3" fmla="*/ 408359 h 688193"/>
                <a:gd name="connsiteX4" fmla="*/ 505992 w 555725"/>
                <a:gd name="connsiteY4" fmla="*/ 443864 h 688193"/>
                <a:gd name="connsiteX5" fmla="*/ 494157 w 555725"/>
                <a:gd name="connsiteY5" fmla="*/ 553949 h 688193"/>
                <a:gd name="connsiteX6" fmla="*/ 414255 w 555725"/>
                <a:gd name="connsiteY6" fmla="*/ 605840 h 688193"/>
                <a:gd name="connsiteX7" fmla="*/ 295556 w 555725"/>
                <a:gd name="connsiteY7" fmla="*/ 581610 h 688193"/>
                <a:gd name="connsiteX8" fmla="*/ 224827 w 555725"/>
                <a:gd name="connsiteY8" fmla="*/ 606961 h 688193"/>
                <a:gd name="connsiteX9" fmla="*/ 162711 w 555725"/>
                <a:gd name="connsiteY9" fmla="*/ 688194 h 688193"/>
                <a:gd name="connsiteX10" fmla="*/ 34138 w 555725"/>
                <a:gd name="connsiteY10" fmla="*/ 524607 h 688193"/>
                <a:gd name="connsiteX11" fmla="*/ 29307 w 555725"/>
                <a:gd name="connsiteY11" fmla="*/ 474186 h 688193"/>
                <a:gd name="connsiteX12" fmla="*/ 74825 w 555725"/>
                <a:gd name="connsiteY12" fmla="*/ 401426 h 688193"/>
                <a:gd name="connsiteX13" fmla="*/ 106408 w 555725"/>
                <a:gd name="connsiteY13" fmla="*/ 283568 h 688193"/>
                <a:gd name="connsiteX14" fmla="*/ 353049 w 555725"/>
                <a:gd name="connsiteY14" fmla="*/ 1562 h 688193"/>
                <a:gd name="connsiteX15" fmla="*/ 434353 w 555725"/>
                <a:gd name="connsiteY15" fmla="*/ 41969 h 6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725" h="688193">
                  <a:moveTo>
                    <a:pt x="434353" y="41969"/>
                  </a:moveTo>
                  <a:cubicBezTo>
                    <a:pt x="465796" y="99252"/>
                    <a:pt x="474899" y="163119"/>
                    <a:pt x="480642" y="226144"/>
                  </a:cubicBezTo>
                  <a:cubicBezTo>
                    <a:pt x="485544" y="279576"/>
                    <a:pt x="515656" y="318372"/>
                    <a:pt x="539816" y="361440"/>
                  </a:cubicBezTo>
                  <a:cubicBezTo>
                    <a:pt x="551021" y="381468"/>
                    <a:pt x="575040" y="403807"/>
                    <a:pt x="526441" y="408359"/>
                  </a:cubicBezTo>
                  <a:cubicBezTo>
                    <a:pt x="508513" y="410040"/>
                    <a:pt x="506482" y="427547"/>
                    <a:pt x="505992" y="443864"/>
                  </a:cubicBezTo>
                  <a:cubicBezTo>
                    <a:pt x="504872" y="480769"/>
                    <a:pt x="509143" y="518094"/>
                    <a:pt x="494157" y="553949"/>
                  </a:cubicBezTo>
                  <a:cubicBezTo>
                    <a:pt x="477560" y="593515"/>
                    <a:pt x="456482" y="608081"/>
                    <a:pt x="414255" y="605840"/>
                  </a:cubicBezTo>
                  <a:cubicBezTo>
                    <a:pt x="373428" y="603669"/>
                    <a:pt x="333161" y="597017"/>
                    <a:pt x="295556" y="581610"/>
                  </a:cubicBezTo>
                  <a:cubicBezTo>
                    <a:pt x="262012" y="567815"/>
                    <a:pt x="242474" y="576358"/>
                    <a:pt x="224827" y="606961"/>
                  </a:cubicBezTo>
                  <a:cubicBezTo>
                    <a:pt x="211241" y="630490"/>
                    <a:pt x="186661" y="671877"/>
                    <a:pt x="162711" y="688194"/>
                  </a:cubicBezTo>
                  <a:cubicBezTo>
                    <a:pt x="158790" y="685533"/>
                    <a:pt x="94363" y="555279"/>
                    <a:pt x="34138" y="524607"/>
                  </a:cubicBezTo>
                  <a:cubicBezTo>
                    <a:pt x="-10540" y="501847"/>
                    <a:pt x="-10540" y="501847"/>
                    <a:pt x="29307" y="474186"/>
                  </a:cubicBezTo>
                  <a:cubicBezTo>
                    <a:pt x="54797" y="456469"/>
                    <a:pt x="63551" y="427967"/>
                    <a:pt x="74825" y="401426"/>
                  </a:cubicBezTo>
                  <a:cubicBezTo>
                    <a:pt x="90862" y="363681"/>
                    <a:pt x="97935" y="323204"/>
                    <a:pt x="106408" y="283568"/>
                  </a:cubicBezTo>
                  <a:cubicBezTo>
                    <a:pt x="127487" y="184547"/>
                    <a:pt x="295696" y="-19867"/>
                    <a:pt x="353049" y="1562"/>
                  </a:cubicBezTo>
                  <a:cubicBezTo>
                    <a:pt x="368736" y="7305"/>
                    <a:pt x="426790" y="26072"/>
                    <a:pt x="434353" y="41969"/>
                  </a:cubicBezTo>
                  <a:close/>
                </a:path>
              </a:pathLst>
            </a:custGeom>
            <a:solidFill>
              <a:srgbClr val="F7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9">
              <a:extLst>
                <a:ext uri="{FF2B5EF4-FFF2-40B4-BE49-F238E27FC236}">
                  <a16:creationId xmlns:a16="http://schemas.microsoft.com/office/drawing/2014/main" id="{97B20F8F-159A-49EB-B1BC-15B43D38AFCE}"/>
                </a:ext>
              </a:extLst>
            </p:cNvPr>
            <p:cNvSpPr/>
            <p:nvPr/>
          </p:nvSpPr>
          <p:spPr>
            <a:xfrm>
              <a:off x="8907322" y="4920423"/>
              <a:ext cx="142443" cy="102810"/>
            </a:xfrm>
            <a:custGeom>
              <a:avLst/>
              <a:gdLst>
                <a:gd name="connsiteX0" fmla="*/ 0 w 386448"/>
                <a:gd name="connsiteY0" fmla="*/ 138657 h 278923"/>
                <a:gd name="connsiteX1" fmla="*/ 63166 w 386448"/>
                <a:gd name="connsiteY1" fmla="*/ 0 h 278923"/>
                <a:gd name="connsiteX2" fmla="*/ 243210 w 386448"/>
                <a:gd name="connsiteY2" fmla="*/ 22619 h 278923"/>
                <a:gd name="connsiteX3" fmla="*/ 347973 w 386448"/>
                <a:gd name="connsiteY3" fmla="*/ 52732 h 278923"/>
                <a:gd name="connsiteX4" fmla="*/ 378435 w 386448"/>
                <a:gd name="connsiteY4" fmla="*/ 192439 h 278923"/>
                <a:gd name="connsiteX5" fmla="*/ 330816 w 386448"/>
                <a:gd name="connsiteY5" fmla="*/ 241319 h 278923"/>
                <a:gd name="connsiteX6" fmla="*/ 113587 w 386448"/>
                <a:gd name="connsiteY6" fmla="*/ 234596 h 278923"/>
                <a:gd name="connsiteX7" fmla="*/ 0 w 386448"/>
                <a:gd name="connsiteY7" fmla="*/ 138657 h 27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448" h="278923">
                  <a:moveTo>
                    <a:pt x="0" y="138657"/>
                  </a:moveTo>
                  <a:cubicBezTo>
                    <a:pt x="11135" y="87886"/>
                    <a:pt x="41877" y="46149"/>
                    <a:pt x="63166" y="0"/>
                  </a:cubicBezTo>
                  <a:cubicBezTo>
                    <a:pt x="120940" y="25350"/>
                    <a:pt x="180814" y="34874"/>
                    <a:pt x="243210" y="22619"/>
                  </a:cubicBezTo>
                  <a:cubicBezTo>
                    <a:pt x="283546" y="14706"/>
                    <a:pt x="321082" y="19748"/>
                    <a:pt x="347973" y="52732"/>
                  </a:cubicBezTo>
                  <a:cubicBezTo>
                    <a:pt x="381026" y="93348"/>
                    <a:pt x="397343" y="139987"/>
                    <a:pt x="378435" y="192439"/>
                  </a:cubicBezTo>
                  <a:cubicBezTo>
                    <a:pt x="370242" y="215198"/>
                    <a:pt x="350774" y="229204"/>
                    <a:pt x="330816" y="241319"/>
                  </a:cubicBezTo>
                  <a:cubicBezTo>
                    <a:pt x="247131" y="291880"/>
                    <a:pt x="184946" y="293210"/>
                    <a:pt x="113587" y="234596"/>
                  </a:cubicBezTo>
                  <a:cubicBezTo>
                    <a:pt x="75281" y="203013"/>
                    <a:pt x="34804" y="174161"/>
                    <a:pt x="0" y="138657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Graphic 19">
              <a:extLst>
                <a:ext uri="{FF2B5EF4-FFF2-40B4-BE49-F238E27FC236}">
                  <a16:creationId xmlns:a16="http://schemas.microsoft.com/office/drawing/2014/main" id="{0E3589A6-07BD-4065-B574-65142BFD36F8}"/>
                </a:ext>
              </a:extLst>
            </p:cNvPr>
            <p:cNvSpPr/>
            <p:nvPr/>
          </p:nvSpPr>
          <p:spPr>
            <a:xfrm>
              <a:off x="8245124" y="5826230"/>
              <a:ext cx="295042" cy="129531"/>
            </a:xfrm>
            <a:custGeom>
              <a:avLst/>
              <a:gdLst>
                <a:gd name="connsiteX0" fmla="*/ 448346 w 800448"/>
                <a:gd name="connsiteY0" fmla="*/ 133755 h 351418"/>
                <a:gd name="connsiteX1" fmla="*/ 786795 w 800448"/>
                <a:gd name="connsiteY1" fmla="*/ 313309 h 351418"/>
                <a:gd name="connsiteX2" fmla="*/ 544775 w 800448"/>
                <a:gd name="connsiteY2" fmla="*/ 346082 h 351418"/>
                <a:gd name="connsiteX3" fmla="*/ 323274 w 800448"/>
                <a:gd name="connsiteY3" fmla="*/ 348813 h 351418"/>
                <a:gd name="connsiteX4" fmla="*/ 300445 w 800448"/>
                <a:gd name="connsiteY4" fmla="*/ 342441 h 351418"/>
                <a:gd name="connsiteX5" fmla="*/ 242321 w 800448"/>
                <a:gd name="connsiteY5" fmla="*/ 287188 h 351418"/>
                <a:gd name="connsiteX6" fmla="*/ 202755 w 800448"/>
                <a:gd name="connsiteY6" fmla="*/ 284877 h 351418"/>
                <a:gd name="connsiteX7" fmla="*/ 140079 w 800448"/>
                <a:gd name="connsiteY7" fmla="*/ 283477 h 351418"/>
                <a:gd name="connsiteX8" fmla="*/ 16128 w 800448"/>
                <a:gd name="connsiteY8" fmla="*/ 176193 h 351418"/>
                <a:gd name="connsiteX9" fmla="*/ 6815 w 800448"/>
                <a:gd name="connsiteY9" fmla="*/ 132775 h 351418"/>
                <a:gd name="connsiteX10" fmla="*/ 82236 w 800448"/>
                <a:gd name="connsiteY10" fmla="*/ 0 h 351418"/>
                <a:gd name="connsiteX11" fmla="*/ 448346 w 800448"/>
                <a:gd name="connsiteY11" fmla="*/ 133755 h 35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448" h="351418">
                  <a:moveTo>
                    <a:pt x="448346" y="133755"/>
                  </a:moveTo>
                  <a:cubicBezTo>
                    <a:pt x="508010" y="197551"/>
                    <a:pt x="716766" y="250283"/>
                    <a:pt x="786795" y="313309"/>
                  </a:cubicBezTo>
                  <a:cubicBezTo>
                    <a:pt x="850871" y="367581"/>
                    <a:pt x="675799" y="348813"/>
                    <a:pt x="544775" y="346082"/>
                  </a:cubicBezTo>
                  <a:cubicBezTo>
                    <a:pt x="471035" y="349723"/>
                    <a:pt x="397085" y="348673"/>
                    <a:pt x="323274" y="348813"/>
                  </a:cubicBezTo>
                  <a:cubicBezTo>
                    <a:pt x="315641" y="348813"/>
                    <a:pt x="308008" y="344682"/>
                    <a:pt x="300445" y="342441"/>
                  </a:cubicBezTo>
                  <a:cubicBezTo>
                    <a:pt x="280907" y="324163"/>
                    <a:pt x="260039" y="307146"/>
                    <a:pt x="242321" y="287188"/>
                  </a:cubicBezTo>
                  <a:cubicBezTo>
                    <a:pt x="228246" y="271292"/>
                    <a:pt x="216621" y="268840"/>
                    <a:pt x="202755" y="284877"/>
                  </a:cubicBezTo>
                  <a:cubicBezTo>
                    <a:pt x="181046" y="310017"/>
                    <a:pt x="162769" y="304905"/>
                    <a:pt x="140079" y="283477"/>
                  </a:cubicBezTo>
                  <a:cubicBezTo>
                    <a:pt x="100443" y="245941"/>
                    <a:pt x="58426" y="210787"/>
                    <a:pt x="16128" y="176193"/>
                  </a:cubicBezTo>
                  <a:cubicBezTo>
                    <a:pt x="-118" y="162887"/>
                    <a:pt x="-5650" y="151962"/>
                    <a:pt x="6815" y="132775"/>
                  </a:cubicBezTo>
                  <a:cubicBezTo>
                    <a:pt x="34616" y="90057"/>
                    <a:pt x="51143" y="40897"/>
                    <a:pt x="82236" y="0"/>
                  </a:cubicBezTo>
                  <a:cubicBezTo>
                    <a:pt x="84547" y="11135"/>
                    <a:pt x="333289" y="101262"/>
                    <a:pt x="448346" y="133755"/>
                  </a:cubicBezTo>
                  <a:close/>
                </a:path>
              </a:pathLst>
            </a:custGeom>
            <a:solidFill>
              <a:srgbClr val="040404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19">
              <a:extLst>
                <a:ext uri="{FF2B5EF4-FFF2-40B4-BE49-F238E27FC236}">
                  <a16:creationId xmlns:a16="http://schemas.microsoft.com/office/drawing/2014/main" id="{2AE86AE6-303C-48AE-8105-9EF8C5A4CFA3}"/>
                </a:ext>
              </a:extLst>
            </p:cNvPr>
            <p:cNvSpPr/>
            <p:nvPr/>
          </p:nvSpPr>
          <p:spPr>
            <a:xfrm>
              <a:off x="8607151" y="5577046"/>
              <a:ext cx="318597" cy="168083"/>
            </a:xfrm>
            <a:custGeom>
              <a:avLst/>
              <a:gdLst>
                <a:gd name="connsiteX0" fmla="*/ 845107 w 864351"/>
                <a:gd name="connsiteY0" fmla="*/ 376590 h 456007"/>
                <a:gd name="connsiteX1" fmla="*/ 768355 w 864351"/>
                <a:gd name="connsiteY1" fmla="*/ 345147 h 456007"/>
                <a:gd name="connsiteX2" fmla="*/ 601337 w 864351"/>
                <a:gd name="connsiteY2" fmla="*/ 313914 h 456007"/>
                <a:gd name="connsiteX3" fmla="*/ 537891 w 864351"/>
                <a:gd name="connsiteY3" fmla="*/ 277009 h 456007"/>
                <a:gd name="connsiteX4" fmla="*/ 226753 w 864351"/>
                <a:gd name="connsiteY4" fmla="*/ 17623 h 456007"/>
                <a:gd name="connsiteX5" fmla="*/ 178223 w 864351"/>
                <a:gd name="connsiteY5" fmla="*/ 21404 h 456007"/>
                <a:gd name="connsiteX6" fmla="*/ 98180 w 864351"/>
                <a:gd name="connsiteY6" fmla="*/ 118464 h 456007"/>
                <a:gd name="connsiteX7" fmla="*/ 22759 w 864351"/>
                <a:gd name="connsiteY7" fmla="*/ 287233 h 456007"/>
                <a:gd name="connsiteX8" fmla="*/ 0 w 864351"/>
                <a:gd name="connsiteY8" fmla="*/ 345007 h 456007"/>
                <a:gd name="connsiteX9" fmla="*/ 221011 w 864351"/>
                <a:gd name="connsiteY9" fmla="*/ 450050 h 456007"/>
                <a:gd name="connsiteX10" fmla="*/ 237888 w 864351"/>
                <a:gd name="connsiteY10" fmla="*/ 426170 h 456007"/>
                <a:gd name="connsiteX11" fmla="*/ 262608 w 864351"/>
                <a:gd name="connsiteY11" fmla="*/ 410624 h 456007"/>
                <a:gd name="connsiteX12" fmla="*/ 406377 w 864351"/>
                <a:gd name="connsiteY12" fmla="*/ 455302 h 456007"/>
                <a:gd name="connsiteX13" fmla="*/ 736912 w 864351"/>
                <a:gd name="connsiteY13" fmla="*/ 455582 h 456007"/>
                <a:gd name="connsiteX14" fmla="*/ 824168 w 864351"/>
                <a:gd name="connsiteY14" fmla="*/ 442627 h 456007"/>
                <a:gd name="connsiteX15" fmla="*/ 845107 w 864351"/>
                <a:gd name="connsiteY15" fmla="*/ 376590 h 45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4351" h="456007">
                  <a:moveTo>
                    <a:pt x="845107" y="376590"/>
                  </a:moveTo>
                  <a:cubicBezTo>
                    <a:pt x="822627" y="360483"/>
                    <a:pt x="795526" y="352220"/>
                    <a:pt x="768355" y="345147"/>
                  </a:cubicBezTo>
                  <a:cubicBezTo>
                    <a:pt x="713383" y="330791"/>
                    <a:pt x="657570" y="321267"/>
                    <a:pt x="601337" y="313914"/>
                  </a:cubicBezTo>
                  <a:cubicBezTo>
                    <a:pt x="586070" y="311953"/>
                    <a:pt x="549305" y="288423"/>
                    <a:pt x="537891" y="277009"/>
                  </a:cubicBezTo>
                  <a:cubicBezTo>
                    <a:pt x="451755" y="190944"/>
                    <a:pt x="289079" y="71194"/>
                    <a:pt x="226753" y="17623"/>
                  </a:cubicBezTo>
                  <a:cubicBezTo>
                    <a:pt x="198671" y="-6537"/>
                    <a:pt x="210436" y="-6397"/>
                    <a:pt x="178223" y="21404"/>
                  </a:cubicBezTo>
                  <a:cubicBezTo>
                    <a:pt x="150562" y="52987"/>
                    <a:pt x="122690" y="84500"/>
                    <a:pt x="98180" y="118464"/>
                  </a:cubicBezTo>
                  <a:cubicBezTo>
                    <a:pt x="52452" y="181770"/>
                    <a:pt x="14776" y="201798"/>
                    <a:pt x="22759" y="287233"/>
                  </a:cubicBezTo>
                  <a:cubicBezTo>
                    <a:pt x="24090" y="301099"/>
                    <a:pt x="10014" y="324278"/>
                    <a:pt x="0" y="345007"/>
                  </a:cubicBezTo>
                  <a:cubicBezTo>
                    <a:pt x="31863" y="372458"/>
                    <a:pt x="221011" y="450050"/>
                    <a:pt x="221011" y="450050"/>
                  </a:cubicBezTo>
                  <a:cubicBezTo>
                    <a:pt x="221641" y="449069"/>
                    <a:pt x="237607" y="427010"/>
                    <a:pt x="237888" y="426170"/>
                  </a:cubicBezTo>
                  <a:cubicBezTo>
                    <a:pt x="241879" y="414545"/>
                    <a:pt x="254274" y="399629"/>
                    <a:pt x="262608" y="410624"/>
                  </a:cubicBezTo>
                  <a:cubicBezTo>
                    <a:pt x="298532" y="458033"/>
                    <a:pt x="355396" y="456002"/>
                    <a:pt x="406377" y="455302"/>
                  </a:cubicBezTo>
                  <a:cubicBezTo>
                    <a:pt x="516462" y="456562"/>
                    <a:pt x="626687" y="455792"/>
                    <a:pt x="736912" y="455582"/>
                  </a:cubicBezTo>
                  <a:cubicBezTo>
                    <a:pt x="764924" y="455512"/>
                    <a:pt x="797347" y="450190"/>
                    <a:pt x="824168" y="442627"/>
                  </a:cubicBezTo>
                  <a:cubicBezTo>
                    <a:pt x="863104" y="431702"/>
                    <a:pt x="880611" y="402150"/>
                    <a:pt x="845107" y="376590"/>
                  </a:cubicBezTo>
                  <a:close/>
                </a:path>
              </a:pathLst>
            </a:custGeom>
            <a:solidFill>
              <a:srgbClr val="010101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9">
              <a:extLst>
                <a:ext uri="{FF2B5EF4-FFF2-40B4-BE49-F238E27FC236}">
                  <a16:creationId xmlns:a16="http://schemas.microsoft.com/office/drawing/2014/main" id="{B1BE4832-1F63-42D6-80C9-A299B8FC4EFB}"/>
                </a:ext>
              </a:extLst>
            </p:cNvPr>
            <p:cNvSpPr/>
            <p:nvPr/>
          </p:nvSpPr>
          <p:spPr>
            <a:xfrm>
              <a:off x="8704257" y="4386159"/>
              <a:ext cx="100895" cy="561919"/>
            </a:xfrm>
            <a:custGeom>
              <a:avLst/>
              <a:gdLst>
                <a:gd name="connsiteX0" fmla="*/ 35505 w 273727"/>
                <a:gd name="connsiteY0" fmla="*/ 12115 h 1524483"/>
                <a:gd name="connsiteX1" fmla="*/ 209036 w 273727"/>
                <a:gd name="connsiteY1" fmla="*/ 211557 h 1524483"/>
                <a:gd name="connsiteX2" fmla="*/ 221991 w 273727"/>
                <a:gd name="connsiteY2" fmla="*/ 262118 h 1524483"/>
                <a:gd name="connsiteX3" fmla="*/ 263938 w 273727"/>
                <a:gd name="connsiteY3" fmla="*/ 568773 h 1524483"/>
                <a:gd name="connsiteX4" fmla="*/ 248882 w 273727"/>
                <a:gd name="connsiteY4" fmla="*/ 826899 h 1524483"/>
                <a:gd name="connsiteX5" fmla="*/ 159245 w 273727"/>
                <a:gd name="connsiteY5" fmla="*/ 1208486 h 1524483"/>
                <a:gd name="connsiteX6" fmla="*/ 0 w 273727"/>
                <a:gd name="connsiteY6" fmla="*/ 1459048 h 1524483"/>
                <a:gd name="connsiteX7" fmla="*/ 16877 w 273727"/>
                <a:gd name="connsiteY7" fmla="*/ 1468012 h 1524483"/>
                <a:gd name="connsiteX8" fmla="*/ 129553 w 273727"/>
                <a:gd name="connsiteY8" fmla="*/ 1514231 h 1524483"/>
                <a:gd name="connsiteX9" fmla="*/ 180954 w 273727"/>
                <a:gd name="connsiteY9" fmla="*/ 1482018 h 1524483"/>
                <a:gd name="connsiteX10" fmla="*/ 222411 w 273727"/>
                <a:gd name="connsiteY10" fmla="*/ 1213108 h 1524483"/>
                <a:gd name="connsiteX11" fmla="*/ 264148 w 273727"/>
                <a:gd name="connsiteY11" fmla="*/ 916186 h 1524483"/>
                <a:gd name="connsiteX12" fmla="*/ 273322 w 273727"/>
                <a:gd name="connsiteY12" fmla="*/ 351964 h 1524483"/>
                <a:gd name="connsiteX13" fmla="*/ 260927 w 273727"/>
                <a:gd name="connsiteY13" fmla="*/ 212747 h 1524483"/>
                <a:gd name="connsiteX14" fmla="*/ 91247 w 273727"/>
                <a:gd name="connsiteY14" fmla="*/ 0 h 1524483"/>
                <a:gd name="connsiteX15" fmla="*/ 34804 w 273727"/>
                <a:gd name="connsiteY15" fmla="*/ 9524 h 1524483"/>
                <a:gd name="connsiteX16" fmla="*/ 35505 w 273727"/>
                <a:gd name="connsiteY16" fmla="*/ 12115 h 152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727" h="1524483">
                  <a:moveTo>
                    <a:pt x="35505" y="12115"/>
                  </a:moveTo>
                  <a:cubicBezTo>
                    <a:pt x="134875" y="42437"/>
                    <a:pt x="187677" y="113236"/>
                    <a:pt x="209036" y="211557"/>
                  </a:cubicBezTo>
                  <a:cubicBezTo>
                    <a:pt x="212747" y="228574"/>
                    <a:pt x="218770" y="245101"/>
                    <a:pt x="221991" y="262118"/>
                  </a:cubicBezTo>
                  <a:cubicBezTo>
                    <a:pt x="241179" y="363659"/>
                    <a:pt x="267230" y="464501"/>
                    <a:pt x="263938" y="568773"/>
                  </a:cubicBezTo>
                  <a:cubicBezTo>
                    <a:pt x="261277" y="654909"/>
                    <a:pt x="256095" y="741044"/>
                    <a:pt x="248882" y="826899"/>
                  </a:cubicBezTo>
                  <a:cubicBezTo>
                    <a:pt x="237818" y="958343"/>
                    <a:pt x="213798" y="1087196"/>
                    <a:pt x="159245" y="1208486"/>
                  </a:cubicBezTo>
                  <a:cubicBezTo>
                    <a:pt x="118489" y="1299103"/>
                    <a:pt x="63236" y="1380966"/>
                    <a:pt x="0" y="1459048"/>
                  </a:cubicBezTo>
                  <a:cubicBezTo>
                    <a:pt x="6933" y="1462760"/>
                    <a:pt x="11695" y="1465841"/>
                    <a:pt x="16877" y="1468012"/>
                  </a:cubicBezTo>
                  <a:cubicBezTo>
                    <a:pt x="54342" y="1483558"/>
                    <a:pt x="91668" y="1499595"/>
                    <a:pt x="129553" y="1514231"/>
                  </a:cubicBezTo>
                  <a:cubicBezTo>
                    <a:pt x="174231" y="1531458"/>
                    <a:pt x="173671" y="1530828"/>
                    <a:pt x="180954" y="1482018"/>
                  </a:cubicBezTo>
                  <a:cubicBezTo>
                    <a:pt x="194330" y="1392311"/>
                    <a:pt x="209386" y="1302884"/>
                    <a:pt x="222411" y="1213108"/>
                  </a:cubicBezTo>
                  <a:cubicBezTo>
                    <a:pt x="236697" y="1114157"/>
                    <a:pt x="261557" y="1016327"/>
                    <a:pt x="264148" y="916186"/>
                  </a:cubicBezTo>
                  <a:cubicBezTo>
                    <a:pt x="269261" y="718074"/>
                    <a:pt x="270661" y="550146"/>
                    <a:pt x="273322" y="351964"/>
                  </a:cubicBezTo>
                  <a:cubicBezTo>
                    <a:pt x="275913" y="302944"/>
                    <a:pt x="265409" y="261487"/>
                    <a:pt x="260927" y="212747"/>
                  </a:cubicBezTo>
                  <a:cubicBezTo>
                    <a:pt x="251823" y="109105"/>
                    <a:pt x="158475" y="26261"/>
                    <a:pt x="91247" y="0"/>
                  </a:cubicBezTo>
                  <a:lnTo>
                    <a:pt x="34804" y="9524"/>
                  </a:lnTo>
                  <a:cubicBezTo>
                    <a:pt x="35014" y="10504"/>
                    <a:pt x="35295" y="11275"/>
                    <a:pt x="35505" y="1211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9">
              <a:extLst>
                <a:ext uri="{FF2B5EF4-FFF2-40B4-BE49-F238E27FC236}">
                  <a16:creationId xmlns:a16="http://schemas.microsoft.com/office/drawing/2014/main" id="{67220D06-9CBF-4511-967F-088CF143C60F}"/>
                </a:ext>
              </a:extLst>
            </p:cNvPr>
            <p:cNvSpPr/>
            <p:nvPr/>
          </p:nvSpPr>
          <p:spPr>
            <a:xfrm>
              <a:off x="8681938" y="4168976"/>
              <a:ext cx="219135" cy="220719"/>
            </a:xfrm>
            <a:custGeom>
              <a:avLst/>
              <a:gdLst>
                <a:gd name="connsiteX0" fmla="*/ 589686 w 594511"/>
                <a:gd name="connsiteY0" fmla="*/ 53146 h 598810"/>
                <a:gd name="connsiteX1" fmla="*/ 585205 w 594511"/>
                <a:gd name="connsiteY1" fmla="*/ 42222 h 598810"/>
                <a:gd name="connsiteX2" fmla="*/ 554462 w 594511"/>
                <a:gd name="connsiteY2" fmla="*/ 30667 h 598810"/>
                <a:gd name="connsiteX3" fmla="*/ 488635 w 594511"/>
                <a:gd name="connsiteY3" fmla="*/ 43692 h 598810"/>
                <a:gd name="connsiteX4" fmla="*/ 488635 w 594511"/>
                <a:gd name="connsiteY4" fmla="*/ 43692 h 598810"/>
                <a:gd name="connsiteX5" fmla="*/ 405161 w 594511"/>
                <a:gd name="connsiteY5" fmla="*/ 6857 h 598810"/>
                <a:gd name="connsiteX6" fmla="*/ 404951 w 594511"/>
                <a:gd name="connsiteY6" fmla="*/ 6787 h 598810"/>
                <a:gd name="connsiteX7" fmla="*/ 404741 w 594511"/>
                <a:gd name="connsiteY7" fmla="*/ 6787 h 598810"/>
                <a:gd name="connsiteX8" fmla="*/ 326658 w 594511"/>
                <a:gd name="connsiteY8" fmla="*/ 64 h 598810"/>
                <a:gd name="connsiteX9" fmla="*/ 326658 w 594511"/>
                <a:gd name="connsiteY9" fmla="*/ 64 h 598810"/>
                <a:gd name="connsiteX10" fmla="*/ 326658 w 594511"/>
                <a:gd name="connsiteY10" fmla="*/ 64 h 598810"/>
                <a:gd name="connsiteX11" fmla="*/ 226517 w 594511"/>
                <a:gd name="connsiteY11" fmla="*/ 20023 h 598810"/>
                <a:gd name="connsiteX12" fmla="*/ 225467 w 594511"/>
                <a:gd name="connsiteY12" fmla="*/ 20233 h 598810"/>
                <a:gd name="connsiteX13" fmla="*/ 224907 w 594511"/>
                <a:gd name="connsiteY13" fmla="*/ 20583 h 598810"/>
                <a:gd name="connsiteX14" fmla="*/ 47104 w 594511"/>
                <a:gd name="connsiteY14" fmla="*/ 142853 h 598810"/>
                <a:gd name="connsiteX15" fmla="*/ 19442 w 594511"/>
                <a:gd name="connsiteY15" fmla="*/ 194884 h 598810"/>
                <a:gd name="connsiteX16" fmla="*/ 19373 w 594511"/>
                <a:gd name="connsiteY16" fmla="*/ 194954 h 598810"/>
                <a:gd name="connsiteX17" fmla="*/ 19373 w 594511"/>
                <a:gd name="connsiteY17" fmla="*/ 195094 h 598810"/>
                <a:gd name="connsiteX18" fmla="*/ 95494 w 594511"/>
                <a:gd name="connsiteY18" fmla="*/ 598810 h 598810"/>
                <a:gd name="connsiteX19" fmla="*/ 151937 w 594511"/>
                <a:gd name="connsiteY19" fmla="*/ 589286 h 598810"/>
                <a:gd name="connsiteX20" fmla="*/ 151587 w 594511"/>
                <a:gd name="connsiteY20" fmla="*/ 589076 h 598810"/>
                <a:gd name="connsiteX21" fmla="*/ 232750 w 594511"/>
                <a:gd name="connsiteY21" fmla="*/ 496708 h 598810"/>
                <a:gd name="connsiteX22" fmla="*/ 269515 w 594511"/>
                <a:gd name="connsiteY22" fmla="*/ 362183 h 598810"/>
                <a:gd name="connsiteX23" fmla="*/ 340034 w 594511"/>
                <a:gd name="connsiteY23" fmla="*/ 339774 h 598810"/>
                <a:gd name="connsiteX24" fmla="*/ 370216 w 594511"/>
                <a:gd name="connsiteY24" fmla="*/ 411973 h 598810"/>
                <a:gd name="connsiteX25" fmla="*/ 414895 w 594511"/>
                <a:gd name="connsiteY25" fmla="*/ 158189 h 598810"/>
                <a:gd name="connsiteX26" fmla="*/ 450749 w 594511"/>
                <a:gd name="connsiteY26" fmla="*/ 127657 h 598810"/>
                <a:gd name="connsiteX27" fmla="*/ 584154 w 594511"/>
                <a:gd name="connsiteY27" fmla="*/ 133399 h 598810"/>
                <a:gd name="connsiteX28" fmla="*/ 589686 w 594511"/>
                <a:gd name="connsiteY28" fmla="*/ 53146 h 5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4511" h="598810">
                  <a:moveTo>
                    <a:pt x="589686" y="53146"/>
                  </a:moveTo>
                  <a:cubicBezTo>
                    <a:pt x="588426" y="49505"/>
                    <a:pt x="586955" y="45863"/>
                    <a:pt x="585205" y="42222"/>
                  </a:cubicBezTo>
                  <a:cubicBezTo>
                    <a:pt x="578062" y="27516"/>
                    <a:pt x="571619" y="18272"/>
                    <a:pt x="554462" y="30667"/>
                  </a:cubicBezTo>
                  <a:cubicBezTo>
                    <a:pt x="532473" y="46634"/>
                    <a:pt x="510694" y="49575"/>
                    <a:pt x="488635" y="43692"/>
                  </a:cubicBezTo>
                  <a:lnTo>
                    <a:pt x="488635" y="43692"/>
                  </a:lnTo>
                  <a:cubicBezTo>
                    <a:pt x="488635" y="43692"/>
                    <a:pt x="423298" y="12109"/>
                    <a:pt x="405161" y="6857"/>
                  </a:cubicBezTo>
                  <a:lnTo>
                    <a:pt x="404951" y="6787"/>
                  </a:lnTo>
                  <a:lnTo>
                    <a:pt x="404741" y="6787"/>
                  </a:lnTo>
                  <a:cubicBezTo>
                    <a:pt x="387864" y="1885"/>
                    <a:pt x="334782" y="-426"/>
                    <a:pt x="326658" y="64"/>
                  </a:cubicBezTo>
                  <a:lnTo>
                    <a:pt x="326658" y="64"/>
                  </a:lnTo>
                  <a:lnTo>
                    <a:pt x="326658" y="64"/>
                  </a:lnTo>
                  <a:cubicBezTo>
                    <a:pt x="290874" y="2305"/>
                    <a:pt x="257610" y="9168"/>
                    <a:pt x="226517" y="20023"/>
                  </a:cubicBezTo>
                  <a:lnTo>
                    <a:pt x="225467" y="20233"/>
                  </a:lnTo>
                  <a:lnTo>
                    <a:pt x="224907" y="20583"/>
                  </a:lnTo>
                  <a:cubicBezTo>
                    <a:pt x="150396" y="46984"/>
                    <a:pt x="98015" y="73595"/>
                    <a:pt x="47104" y="142853"/>
                  </a:cubicBezTo>
                  <a:cubicBezTo>
                    <a:pt x="40241" y="152167"/>
                    <a:pt x="24835" y="185220"/>
                    <a:pt x="19442" y="194884"/>
                  </a:cubicBezTo>
                  <a:lnTo>
                    <a:pt x="19373" y="194954"/>
                  </a:lnTo>
                  <a:lnTo>
                    <a:pt x="19373" y="195094"/>
                  </a:lnTo>
                  <a:cubicBezTo>
                    <a:pt x="-44774" y="406791"/>
                    <a:pt x="68673" y="552171"/>
                    <a:pt x="95494" y="598810"/>
                  </a:cubicBezTo>
                  <a:lnTo>
                    <a:pt x="151937" y="589286"/>
                  </a:lnTo>
                  <a:cubicBezTo>
                    <a:pt x="151797" y="589216"/>
                    <a:pt x="151727" y="589146"/>
                    <a:pt x="151587" y="589076"/>
                  </a:cubicBezTo>
                  <a:cubicBezTo>
                    <a:pt x="203338" y="576261"/>
                    <a:pt x="219445" y="536344"/>
                    <a:pt x="232750" y="496708"/>
                  </a:cubicBezTo>
                  <a:cubicBezTo>
                    <a:pt x="247526" y="452730"/>
                    <a:pt x="256630" y="406861"/>
                    <a:pt x="269515" y="362183"/>
                  </a:cubicBezTo>
                  <a:cubicBezTo>
                    <a:pt x="286462" y="303289"/>
                    <a:pt x="315454" y="283751"/>
                    <a:pt x="340034" y="339774"/>
                  </a:cubicBezTo>
                  <a:cubicBezTo>
                    <a:pt x="349488" y="361273"/>
                    <a:pt x="353620" y="386623"/>
                    <a:pt x="370216" y="411973"/>
                  </a:cubicBezTo>
                  <a:cubicBezTo>
                    <a:pt x="367625" y="331020"/>
                    <a:pt x="357121" y="223806"/>
                    <a:pt x="414895" y="158189"/>
                  </a:cubicBezTo>
                  <a:lnTo>
                    <a:pt x="450749" y="127657"/>
                  </a:lnTo>
                  <a:cubicBezTo>
                    <a:pt x="493537" y="99925"/>
                    <a:pt x="539476" y="97755"/>
                    <a:pt x="584154" y="133399"/>
                  </a:cubicBezTo>
                  <a:cubicBezTo>
                    <a:pt x="593678" y="106788"/>
                    <a:pt x="598930" y="80247"/>
                    <a:pt x="589686" y="53146"/>
                  </a:cubicBez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19">
              <a:extLst>
                <a:ext uri="{FF2B5EF4-FFF2-40B4-BE49-F238E27FC236}">
                  <a16:creationId xmlns:a16="http://schemas.microsoft.com/office/drawing/2014/main" id="{08E0A67E-DD7F-4330-82C2-69A2926830C3}"/>
                </a:ext>
              </a:extLst>
            </p:cNvPr>
            <p:cNvSpPr/>
            <p:nvPr/>
          </p:nvSpPr>
          <p:spPr>
            <a:xfrm>
              <a:off x="8129003" y="5096384"/>
              <a:ext cx="591206" cy="493818"/>
            </a:xfrm>
            <a:custGeom>
              <a:avLst/>
              <a:gdLst>
                <a:gd name="connsiteX0" fmla="*/ 1091748 w 1603937"/>
                <a:gd name="connsiteY0" fmla="*/ 231100 h 1339724"/>
                <a:gd name="connsiteX1" fmla="*/ 1111006 w 1603937"/>
                <a:gd name="connsiteY1" fmla="*/ 155469 h 1339724"/>
                <a:gd name="connsiteX2" fmla="*/ 1050921 w 1603937"/>
                <a:gd name="connsiteY2" fmla="*/ 54347 h 1339724"/>
                <a:gd name="connsiteX3" fmla="*/ 847628 w 1603937"/>
                <a:gd name="connsiteY3" fmla="*/ 2596 h 1339724"/>
                <a:gd name="connsiteX4" fmla="*/ 746506 w 1603937"/>
                <a:gd name="connsiteY4" fmla="*/ 62681 h 1339724"/>
                <a:gd name="connsiteX5" fmla="*/ 727248 w 1603937"/>
                <a:gd name="connsiteY5" fmla="*/ 138312 h 1339724"/>
                <a:gd name="connsiteX6" fmla="*/ 249022 w 1603937"/>
                <a:gd name="connsiteY6" fmla="*/ 16602 h 1339724"/>
                <a:gd name="connsiteX7" fmla="*/ 0 w 1603937"/>
                <a:gd name="connsiteY7" fmla="*/ 994833 h 1339724"/>
                <a:gd name="connsiteX8" fmla="*/ 1354986 w 1603937"/>
                <a:gd name="connsiteY8" fmla="*/ 1339724 h 1339724"/>
                <a:gd name="connsiteX9" fmla="*/ 1603938 w 1603937"/>
                <a:gd name="connsiteY9" fmla="*/ 361423 h 1339724"/>
                <a:gd name="connsiteX10" fmla="*/ 1091748 w 1603937"/>
                <a:gd name="connsiteY10" fmla="*/ 231100 h 1339724"/>
                <a:gd name="connsiteX11" fmla="*/ 781170 w 1603937"/>
                <a:gd name="connsiteY11" fmla="*/ 98185 h 1339724"/>
                <a:gd name="connsiteX12" fmla="*/ 864154 w 1603937"/>
                <a:gd name="connsiteY12" fmla="*/ 48885 h 1339724"/>
                <a:gd name="connsiteX13" fmla="*/ 1015136 w 1603937"/>
                <a:gd name="connsiteY13" fmla="*/ 87331 h 1339724"/>
                <a:gd name="connsiteX14" fmla="*/ 1064437 w 1603937"/>
                <a:gd name="connsiteY14" fmla="*/ 170315 h 1339724"/>
                <a:gd name="connsiteX15" fmla="*/ 1051551 w 1603937"/>
                <a:gd name="connsiteY15" fmla="*/ 220875 h 1339724"/>
                <a:gd name="connsiteX16" fmla="*/ 768285 w 1603937"/>
                <a:gd name="connsiteY16" fmla="*/ 148746 h 1339724"/>
                <a:gd name="connsiteX17" fmla="*/ 781170 w 1603937"/>
                <a:gd name="connsiteY17" fmla="*/ 98185 h 13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3937" h="1339724">
                  <a:moveTo>
                    <a:pt x="1091748" y="231100"/>
                  </a:moveTo>
                  <a:lnTo>
                    <a:pt x="1111006" y="155469"/>
                  </a:lnTo>
                  <a:cubicBezTo>
                    <a:pt x="1122350" y="110931"/>
                    <a:pt x="1095459" y="65692"/>
                    <a:pt x="1050921" y="54347"/>
                  </a:cubicBezTo>
                  <a:lnTo>
                    <a:pt x="847628" y="2596"/>
                  </a:lnTo>
                  <a:cubicBezTo>
                    <a:pt x="803089" y="-8749"/>
                    <a:pt x="757851" y="18142"/>
                    <a:pt x="746506" y="62681"/>
                  </a:cubicBezTo>
                  <a:lnTo>
                    <a:pt x="727248" y="138312"/>
                  </a:lnTo>
                  <a:lnTo>
                    <a:pt x="249022" y="16602"/>
                  </a:lnTo>
                  <a:lnTo>
                    <a:pt x="0" y="994833"/>
                  </a:lnTo>
                  <a:lnTo>
                    <a:pt x="1354986" y="1339724"/>
                  </a:lnTo>
                  <a:lnTo>
                    <a:pt x="1603938" y="361423"/>
                  </a:lnTo>
                  <a:lnTo>
                    <a:pt x="1091748" y="231100"/>
                  </a:lnTo>
                  <a:close/>
                  <a:moveTo>
                    <a:pt x="781170" y="98185"/>
                  </a:moveTo>
                  <a:cubicBezTo>
                    <a:pt x="790484" y="61630"/>
                    <a:pt x="827669" y="39571"/>
                    <a:pt x="864154" y="48885"/>
                  </a:cubicBezTo>
                  <a:lnTo>
                    <a:pt x="1015136" y="87331"/>
                  </a:lnTo>
                  <a:cubicBezTo>
                    <a:pt x="1051691" y="96645"/>
                    <a:pt x="1073750" y="133830"/>
                    <a:pt x="1064437" y="170315"/>
                  </a:cubicBezTo>
                  <a:lnTo>
                    <a:pt x="1051551" y="220875"/>
                  </a:lnTo>
                  <a:lnTo>
                    <a:pt x="768285" y="148746"/>
                  </a:lnTo>
                  <a:lnTo>
                    <a:pt x="781170" y="98185"/>
                  </a:ln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9">
              <a:extLst>
                <a:ext uri="{FF2B5EF4-FFF2-40B4-BE49-F238E27FC236}">
                  <a16:creationId xmlns:a16="http://schemas.microsoft.com/office/drawing/2014/main" id="{4C69F441-7946-4E0E-AD35-A257511F4175}"/>
                </a:ext>
              </a:extLst>
            </p:cNvPr>
            <p:cNvSpPr/>
            <p:nvPr/>
          </p:nvSpPr>
          <p:spPr>
            <a:xfrm>
              <a:off x="8436070" y="5049924"/>
              <a:ext cx="96586" cy="113631"/>
            </a:xfrm>
            <a:custGeom>
              <a:avLst/>
              <a:gdLst>
                <a:gd name="connsiteX0" fmla="*/ 81573 w 262037"/>
                <a:gd name="connsiteY0" fmla="*/ 0 h 308280"/>
                <a:gd name="connsiteX1" fmla="*/ 249011 w 262037"/>
                <a:gd name="connsiteY1" fmla="*/ 26961 h 308280"/>
                <a:gd name="connsiteX2" fmla="*/ 260776 w 262037"/>
                <a:gd name="connsiteY2" fmla="*/ 48880 h 308280"/>
                <a:gd name="connsiteX3" fmla="*/ 222471 w 262037"/>
                <a:gd name="connsiteY3" fmla="*/ 224932 h 308280"/>
                <a:gd name="connsiteX4" fmla="*/ 198591 w 262037"/>
                <a:gd name="connsiteY4" fmla="*/ 276613 h 308280"/>
                <a:gd name="connsiteX5" fmla="*/ 106993 w 262037"/>
                <a:gd name="connsiteY5" fmla="*/ 296922 h 308280"/>
                <a:gd name="connsiteX6" fmla="*/ 4821 w 262037"/>
                <a:gd name="connsiteY6" fmla="*/ 163937 h 308280"/>
                <a:gd name="connsiteX7" fmla="*/ 30522 w 262037"/>
                <a:gd name="connsiteY7" fmla="*/ 84314 h 308280"/>
                <a:gd name="connsiteX8" fmla="*/ 81573 w 262037"/>
                <a:gd name="connsiteY8" fmla="*/ 0 h 30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037" h="308280">
                  <a:moveTo>
                    <a:pt x="81573" y="0"/>
                  </a:moveTo>
                  <a:cubicBezTo>
                    <a:pt x="138716" y="770"/>
                    <a:pt x="191938" y="25490"/>
                    <a:pt x="249011" y="26961"/>
                  </a:cubicBezTo>
                  <a:cubicBezTo>
                    <a:pt x="264908" y="27381"/>
                    <a:pt x="262527" y="37115"/>
                    <a:pt x="260776" y="48880"/>
                  </a:cubicBezTo>
                  <a:cubicBezTo>
                    <a:pt x="251953" y="108474"/>
                    <a:pt x="241869" y="167719"/>
                    <a:pt x="222471" y="224932"/>
                  </a:cubicBezTo>
                  <a:cubicBezTo>
                    <a:pt x="219879" y="232635"/>
                    <a:pt x="205804" y="266739"/>
                    <a:pt x="198591" y="276613"/>
                  </a:cubicBezTo>
                  <a:cubicBezTo>
                    <a:pt x="175201" y="308897"/>
                    <a:pt x="140537" y="318000"/>
                    <a:pt x="106993" y="296922"/>
                  </a:cubicBezTo>
                  <a:cubicBezTo>
                    <a:pt x="56923" y="265409"/>
                    <a:pt x="23729" y="219890"/>
                    <a:pt x="4821" y="163937"/>
                  </a:cubicBezTo>
                  <a:cubicBezTo>
                    <a:pt x="-6313" y="131024"/>
                    <a:pt x="1670" y="101472"/>
                    <a:pt x="30522" y="84314"/>
                  </a:cubicBezTo>
                  <a:cubicBezTo>
                    <a:pt x="64066" y="64286"/>
                    <a:pt x="77861" y="36135"/>
                    <a:pt x="81573" y="0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A86B289-7405-476F-A7BA-6D5C5E5D59DA}"/>
              </a:ext>
            </a:extLst>
          </p:cNvPr>
          <p:cNvGrpSpPr/>
          <p:nvPr/>
        </p:nvGrpSpPr>
        <p:grpSpPr>
          <a:xfrm>
            <a:off x="1629657" y="4746097"/>
            <a:ext cx="1223660" cy="1477997"/>
            <a:chOff x="1697216" y="5024262"/>
            <a:chExt cx="2775379" cy="147799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8BF769F-0091-4F93-A860-A27BF33585D2}"/>
                </a:ext>
              </a:extLst>
            </p:cNvPr>
            <p:cNvSpPr txBox="1"/>
            <p:nvPr/>
          </p:nvSpPr>
          <p:spPr>
            <a:xfrm>
              <a:off x="1697216" y="5024262"/>
              <a:ext cx="2775379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bg1"/>
                  </a:solidFill>
                </a:rPr>
                <a:t>F</a:t>
              </a:r>
              <a:endParaRPr lang="ko-KR" altLang="en-US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BE933E-028E-4EBC-821F-52628105C93A}"/>
                </a:ext>
              </a:extLst>
            </p:cNvPr>
            <p:cNvSpPr txBox="1"/>
            <p:nvPr/>
          </p:nvSpPr>
          <p:spPr>
            <a:xfrm>
              <a:off x="1697218" y="5486596"/>
              <a:ext cx="27753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6CB090CA-DE8B-4455-944C-068BD99A555C}"/>
              </a:ext>
            </a:extLst>
          </p:cNvPr>
          <p:cNvGrpSpPr/>
          <p:nvPr/>
        </p:nvGrpSpPr>
        <p:grpSpPr>
          <a:xfrm>
            <a:off x="3317708" y="4373984"/>
            <a:ext cx="1223660" cy="1477997"/>
            <a:chOff x="1697216" y="5024262"/>
            <a:chExt cx="2775379" cy="147799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9981BAA-8DF7-4C69-9656-DA0F79B3DA2D}"/>
                </a:ext>
              </a:extLst>
            </p:cNvPr>
            <p:cNvSpPr txBox="1"/>
            <p:nvPr/>
          </p:nvSpPr>
          <p:spPr>
            <a:xfrm>
              <a:off x="1697216" y="5024262"/>
              <a:ext cx="2775379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bg1"/>
                  </a:solidFill>
                </a:rPr>
                <a:t>E</a:t>
              </a:r>
              <a:endParaRPr lang="ko-KR" altLang="en-US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C63601F-DF5C-4128-83BF-41B25533ADB0}"/>
                </a:ext>
              </a:extLst>
            </p:cNvPr>
            <p:cNvSpPr txBox="1"/>
            <p:nvPr/>
          </p:nvSpPr>
          <p:spPr>
            <a:xfrm>
              <a:off x="1697218" y="5486596"/>
              <a:ext cx="27753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D460BDB2-89B5-4BEA-BC1A-67FF3BBB2613}"/>
              </a:ext>
            </a:extLst>
          </p:cNvPr>
          <p:cNvGrpSpPr/>
          <p:nvPr/>
        </p:nvGrpSpPr>
        <p:grpSpPr>
          <a:xfrm>
            <a:off x="5005759" y="4001872"/>
            <a:ext cx="1223660" cy="1477997"/>
            <a:chOff x="1697216" y="5024262"/>
            <a:chExt cx="2775379" cy="147799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83D581-A402-41C2-BF6A-33584835AEF5}"/>
                </a:ext>
              </a:extLst>
            </p:cNvPr>
            <p:cNvSpPr txBox="1"/>
            <p:nvPr/>
          </p:nvSpPr>
          <p:spPr>
            <a:xfrm>
              <a:off x="1697216" y="5024262"/>
              <a:ext cx="2775379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bg1"/>
                  </a:solidFill>
                </a:rPr>
                <a:t>D</a:t>
              </a:r>
              <a:endParaRPr lang="ko-KR" altLang="en-US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81001AC-6EF2-413A-9E93-001FAD1A799F}"/>
                </a:ext>
              </a:extLst>
            </p:cNvPr>
            <p:cNvSpPr txBox="1"/>
            <p:nvPr/>
          </p:nvSpPr>
          <p:spPr>
            <a:xfrm>
              <a:off x="1697218" y="5486596"/>
              <a:ext cx="27753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279EFE5F-B733-4BA6-AC45-DF65B66399C8}"/>
              </a:ext>
            </a:extLst>
          </p:cNvPr>
          <p:cNvGrpSpPr/>
          <p:nvPr/>
        </p:nvGrpSpPr>
        <p:grpSpPr>
          <a:xfrm>
            <a:off x="6693810" y="3629760"/>
            <a:ext cx="1223660" cy="1477997"/>
            <a:chOff x="1697216" y="5024262"/>
            <a:chExt cx="2775379" cy="147799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A49E2AB-536D-4E3D-B53A-FD6C89F3A38A}"/>
                </a:ext>
              </a:extLst>
            </p:cNvPr>
            <p:cNvSpPr txBox="1"/>
            <p:nvPr/>
          </p:nvSpPr>
          <p:spPr>
            <a:xfrm>
              <a:off x="1697216" y="5024262"/>
              <a:ext cx="2775379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bg1"/>
                  </a:solidFill>
                </a:rPr>
                <a:t>C</a:t>
              </a:r>
              <a:endParaRPr lang="ko-KR" altLang="en-US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D140E05-E17B-4693-9750-CA2447E7A9BB}"/>
                </a:ext>
              </a:extLst>
            </p:cNvPr>
            <p:cNvSpPr txBox="1"/>
            <p:nvPr/>
          </p:nvSpPr>
          <p:spPr>
            <a:xfrm>
              <a:off x="1697218" y="5486596"/>
              <a:ext cx="27753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13D87937-9F88-45F2-97FC-95B5BFD46F7E}"/>
              </a:ext>
            </a:extLst>
          </p:cNvPr>
          <p:cNvGrpSpPr/>
          <p:nvPr/>
        </p:nvGrpSpPr>
        <p:grpSpPr>
          <a:xfrm>
            <a:off x="8381861" y="3257648"/>
            <a:ext cx="1223660" cy="1477997"/>
            <a:chOff x="1697216" y="5024262"/>
            <a:chExt cx="2775379" cy="147799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9BE8046-C9A6-45C7-BCF0-E107BF0DEFC0}"/>
                </a:ext>
              </a:extLst>
            </p:cNvPr>
            <p:cNvSpPr txBox="1"/>
            <p:nvPr/>
          </p:nvSpPr>
          <p:spPr>
            <a:xfrm>
              <a:off x="1697216" y="5024262"/>
              <a:ext cx="2775379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bg1"/>
                  </a:solidFill>
                </a:rPr>
                <a:t>B</a:t>
              </a:r>
              <a:endParaRPr lang="ko-KR" altLang="en-US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2FC808E-6182-4B2C-9EF5-EA20BC6542D9}"/>
                </a:ext>
              </a:extLst>
            </p:cNvPr>
            <p:cNvSpPr txBox="1"/>
            <p:nvPr/>
          </p:nvSpPr>
          <p:spPr>
            <a:xfrm>
              <a:off x="1697218" y="5486596"/>
              <a:ext cx="27753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B5535C38-5790-49C8-AFC0-D30C73D3FF90}"/>
              </a:ext>
            </a:extLst>
          </p:cNvPr>
          <p:cNvGrpSpPr/>
          <p:nvPr/>
        </p:nvGrpSpPr>
        <p:grpSpPr>
          <a:xfrm>
            <a:off x="10069914" y="2885536"/>
            <a:ext cx="1223660" cy="1477997"/>
            <a:chOff x="1697216" y="5024262"/>
            <a:chExt cx="2775379" cy="147799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8CAE61-EE41-4F2D-A4C3-B909B76C1293}"/>
                </a:ext>
              </a:extLst>
            </p:cNvPr>
            <p:cNvSpPr txBox="1"/>
            <p:nvPr/>
          </p:nvSpPr>
          <p:spPr>
            <a:xfrm>
              <a:off x="1697216" y="5024262"/>
              <a:ext cx="2775379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bg1"/>
                  </a:solidFill>
                </a:rPr>
                <a:t>A</a:t>
              </a:r>
              <a:endParaRPr lang="ko-KR" altLang="en-US" sz="27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597948D-B7D2-4A2D-BFD6-08F2EF9BFA90}"/>
                </a:ext>
              </a:extLst>
            </p:cNvPr>
            <p:cNvSpPr txBox="1"/>
            <p:nvPr/>
          </p:nvSpPr>
          <p:spPr>
            <a:xfrm>
              <a:off x="1697218" y="5486596"/>
              <a:ext cx="27753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Rectangle 7">
            <a:extLst>
              <a:ext uri="{FF2B5EF4-FFF2-40B4-BE49-F238E27FC236}">
                <a16:creationId xmlns:a16="http://schemas.microsoft.com/office/drawing/2014/main" id="{C10228D1-A23B-472C-930B-6FEB91BFC773}"/>
              </a:ext>
            </a:extLst>
          </p:cNvPr>
          <p:cNvSpPr/>
          <p:nvPr/>
        </p:nvSpPr>
        <p:spPr>
          <a:xfrm>
            <a:off x="7485623" y="6085394"/>
            <a:ext cx="339947" cy="339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5" name="Parallelogram 30">
            <a:extLst>
              <a:ext uri="{FF2B5EF4-FFF2-40B4-BE49-F238E27FC236}">
                <a16:creationId xmlns:a16="http://schemas.microsoft.com/office/drawing/2014/main" id="{E5F47594-419F-419B-AE27-19F1494610D0}"/>
              </a:ext>
            </a:extLst>
          </p:cNvPr>
          <p:cNvSpPr/>
          <p:nvPr/>
        </p:nvSpPr>
        <p:spPr>
          <a:xfrm flipH="1">
            <a:off x="4127317" y="6069288"/>
            <a:ext cx="371240" cy="37215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Rounded Rectangle 32">
            <a:extLst>
              <a:ext uri="{FF2B5EF4-FFF2-40B4-BE49-F238E27FC236}">
                <a16:creationId xmlns:a16="http://schemas.microsoft.com/office/drawing/2014/main" id="{1DAC89B4-25E2-4EC9-95CF-8F99468F6EB6}"/>
              </a:ext>
            </a:extLst>
          </p:cNvPr>
          <p:cNvSpPr/>
          <p:nvPr/>
        </p:nvSpPr>
        <p:spPr>
          <a:xfrm>
            <a:off x="5814935" y="6078212"/>
            <a:ext cx="354310" cy="3543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712E4162-DBE7-4A22-B370-F7E35E43A58C}"/>
              </a:ext>
            </a:extLst>
          </p:cNvPr>
          <p:cNvSpPr/>
          <p:nvPr/>
        </p:nvSpPr>
        <p:spPr>
          <a:xfrm>
            <a:off x="10824646" y="6077440"/>
            <a:ext cx="380149" cy="35585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Frame 17">
            <a:extLst>
              <a:ext uri="{FF2B5EF4-FFF2-40B4-BE49-F238E27FC236}">
                <a16:creationId xmlns:a16="http://schemas.microsoft.com/office/drawing/2014/main" id="{26D4D224-A78E-4446-918A-369ED81AF3E6}"/>
              </a:ext>
            </a:extLst>
          </p:cNvPr>
          <p:cNvSpPr/>
          <p:nvPr/>
        </p:nvSpPr>
        <p:spPr>
          <a:xfrm>
            <a:off x="9141948" y="6070146"/>
            <a:ext cx="366321" cy="3704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23E26E47-28B6-4B68-B4E5-B6BB195713C7}"/>
              </a:ext>
            </a:extLst>
          </p:cNvPr>
          <p:cNvSpPr/>
          <p:nvPr/>
        </p:nvSpPr>
        <p:spPr>
          <a:xfrm flipH="1">
            <a:off x="2406822" y="6088681"/>
            <a:ext cx="404117" cy="3333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2" name="Group 531">
            <a:extLst>
              <a:ext uri="{FF2B5EF4-FFF2-40B4-BE49-F238E27FC236}">
                <a16:creationId xmlns:a16="http://schemas.microsoft.com/office/drawing/2014/main" id="{814AE31C-366F-4666-93AB-D0DD696A4615}"/>
              </a:ext>
            </a:extLst>
          </p:cNvPr>
          <p:cNvGrpSpPr/>
          <p:nvPr/>
        </p:nvGrpSpPr>
        <p:grpSpPr>
          <a:xfrm>
            <a:off x="9628270" y="1234692"/>
            <a:ext cx="1564839" cy="1516717"/>
            <a:chOff x="4113357" y="571500"/>
            <a:chExt cx="3755953" cy="3640454"/>
          </a:xfrm>
        </p:grpSpPr>
        <p:grpSp>
          <p:nvGrpSpPr>
            <p:cNvPr id="53" name="Group 532">
              <a:extLst>
                <a:ext uri="{FF2B5EF4-FFF2-40B4-BE49-F238E27FC236}">
                  <a16:creationId xmlns:a16="http://schemas.microsoft.com/office/drawing/2014/main" id="{6311C961-89A3-4948-9112-1AAD50A4FC20}"/>
                </a:ext>
              </a:extLst>
            </p:cNvPr>
            <p:cNvGrpSpPr/>
            <p:nvPr/>
          </p:nvGrpSpPr>
          <p:grpSpPr>
            <a:xfrm>
              <a:off x="4113357" y="571500"/>
              <a:ext cx="3755953" cy="3640454"/>
              <a:chOff x="8245666" y="1149228"/>
              <a:chExt cx="3755953" cy="3640454"/>
            </a:xfrm>
            <a:solidFill>
              <a:schemeClr val="accent2"/>
            </a:solidFill>
          </p:grpSpPr>
          <p:sp>
            <p:nvSpPr>
              <p:cNvPr id="63" name="Freeform: Shape 542">
                <a:extLst>
                  <a:ext uri="{FF2B5EF4-FFF2-40B4-BE49-F238E27FC236}">
                    <a16:creationId xmlns:a16="http://schemas.microsoft.com/office/drawing/2014/main" id="{72B093BF-CA1C-4FF0-827A-ECB0DF64E30E}"/>
                  </a:ext>
                </a:extLst>
              </p:cNvPr>
              <p:cNvSpPr/>
              <p:nvPr/>
            </p:nvSpPr>
            <p:spPr>
              <a:xfrm>
                <a:off x="9267944" y="1608332"/>
                <a:ext cx="2733675" cy="3181350"/>
              </a:xfrm>
              <a:custGeom>
                <a:avLst/>
                <a:gdLst>
                  <a:gd name="connsiteX0" fmla="*/ 2160516 w 2733675"/>
                  <a:gd name="connsiteY0" fmla="*/ 930593 h 3181350"/>
                  <a:gd name="connsiteX1" fmla="*/ 2030976 w 2733675"/>
                  <a:gd name="connsiteY1" fmla="*/ 1176338 h 3181350"/>
                  <a:gd name="connsiteX2" fmla="*/ 917503 w 2733675"/>
                  <a:gd name="connsiteY2" fmla="*/ 2543175 h 3181350"/>
                  <a:gd name="connsiteX3" fmla="*/ 254563 w 2733675"/>
                  <a:gd name="connsiteY3" fmla="*/ 3052763 h 3181350"/>
                  <a:gd name="connsiteX4" fmla="*/ 223131 w 2733675"/>
                  <a:gd name="connsiteY4" fmla="*/ 3042285 h 3181350"/>
                  <a:gd name="connsiteX5" fmla="*/ 42156 w 2733675"/>
                  <a:gd name="connsiteY5" fmla="*/ 2341245 h 3181350"/>
                  <a:gd name="connsiteX6" fmla="*/ 7866 w 2733675"/>
                  <a:gd name="connsiteY6" fmla="*/ 1731645 h 3181350"/>
                  <a:gd name="connsiteX7" fmla="*/ 275519 w 2733675"/>
                  <a:gd name="connsiteY7" fmla="*/ 1079183 h 3181350"/>
                  <a:gd name="connsiteX8" fmla="*/ 719383 w 2733675"/>
                  <a:gd name="connsiteY8" fmla="*/ 780098 h 3181350"/>
                  <a:gd name="connsiteX9" fmla="*/ 1295646 w 2733675"/>
                  <a:gd name="connsiteY9" fmla="*/ 602933 h 3181350"/>
                  <a:gd name="connsiteX10" fmla="*/ 1938583 w 2733675"/>
                  <a:gd name="connsiteY10" fmla="*/ 435292 h 3181350"/>
                  <a:gd name="connsiteX11" fmla="*/ 2379591 w 2733675"/>
                  <a:gd name="connsiteY11" fmla="*/ 197168 h 3181350"/>
                  <a:gd name="connsiteX12" fmla="*/ 2462458 w 2733675"/>
                  <a:gd name="connsiteY12" fmla="*/ 106680 h 3181350"/>
                  <a:gd name="connsiteX13" fmla="*/ 2529133 w 2733675"/>
                  <a:gd name="connsiteY13" fmla="*/ 0 h 3181350"/>
                  <a:gd name="connsiteX14" fmla="*/ 2572948 w 2733675"/>
                  <a:gd name="connsiteY14" fmla="*/ 172403 h 3181350"/>
                  <a:gd name="connsiteX15" fmla="*/ 2686296 w 2733675"/>
                  <a:gd name="connsiteY15" fmla="*/ 754380 h 3181350"/>
                  <a:gd name="connsiteX16" fmla="*/ 2723444 w 2733675"/>
                  <a:gd name="connsiteY16" fmla="*/ 1638300 h 3181350"/>
                  <a:gd name="connsiteX17" fmla="*/ 2520561 w 2733675"/>
                  <a:gd name="connsiteY17" fmla="*/ 2395538 h 3181350"/>
                  <a:gd name="connsiteX18" fmla="*/ 2168136 w 2733675"/>
                  <a:gd name="connsiteY18" fmla="*/ 2827973 h 3181350"/>
                  <a:gd name="connsiteX19" fmla="*/ 1865241 w 2733675"/>
                  <a:gd name="connsiteY19" fmla="*/ 3012758 h 3181350"/>
                  <a:gd name="connsiteX20" fmla="*/ 1408994 w 2733675"/>
                  <a:gd name="connsiteY20" fmla="*/ 3148013 h 3181350"/>
                  <a:gd name="connsiteX21" fmla="*/ 752721 w 2733675"/>
                  <a:gd name="connsiteY21" fmla="*/ 3177540 h 3181350"/>
                  <a:gd name="connsiteX22" fmla="*/ 547933 w 2733675"/>
                  <a:gd name="connsiteY22" fmla="*/ 3162300 h 3181350"/>
                  <a:gd name="connsiteX23" fmla="*/ 393628 w 2733675"/>
                  <a:gd name="connsiteY23" fmla="*/ 3141345 h 3181350"/>
                  <a:gd name="connsiteX24" fmla="*/ 339336 w 2733675"/>
                  <a:gd name="connsiteY24" fmla="*/ 3137535 h 3181350"/>
                  <a:gd name="connsiteX25" fmla="*/ 323144 w 2733675"/>
                  <a:gd name="connsiteY25" fmla="*/ 3133725 h 3181350"/>
                  <a:gd name="connsiteX26" fmla="*/ 334573 w 2733675"/>
                  <a:gd name="connsiteY26" fmla="*/ 3119438 h 3181350"/>
                  <a:gd name="connsiteX27" fmla="*/ 534598 w 2733675"/>
                  <a:gd name="connsiteY27" fmla="*/ 2997518 h 3181350"/>
                  <a:gd name="connsiteX28" fmla="*/ 1953823 w 2733675"/>
                  <a:gd name="connsiteY28" fmla="*/ 1418273 h 3181350"/>
                  <a:gd name="connsiteX29" fmla="*/ 2157658 w 2733675"/>
                  <a:gd name="connsiteY29" fmla="*/ 950595 h 3181350"/>
                  <a:gd name="connsiteX30" fmla="*/ 2162421 w 2733675"/>
                  <a:gd name="connsiteY30" fmla="*/ 933450 h 3181350"/>
                  <a:gd name="connsiteX31" fmla="*/ 2166231 w 2733675"/>
                  <a:gd name="connsiteY31" fmla="*/ 927735 h 3181350"/>
                  <a:gd name="connsiteX32" fmla="*/ 2163373 w 2733675"/>
                  <a:gd name="connsiteY32" fmla="*/ 924878 h 3181350"/>
                  <a:gd name="connsiteX33" fmla="*/ 2160516 w 2733675"/>
                  <a:gd name="connsiteY33" fmla="*/ 930593 h 318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33675" h="3181350">
                    <a:moveTo>
                      <a:pt x="2160516" y="930593"/>
                    </a:moveTo>
                    <a:cubicBezTo>
                      <a:pt x="2117653" y="1012508"/>
                      <a:pt x="2075744" y="1095375"/>
                      <a:pt x="2030976" y="1176338"/>
                    </a:cubicBezTo>
                    <a:cubicBezTo>
                      <a:pt x="1742369" y="1699260"/>
                      <a:pt x="1366131" y="2150745"/>
                      <a:pt x="917503" y="2543175"/>
                    </a:cubicBezTo>
                    <a:cubicBezTo>
                      <a:pt x="707001" y="2727008"/>
                      <a:pt x="485069" y="2895600"/>
                      <a:pt x="254563" y="3052763"/>
                    </a:cubicBezTo>
                    <a:cubicBezTo>
                      <a:pt x="236466" y="3065145"/>
                      <a:pt x="230751" y="3066098"/>
                      <a:pt x="223131" y="3042285"/>
                    </a:cubicBezTo>
                    <a:cubicBezTo>
                      <a:pt x="130738" y="2756535"/>
                      <a:pt x="83113" y="2572703"/>
                      <a:pt x="42156" y="2341245"/>
                    </a:cubicBezTo>
                    <a:cubicBezTo>
                      <a:pt x="5961" y="2139315"/>
                      <a:pt x="-11184" y="1936433"/>
                      <a:pt x="7866" y="1731645"/>
                    </a:cubicBezTo>
                    <a:cubicBezTo>
                      <a:pt x="30726" y="1486853"/>
                      <a:pt x="106926" y="1263968"/>
                      <a:pt x="275519" y="1079183"/>
                    </a:cubicBezTo>
                    <a:cubicBezTo>
                      <a:pt x="399344" y="943928"/>
                      <a:pt x="552696" y="851535"/>
                      <a:pt x="719383" y="780098"/>
                    </a:cubicBezTo>
                    <a:cubicBezTo>
                      <a:pt x="905121" y="701040"/>
                      <a:pt x="1099431" y="649605"/>
                      <a:pt x="1295646" y="602933"/>
                    </a:cubicBezTo>
                    <a:cubicBezTo>
                      <a:pt x="1510911" y="550545"/>
                      <a:pt x="1728081" y="506730"/>
                      <a:pt x="1938583" y="435292"/>
                    </a:cubicBezTo>
                    <a:cubicBezTo>
                      <a:pt x="2099556" y="381000"/>
                      <a:pt x="2251956" y="312420"/>
                      <a:pt x="2379591" y="197168"/>
                    </a:cubicBezTo>
                    <a:cubicBezTo>
                      <a:pt x="2410071" y="169545"/>
                      <a:pt x="2437694" y="140018"/>
                      <a:pt x="2462458" y="106680"/>
                    </a:cubicBezTo>
                    <a:cubicBezTo>
                      <a:pt x="2486271" y="74295"/>
                      <a:pt x="2509131" y="40958"/>
                      <a:pt x="2529133" y="0"/>
                    </a:cubicBezTo>
                    <a:cubicBezTo>
                      <a:pt x="2544373" y="60960"/>
                      <a:pt x="2559614" y="116205"/>
                      <a:pt x="2572948" y="172403"/>
                    </a:cubicBezTo>
                    <a:cubicBezTo>
                      <a:pt x="2618669" y="364808"/>
                      <a:pt x="2658673" y="559118"/>
                      <a:pt x="2686296" y="754380"/>
                    </a:cubicBezTo>
                    <a:cubicBezTo>
                      <a:pt x="2728206" y="1047750"/>
                      <a:pt x="2749161" y="1342073"/>
                      <a:pt x="2723444" y="1638300"/>
                    </a:cubicBezTo>
                    <a:cubicBezTo>
                      <a:pt x="2700583" y="1902143"/>
                      <a:pt x="2643433" y="2157413"/>
                      <a:pt x="2520561" y="2395538"/>
                    </a:cubicBezTo>
                    <a:cubicBezTo>
                      <a:pt x="2432931" y="2564130"/>
                      <a:pt x="2316726" y="2708910"/>
                      <a:pt x="2168136" y="2827973"/>
                    </a:cubicBezTo>
                    <a:cubicBezTo>
                      <a:pt x="2074791" y="2903220"/>
                      <a:pt x="1972873" y="2963228"/>
                      <a:pt x="1865241" y="3012758"/>
                    </a:cubicBezTo>
                    <a:cubicBezTo>
                      <a:pt x="1719508" y="3079433"/>
                      <a:pt x="1566156" y="3121343"/>
                      <a:pt x="1408994" y="3148013"/>
                    </a:cubicBezTo>
                    <a:cubicBezTo>
                      <a:pt x="1191823" y="3185160"/>
                      <a:pt x="972748" y="3188018"/>
                      <a:pt x="752721" y="3177540"/>
                    </a:cubicBezTo>
                    <a:cubicBezTo>
                      <a:pt x="684141" y="3174683"/>
                      <a:pt x="615561" y="3168015"/>
                      <a:pt x="547933" y="3162300"/>
                    </a:cubicBezTo>
                    <a:cubicBezTo>
                      <a:pt x="496498" y="3157538"/>
                      <a:pt x="445063" y="3149918"/>
                      <a:pt x="393628" y="3141345"/>
                    </a:cubicBezTo>
                    <a:cubicBezTo>
                      <a:pt x="375531" y="3138488"/>
                      <a:pt x="357433" y="3134678"/>
                      <a:pt x="339336" y="3137535"/>
                    </a:cubicBezTo>
                    <a:cubicBezTo>
                      <a:pt x="333621" y="3138488"/>
                      <a:pt x="326001" y="3140393"/>
                      <a:pt x="323144" y="3133725"/>
                    </a:cubicBezTo>
                    <a:cubicBezTo>
                      <a:pt x="319333" y="3125153"/>
                      <a:pt x="328858" y="3122295"/>
                      <a:pt x="334573" y="3119438"/>
                    </a:cubicBezTo>
                    <a:cubicBezTo>
                      <a:pt x="401248" y="3078480"/>
                      <a:pt x="468876" y="3039428"/>
                      <a:pt x="534598" y="2997518"/>
                    </a:cubicBezTo>
                    <a:cubicBezTo>
                      <a:pt x="1151819" y="2601278"/>
                      <a:pt x="1626163" y="2075498"/>
                      <a:pt x="1953823" y="1418273"/>
                    </a:cubicBezTo>
                    <a:cubicBezTo>
                      <a:pt x="2030023" y="1265873"/>
                      <a:pt x="2097651" y="1109663"/>
                      <a:pt x="2157658" y="950595"/>
                    </a:cubicBezTo>
                    <a:cubicBezTo>
                      <a:pt x="2159564" y="944880"/>
                      <a:pt x="2160516" y="939165"/>
                      <a:pt x="2162421" y="933450"/>
                    </a:cubicBezTo>
                    <a:cubicBezTo>
                      <a:pt x="2163373" y="931545"/>
                      <a:pt x="2165278" y="929640"/>
                      <a:pt x="2166231" y="927735"/>
                    </a:cubicBezTo>
                    <a:cubicBezTo>
                      <a:pt x="2166231" y="927735"/>
                      <a:pt x="2164326" y="925830"/>
                      <a:pt x="2163373" y="924878"/>
                    </a:cubicBezTo>
                    <a:cubicBezTo>
                      <a:pt x="2162421" y="925830"/>
                      <a:pt x="2161469" y="927735"/>
                      <a:pt x="2160516" y="930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543">
                <a:extLst>
                  <a:ext uri="{FF2B5EF4-FFF2-40B4-BE49-F238E27FC236}">
                    <a16:creationId xmlns:a16="http://schemas.microsoft.com/office/drawing/2014/main" id="{8B7F30A9-C888-475E-A58E-ABE5FFB1CA11}"/>
                  </a:ext>
                </a:extLst>
              </p:cNvPr>
              <p:cNvSpPr/>
              <p:nvPr/>
            </p:nvSpPr>
            <p:spPr>
              <a:xfrm>
                <a:off x="8245666" y="1149228"/>
                <a:ext cx="1733550" cy="3343275"/>
              </a:xfrm>
              <a:custGeom>
                <a:avLst/>
                <a:gdLst>
                  <a:gd name="connsiteX0" fmla="*/ 1007284 w 1733550"/>
                  <a:gd name="connsiteY0" fmla="*/ 2741295 h 3343275"/>
                  <a:gd name="connsiteX1" fmla="*/ 930131 w 1733550"/>
                  <a:gd name="connsiteY1" fmla="*/ 2366963 h 3343275"/>
                  <a:gd name="connsiteX2" fmla="*/ 868219 w 1733550"/>
                  <a:gd name="connsiteY2" fmla="*/ 1476375 h 3343275"/>
                  <a:gd name="connsiteX3" fmla="*/ 929179 w 1733550"/>
                  <a:gd name="connsiteY3" fmla="*/ 875347 h 3343275"/>
                  <a:gd name="connsiteX4" fmla="*/ 931084 w 1733550"/>
                  <a:gd name="connsiteY4" fmla="*/ 855345 h 3343275"/>
                  <a:gd name="connsiteX5" fmla="*/ 1096819 w 1733550"/>
                  <a:gd name="connsiteY5" fmla="*/ 3348038 h 3343275"/>
                  <a:gd name="connsiteX6" fmla="*/ 1014904 w 1733550"/>
                  <a:gd name="connsiteY6" fmla="*/ 3311843 h 3343275"/>
                  <a:gd name="connsiteX7" fmla="*/ 886316 w 1733550"/>
                  <a:gd name="connsiteY7" fmla="*/ 3243263 h 3343275"/>
                  <a:gd name="connsiteX8" fmla="*/ 818688 w 1733550"/>
                  <a:gd name="connsiteY8" fmla="*/ 3202305 h 3343275"/>
                  <a:gd name="connsiteX9" fmla="*/ 302434 w 1733550"/>
                  <a:gd name="connsiteY9" fmla="*/ 2772728 h 3343275"/>
                  <a:gd name="connsiteX10" fmla="*/ 8111 w 1733550"/>
                  <a:gd name="connsiteY10" fmla="*/ 2094548 h 3343275"/>
                  <a:gd name="connsiteX11" fmla="*/ 72881 w 1733550"/>
                  <a:gd name="connsiteY11" fmla="*/ 1495425 h 3343275"/>
                  <a:gd name="connsiteX12" fmla="*/ 450071 w 1733550"/>
                  <a:gd name="connsiteY12" fmla="*/ 764858 h 3343275"/>
                  <a:gd name="connsiteX13" fmla="*/ 629141 w 1733550"/>
                  <a:gd name="connsiteY13" fmla="*/ 531495 h 3343275"/>
                  <a:gd name="connsiteX14" fmla="*/ 1130156 w 1733550"/>
                  <a:gd name="connsiteY14" fmla="*/ 14288 h 3343275"/>
                  <a:gd name="connsiteX15" fmla="*/ 1148254 w 1733550"/>
                  <a:gd name="connsiteY15" fmla="*/ 0 h 3343275"/>
                  <a:gd name="connsiteX16" fmla="*/ 1152064 w 1733550"/>
                  <a:gd name="connsiteY16" fmla="*/ 133350 h 3343275"/>
                  <a:gd name="connsiteX17" fmla="*/ 1249219 w 1733550"/>
                  <a:gd name="connsiteY17" fmla="*/ 456248 h 3343275"/>
                  <a:gd name="connsiteX18" fmla="*/ 1501631 w 1733550"/>
                  <a:gd name="connsiteY18" fmla="*/ 859155 h 3343275"/>
                  <a:gd name="connsiteX19" fmla="*/ 1729279 w 1733550"/>
                  <a:gd name="connsiteY19" fmla="*/ 1151573 h 3343275"/>
                  <a:gd name="connsiteX20" fmla="*/ 1726421 w 1733550"/>
                  <a:gd name="connsiteY20" fmla="*/ 1175385 h 3343275"/>
                  <a:gd name="connsiteX21" fmla="*/ 1559734 w 1733550"/>
                  <a:gd name="connsiteY21" fmla="*/ 1252538 h 3343275"/>
                  <a:gd name="connsiteX22" fmla="*/ 1120631 w 1733550"/>
                  <a:gd name="connsiteY22" fmla="*/ 1684973 h 3343275"/>
                  <a:gd name="connsiteX23" fmla="*/ 992996 w 1733550"/>
                  <a:gd name="connsiteY23" fmla="*/ 2122170 h 3343275"/>
                  <a:gd name="connsiteX24" fmla="*/ 1017761 w 1733550"/>
                  <a:gd name="connsiteY24" fmla="*/ 2724150 h 3343275"/>
                  <a:gd name="connsiteX25" fmla="*/ 1019666 w 1733550"/>
                  <a:gd name="connsiteY25" fmla="*/ 2742248 h 3343275"/>
                  <a:gd name="connsiteX26" fmla="*/ 1007284 w 1733550"/>
                  <a:gd name="connsiteY26" fmla="*/ 2741295 h 3343275"/>
                  <a:gd name="connsiteX27" fmla="*/ 934894 w 1733550"/>
                  <a:gd name="connsiteY27" fmla="*/ 839153 h 3343275"/>
                  <a:gd name="connsiteX28" fmla="*/ 932036 w 1733550"/>
                  <a:gd name="connsiteY28" fmla="*/ 834390 h 3343275"/>
                  <a:gd name="connsiteX29" fmla="*/ 930131 w 1733550"/>
                  <a:gd name="connsiteY29" fmla="*/ 839153 h 3343275"/>
                  <a:gd name="connsiteX30" fmla="*/ 932036 w 1733550"/>
                  <a:gd name="connsiteY30" fmla="*/ 845820 h 3343275"/>
                  <a:gd name="connsiteX31" fmla="*/ 934894 w 1733550"/>
                  <a:gd name="connsiteY31" fmla="*/ 839153 h 334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33550" h="3343275">
                    <a:moveTo>
                      <a:pt x="1007284" y="2741295"/>
                    </a:moveTo>
                    <a:cubicBezTo>
                      <a:pt x="974899" y="2617470"/>
                      <a:pt x="951086" y="2492693"/>
                      <a:pt x="930131" y="2366963"/>
                    </a:cubicBezTo>
                    <a:cubicBezTo>
                      <a:pt x="880601" y="2072640"/>
                      <a:pt x="859646" y="1775460"/>
                      <a:pt x="868219" y="1476375"/>
                    </a:cubicBezTo>
                    <a:cubicBezTo>
                      <a:pt x="873934" y="1274445"/>
                      <a:pt x="894888" y="1074420"/>
                      <a:pt x="929179" y="875347"/>
                    </a:cubicBezTo>
                    <a:cubicBezTo>
                      <a:pt x="930131" y="868680"/>
                      <a:pt x="931084" y="862013"/>
                      <a:pt x="931084" y="855345"/>
                    </a:cubicBezTo>
                    <a:cubicBezTo>
                      <a:pt x="784399" y="1348740"/>
                      <a:pt x="621521" y="2273618"/>
                      <a:pt x="1096819" y="3348038"/>
                    </a:cubicBezTo>
                    <a:cubicBezTo>
                      <a:pt x="1068244" y="3333750"/>
                      <a:pt x="1040621" y="3328988"/>
                      <a:pt x="1014904" y="3311843"/>
                    </a:cubicBezTo>
                    <a:cubicBezTo>
                      <a:pt x="974899" y="3284220"/>
                      <a:pt x="930131" y="3264218"/>
                      <a:pt x="886316" y="3243263"/>
                    </a:cubicBezTo>
                    <a:cubicBezTo>
                      <a:pt x="862504" y="3231833"/>
                      <a:pt x="841549" y="3215640"/>
                      <a:pt x="818688" y="3202305"/>
                    </a:cubicBezTo>
                    <a:cubicBezTo>
                      <a:pt x="624379" y="3086100"/>
                      <a:pt x="447213" y="2947988"/>
                      <a:pt x="302434" y="2772728"/>
                    </a:cubicBezTo>
                    <a:cubicBezTo>
                      <a:pt x="139556" y="2575560"/>
                      <a:pt x="35734" y="2350770"/>
                      <a:pt x="8111" y="2094548"/>
                    </a:cubicBezTo>
                    <a:cubicBezTo>
                      <a:pt x="-14749" y="1890713"/>
                      <a:pt x="11921" y="1690688"/>
                      <a:pt x="72881" y="1495425"/>
                    </a:cubicBezTo>
                    <a:cubicBezTo>
                      <a:pt x="154796" y="1229678"/>
                      <a:pt x="290051" y="990600"/>
                      <a:pt x="450071" y="764858"/>
                    </a:cubicBezTo>
                    <a:cubicBezTo>
                      <a:pt x="507221" y="684848"/>
                      <a:pt x="565324" y="605790"/>
                      <a:pt x="629141" y="531495"/>
                    </a:cubicBezTo>
                    <a:cubicBezTo>
                      <a:pt x="784399" y="348615"/>
                      <a:pt x="951086" y="175260"/>
                      <a:pt x="1130156" y="14288"/>
                    </a:cubicBezTo>
                    <a:cubicBezTo>
                      <a:pt x="1134919" y="9525"/>
                      <a:pt x="1140634" y="5715"/>
                      <a:pt x="1148254" y="0"/>
                    </a:cubicBezTo>
                    <a:cubicBezTo>
                      <a:pt x="1149206" y="47625"/>
                      <a:pt x="1147301" y="90488"/>
                      <a:pt x="1152064" y="133350"/>
                    </a:cubicBezTo>
                    <a:cubicBezTo>
                      <a:pt x="1164446" y="246698"/>
                      <a:pt x="1200641" y="353378"/>
                      <a:pt x="1249219" y="456248"/>
                    </a:cubicBezTo>
                    <a:cubicBezTo>
                      <a:pt x="1316846" y="600075"/>
                      <a:pt x="1406381" y="732473"/>
                      <a:pt x="1501631" y="859155"/>
                    </a:cubicBezTo>
                    <a:cubicBezTo>
                      <a:pt x="1575926" y="958215"/>
                      <a:pt x="1653079" y="1054418"/>
                      <a:pt x="1729279" y="1151573"/>
                    </a:cubicBezTo>
                    <a:cubicBezTo>
                      <a:pt x="1735946" y="1160145"/>
                      <a:pt x="1746424" y="1170623"/>
                      <a:pt x="1726421" y="1175385"/>
                    </a:cubicBezTo>
                    <a:cubicBezTo>
                      <a:pt x="1666414" y="1191578"/>
                      <a:pt x="1613074" y="1223010"/>
                      <a:pt x="1559734" y="1252538"/>
                    </a:cubicBezTo>
                    <a:cubicBezTo>
                      <a:pt x="1373044" y="1355408"/>
                      <a:pt x="1220644" y="1494473"/>
                      <a:pt x="1120631" y="1684973"/>
                    </a:cubicBezTo>
                    <a:cubicBezTo>
                      <a:pt x="1048241" y="1822133"/>
                      <a:pt x="1010141" y="1968818"/>
                      <a:pt x="992996" y="2122170"/>
                    </a:cubicBezTo>
                    <a:cubicBezTo>
                      <a:pt x="971088" y="2324100"/>
                      <a:pt x="985376" y="2525078"/>
                      <a:pt x="1017761" y="2724150"/>
                    </a:cubicBezTo>
                    <a:cubicBezTo>
                      <a:pt x="1018713" y="2729865"/>
                      <a:pt x="1018713" y="2736533"/>
                      <a:pt x="1019666" y="2742248"/>
                    </a:cubicBezTo>
                    <a:cubicBezTo>
                      <a:pt x="1014904" y="2741295"/>
                      <a:pt x="1011094" y="2741295"/>
                      <a:pt x="1007284" y="2741295"/>
                    </a:cubicBezTo>
                    <a:close/>
                    <a:moveTo>
                      <a:pt x="934894" y="839153"/>
                    </a:moveTo>
                    <a:cubicBezTo>
                      <a:pt x="933941" y="837247"/>
                      <a:pt x="932988" y="836295"/>
                      <a:pt x="932036" y="834390"/>
                    </a:cubicBezTo>
                    <a:cubicBezTo>
                      <a:pt x="931084" y="836295"/>
                      <a:pt x="930131" y="837247"/>
                      <a:pt x="930131" y="839153"/>
                    </a:cubicBezTo>
                    <a:cubicBezTo>
                      <a:pt x="930131" y="841058"/>
                      <a:pt x="931084" y="843915"/>
                      <a:pt x="932036" y="845820"/>
                    </a:cubicBezTo>
                    <a:cubicBezTo>
                      <a:pt x="932988" y="843915"/>
                      <a:pt x="933941" y="842010"/>
                      <a:pt x="934894" y="8391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Rectangle 533">
              <a:extLst>
                <a:ext uri="{FF2B5EF4-FFF2-40B4-BE49-F238E27FC236}">
                  <a16:creationId xmlns:a16="http://schemas.microsoft.com/office/drawing/2014/main" id="{4A404F6C-3E04-4CC0-8917-A0EDAC0018D2}"/>
                </a:ext>
              </a:extLst>
            </p:cNvPr>
            <p:cNvSpPr/>
            <p:nvPr/>
          </p:nvSpPr>
          <p:spPr>
            <a:xfrm>
              <a:off x="6203991" y="2536216"/>
              <a:ext cx="597113" cy="8927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34">
              <a:extLst>
                <a:ext uri="{FF2B5EF4-FFF2-40B4-BE49-F238E27FC236}">
                  <a16:creationId xmlns:a16="http://schemas.microsoft.com/office/drawing/2014/main" id="{69192EC2-50D0-4EAA-B6F7-FF5F1D9C51A6}"/>
                </a:ext>
              </a:extLst>
            </p:cNvPr>
            <p:cNvSpPr/>
            <p:nvPr/>
          </p:nvSpPr>
          <p:spPr>
            <a:xfrm>
              <a:off x="4841267" y="3062143"/>
              <a:ext cx="597113" cy="6037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aphic 9">
              <a:extLst>
                <a:ext uri="{FF2B5EF4-FFF2-40B4-BE49-F238E27FC236}">
                  <a16:creationId xmlns:a16="http://schemas.microsoft.com/office/drawing/2014/main" id="{B5752730-0F2F-4549-888A-ED61BB12AB12}"/>
                </a:ext>
              </a:extLst>
            </p:cNvPr>
            <p:cNvGrpSpPr/>
            <p:nvPr/>
          </p:nvGrpSpPr>
          <p:grpSpPr>
            <a:xfrm>
              <a:off x="4770478" y="1846845"/>
              <a:ext cx="2676525" cy="1859915"/>
              <a:chOff x="4752975" y="1876663"/>
              <a:chExt cx="2676525" cy="1859915"/>
            </a:xfrm>
            <a:solidFill>
              <a:schemeClr val="bg1"/>
            </a:solidFill>
          </p:grpSpPr>
          <p:sp>
            <p:nvSpPr>
              <p:cNvPr id="57" name="Freeform: Shape 536">
                <a:extLst>
                  <a:ext uri="{FF2B5EF4-FFF2-40B4-BE49-F238E27FC236}">
                    <a16:creationId xmlns:a16="http://schemas.microsoft.com/office/drawing/2014/main" id="{6A3A683B-76B9-4DB2-B2ED-0F6687449704}"/>
                  </a:ext>
                </a:extLst>
              </p:cNvPr>
              <p:cNvSpPr/>
              <p:nvPr/>
            </p:nvSpPr>
            <p:spPr>
              <a:xfrm>
                <a:off x="5469255" y="2283143"/>
                <a:ext cx="657225" cy="1238250"/>
              </a:xfrm>
              <a:custGeom>
                <a:avLst/>
                <a:gdLst>
                  <a:gd name="connsiteX0" fmla="*/ 512445 w 657225"/>
                  <a:gd name="connsiteY0" fmla="*/ 1097280 h 1238250"/>
                  <a:gd name="connsiteX1" fmla="*/ 493395 w 657225"/>
                  <a:gd name="connsiteY1" fmla="*/ 1071563 h 1238250"/>
                  <a:gd name="connsiteX2" fmla="*/ 474345 w 657225"/>
                  <a:gd name="connsiteY2" fmla="*/ 1090613 h 1238250"/>
                  <a:gd name="connsiteX3" fmla="*/ 432435 w 657225"/>
                  <a:gd name="connsiteY3" fmla="*/ 1119188 h 1238250"/>
                  <a:gd name="connsiteX4" fmla="*/ 426720 w 657225"/>
                  <a:gd name="connsiteY4" fmla="*/ 1102042 h 1238250"/>
                  <a:gd name="connsiteX5" fmla="*/ 408623 w 657225"/>
                  <a:gd name="connsiteY5" fmla="*/ 1071563 h 1238250"/>
                  <a:gd name="connsiteX6" fmla="*/ 391478 w 657225"/>
                  <a:gd name="connsiteY6" fmla="*/ 1092517 h 1238250"/>
                  <a:gd name="connsiteX7" fmla="*/ 417195 w 657225"/>
                  <a:gd name="connsiteY7" fmla="*/ 1119188 h 1238250"/>
                  <a:gd name="connsiteX8" fmla="*/ 402908 w 657225"/>
                  <a:gd name="connsiteY8" fmla="*/ 1129665 h 1238250"/>
                  <a:gd name="connsiteX9" fmla="*/ 287655 w 657225"/>
                  <a:gd name="connsiteY9" fmla="*/ 1160145 h 1238250"/>
                  <a:gd name="connsiteX10" fmla="*/ 261938 w 657225"/>
                  <a:gd name="connsiteY10" fmla="*/ 1150620 h 1238250"/>
                  <a:gd name="connsiteX11" fmla="*/ 239078 w 657225"/>
                  <a:gd name="connsiteY11" fmla="*/ 1145858 h 1238250"/>
                  <a:gd name="connsiteX12" fmla="*/ 229553 w 657225"/>
                  <a:gd name="connsiteY12" fmla="*/ 1160145 h 1238250"/>
                  <a:gd name="connsiteX13" fmla="*/ 184785 w 657225"/>
                  <a:gd name="connsiteY13" fmla="*/ 1186815 h 1238250"/>
                  <a:gd name="connsiteX14" fmla="*/ 180023 w 657225"/>
                  <a:gd name="connsiteY14" fmla="*/ 1165860 h 1238250"/>
                  <a:gd name="connsiteX15" fmla="*/ 161925 w 657225"/>
                  <a:gd name="connsiteY15" fmla="*/ 1145858 h 1238250"/>
                  <a:gd name="connsiteX16" fmla="*/ 145733 w 657225"/>
                  <a:gd name="connsiteY16" fmla="*/ 1164908 h 1238250"/>
                  <a:gd name="connsiteX17" fmla="*/ 109538 w 657225"/>
                  <a:gd name="connsiteY17" fmla="*/ 1210628 h 1238250"/>
                  <a:gd name="connsiteX18" fmla="*/ 4763 w 657225"/>
                  <a:gd name="connsiteY18" fmla="*/ 1239203 h 1238250"/>
                  <a:gd name="connsiteX19" fmla="*/ 953 w 657225"/>
                  <a:gd name="connsiteY19" fmla="*/ 1212533 h 1238250"/>
                  <a:gd name="connsiteX20" fmla="*/ 0 w 657225"/>
                  <a:gd name="connsiteY20" fmla="*/ 28575 h 1238250"/>
                  <a:gd name="connsiteX21" fmla="*/ 29528 w 657225"/>
                  <a:gd name="connsiteY21" fmla="*/ 0 h 1238250"/>
                  <a:gd name="connsiteX22" fmla="*/ 637223 w 657225"/>
                  <a:gd name="connsiteY22" fmla="*/ 0 h 1238250"/>
                  <a:gd name="connsiteX23" fmla="*/ 664845 w 657225"/>
                  <a:gd name="connsiteY23" fmla="*/ 26670 h 1238250"/>
                  <a:gd name="connsiteX24" fmla="*/ 664845 w 657225"/>
                  <a:gd name="connsiteY24" fmla="*/ 1045845 h 1238250"/>
                  <a:gd name="connsiteX25" fmla="*/ 641033 w 657225"/>
                  <a:gd name="connsiteY25" fmla="*/ 1068705 h 1238250"/>
                  <a:gd name="connsiteX26" fmla="*/ 562928 w 657225"/>
                  <a:gd name="connsiteY26" fmla="*/ 1074420 h 1238250"/>
                  <a:gd name="connsiteX27" fmla="*/ 512445 w 657225"/>
                  <a:gd name="connsiteY27" fmla="*/ 1097280 h 1238250"/>
                  <a:gd name="connsiteX28" fmla="*/ 180023 w 657225"/>
                  <a:gd name="connsiteY28" fmla="*/ 862965 h 1238250"/>
                  <a:gd name="connsiteX29" fmla="*/ 160973 w 657225"/>
                  <a:gd name="connsiteY29" fmla="*/ 834390 h 1238250"/>
                  <a:gd name="connsiteX30" fmla="*/ 143828 w 657225"/>
                  <a:gd name="connsiteY30" fmla="*/ 865823 h 1238250"/>
                  <a:gd name="connsiteX31" fmla="*/ 161925 w 657225"/>
                  <a:gd name="connsiteY31" fmla="*/ 891540 h 1238250"/>
                  <a:gd name="connsiteX32" fmla="*/ 180023 w 657225"/>
                  <a:gd name="connsiteY32" fmla="*/ 862965 h 1238250"/>
                  <a:gd name="connsiteX33" fmla="*/ 180975 w 657225"/>
                  <a:gd name="connsiteY33" fmla="*/ 552450 h 1238250"/>
                  <a:gd name="connsiteX34" fmla="*/ 162878 w 657225"/>
                  <a:gd name="connsiteY34" fmla="*/ 524828 h 1238250"/>
                  <a:gd name="connsiteX35" fmla="*/ 143828 w 657225"/>
                  <a:gd name="connsiteY35" fmla="*/ 551498 h 1238250"/>
                  <a:gd name="connsiteX36" fmla="*/ 162878 w 657225"/>
                  <a:gd name="connsiteY36" fmla="*/ 581025 h 1238250"/>
                  <a:gd name="connsiteX37" fmla="*/ 180975 w 657225"/>
                  <a:gd name="connsiteY37" fmla="*/ 552450 h 1238250"/>
                  <a:gd name="connsiteX38" fmla="*/ 427673 w 657225"/>
                  <a:gd name="connsiteY38" fmla="*/ 85725 h 1238250"/>
                  <a:gd name="connsiteX39" fmla="*/ 408623 w 657225"/>
                  <a:gd name="connsiteY39" fmla="*/ 55245 h 1238250"/>
                  <a:gd name="connsiteX40" fmla="*/ 392430 w 657225"/>
                  <a:gd name="connsiteY40" fmla="*/ 83820 h 1238250"/>
                  <a:gd name="connsiteX41" fmla="*/ 410528 w 657225"/>
                  <a:gd name="connsiteY41" fmla="*/ 116205 h 1238250"/>
                  <a:gd name="connsiteX42" fmla="*/ 427673 w 657225"/>
                  <a:gd name="connsiteY42" fmla="*/ 85725 h 1238250"/>
                  <a:gd name="connsiteX43" fmla="*/ 228600 w 657225"/>
                  <a:gd name="connsiteY43" fmla="*/ 86677 h 1238250"/>
                  <a:gd name="connsiteX44" fmla="*/ 246698 w 657225"/>
                  <a:gd name="connsiteY44" fmla="*/ 116205 h 1238250"/>
                  <a:gd name="connsiteX45" fmla="*/ 264795 w 657225"/>
                  <a:gd name="connsiteY45" fmla="*/ 85725 h 1238250"/>
                  <a:gd name="connsiteX46" fmla="*/ 247650 w 657225"/>
                  <a:gd name="connsiteY46" fmla="*/ 55245 h 1238250"/>
                  <a:gd name="connsiteX47" fmla="*/ 228600 w 657225"/>
                  <a:gd name="connsiteY47" fmla="*/ 86677 h 1238250"/>
                  <a:gd name="connsiteX48" fmla="*/ 180023 w 657225"/>
                  <a:gd name="connsiteY48" fmla="*/ 788670 h 1238250"/>
                  <a:gd name="connsiteX49" fmla="*/ 162878 w 657225"/>
                  <a:gd name="connsiteY49" fmla="*/ 759143 h 1238250"/>
                  <a:gd name="connsiteX50" fmla="*/ 143828 w 657225"/>
                  <a:gd name="connsiteY50" fmla="*/ 783908 h 1238250"/>
                  <a:gd name="connsiteX51" fmla="*/ 162878 w 657225"/>
                  <a:gd name="connsiteY51" fmla="*/ 811530 h 1238250"/>
                  <a:gd name="connsiteX52" fmla="*/ 180023 w 657225"/>
                  <a:gd name="connsiteY52" fmla="*/ 788670 h 1238250"/>
                  <a:gd name="connsiteX53" fmla="*/ 143828 w 657225"/>
                  <a:gd name="connsiteY53" fmla="*/ 626745 h 1238250"/>
                  <a:gd name="connsiteX54" fmla="*/ 162878 w 657225"/>
                  <a:gd name="connsiteY54" fmla="*/ 655320 h 1238250"/>
                  <a:gd name="connsiteX55" fmla="*/ 180023 w 657225"/>
                  <a:gd name="connsiteY55" fmla="*/ 629603 h 1238250"/>
                  <a:gd name="connsiteX56" fmla="*/ 161925 w 657225"/>
                  <a:gd name="connsiteY56" fmla="*/ 603885 h 1238250"/>
                  <a:gd name="connsiteX57" fmla="*/ 143828 w 657225"/>
                  <a:gd name="connsiteY57" fmla="*/ 626745 h 1238250"/>
                  <a:gd name="connsiteX58" fmla="*/ 180023 w 657225"/>
                  <a:gd name="connsiteY58" fmla="*/ 319087 h 1238250"/>
                  <a:gd name="connsiteX59" fmla="*/ 161925 w 657225"/>
                  <a:gd name="connsiteY59" fmla="*/ 294322 h 1238250"/>
                  <a:gd name="connsiteX60" fmla="*/ 143828 w 657225"/>
                  <a:gd name="connsiteY60" fmla="*/ 320040 h 1238250"/>
                  <a:gd name="connsiteX61" fmla="*/ 160973 w 657225"/>
                  <a:gd name="connsiteY61" fmla="*/ 346710 h 1238250"/>
                  <a:gd name="connsiteX62" fmla="*/ 180023 w 657225"/>
                  <a:gd name="connsiteY62" fmla="*/ 319087 h 1238250"/>
                  <a:gd name="connsiteX63" fmla="*/ 143828 w 657225"/>
                  <a:gd name="connsiteY63" fmla="*/ 936308 h 1238250"/>
                  <a:gd name="connsiteX64" fmla="*/ 162878 w 657225"/>
                  <a:gd name="connsiteY64" fmla="*/ 967740 h 1238250"/>
                  <a:gd name="connsiteX65" fmla="*/ 180975 w 657225"/>
                  <a:gd name="connsiteY65" fmla="*/ 942023 h 1238250"/>
                  <a:gd name="connsiteX66" fmla="*/ 163830 w 657225"/>
                  <a:gd name="connsiteY66" fmla="*/ 916305 h 1238250"/>
                  <a:gd name="connsiteX67" fmla="*/ 143828 w 657225"/>
                  <a:gd name="connsiteY67" fmla="*/ 936308 h 1238250"/>
                  <a:gd name="connsiteX68" fmla="*/ 62865 w 657225"/>
                  <a:gd name="connsiteY68" fmla="*/ 553403 h 1238250"/>
                  <a:gd name="connsiteX69" fmla="*/ 80010 w 657225"/>
                  <a:gd name="connsiteY69" fmla="*/ 581025 h 1238250"/>
                  <a:gd name="connsiteX70" fmla="*/ 99060 w 657225"/>
                  <a:gd name="connsiteY70" fmla="*/ 554355 h 1238250"/>
                  <a:gd name="connsiteX71" fmla="*/ 80963 w 657225"/>
                  <a:gd name="connsiteY71" fmla="*/ 524828 h 1238250"/>
                  <a:gd name="connsiteX72" fmla="*/ 62865 w 657225"/>
                  <a:gd name="connsiteY72" fmla="*/ 553403 h 1238250"/>
                  <a:gd name="connsiteX73" fmla="*/ 100013 w 657225"/>
                  <a:gd name="connsiteY73" fmla="*/ 82868 h 1238250"/>
                  <a:gd name="connsiteX74" fmla="*/ 82868 w 657225"/>
                  <a:gd name="connsiteY74" fmla="*/ 54293 h 1238250"/>
                  <a:gd name="connsiteX75" fmla="*/ 63818 w 657225"/>
                  <a:gd name="connsiteY75" fmla="*/ 80963 h 1238250"/>
                  <a:gd name="connsiteX76" fmla="*/ 80010 w 657225"/>
                  <a:gd name="connsiteY76" fmla="*/ 115252 h 1238250"/>
                  <a:gd name="connsiteX77" fmla="*/ 100013 w 657225"/>
                  <a:gd name="connsiteY77" fmla="*/ 82868 h 1238250"/>
                  <a:gd name="connsiteX78" fmla="*/ 264795 w 657225"/>
                  <a:gd name="connsiteY78" fmla="*/ 552450 h 1238250"/>
                  <a:gd name="connsiteX79" fmla="*/ 247650 w 657225"/>
                  <a:gd name="connsiteY79" fmla="*/ 524828 h 1238250"/>
                  <a:gd name="connsiteX80" fmla="*/ 229553 w 657225"/>
                  <a:gd name="connsiteY80" fmla="*/ 552450 h 1238250"/>
                  <a:gd name="connsiteX81" fmla="*/ 246698 w 657225"/>
                  <a:gd name="connsiteY81" fmla="*/ 581025 h 1238250"/>
                  <a:gd name="connsiteX82" fmla="*/ 264795 w 657225"/>
                  <a:gd name="connsiteY82" fmla="*/ 552450 h 1238250"/>
                  <a:gd name="connsiteX83" fmla="*/ 308610 w 657225"/>
                  <a:gd name="connsiteY83" fmla="*/ 82868 h 1238250"/>
                  <a:gd name="connsiteX84" fmla="*/ 327660 w 657225"/>
                  <a:gd name="connsiteY84" fmla="*/ 114300 h 1238250"/>
                  <a:gd name="connsiteX85" fmla="*/ 343853 w 657225"/>
                  <a:gd name="connsiteY85" fmla="*/ 82868 h 1238250"/>
                  <a:gd name="connsiteX86" fmla="*/ 325755 w 657225"/>
                  <a:gd name="connsiteY86" fmla="*/ 53340 h 1238250"/>
                  <a:gd name="connsiteX87" fmla="*/ 308610 w 657225"/>
                  <a:gd name="connsiteY87" fmla="*/ 82868 h 1238250"/>
                  <a:gd name="connsiteX88" fmla="*/ 511492 w 657225"/>
                  <a:gd name="connsiteY88" fmla="*/ 84772 h 1238250"/>
                  <a:gd name="connsiteX89" fmla="*/ 492443 w 657225"/>
                  <a:gd name="connsiteY89" fmla="*/ 54293 h 1238250"/>
                  <a:gd name="connsiteX90" fmla="*/ 475298 w 657225"/>
                  <a:gd name="connsiteY90" fmla="*/ 81915 h 1238250"/>
                  <a:gd name="connsiteX91" fmla="*/ 493395 w 657225"/>
                  <a:gd name="connsiteY91" fmla="*/ 114300 h 1238250"/>
                  <a:gd name="connsiteX92" fmla="*/ 511492 w 657225"/>
                  <a:gd name="connsiteY92" fmla="*/ 84772 h 1238250"/>
                  <a:gd name="connsiteX93" fmla="*/ 553403 w 657225"/>
                  <a:gd name="connsiteY93" fmla="*/ 85725 h 1238250"/>
                  <a:gd name="connsiteX94" fmla="*/ 571500 w 657225"/>
                  <a:gd name="connsiteY94" fmla="*/ 115252 h 1238250"/>
                  <a:gd name="connsiteX95" fmla="*/ 589598 w 657225"/>
                  <a:gd name="connsiteY95" fmla="*/ 82868 h 1238250"/>
                  <a:gd name="connsiteX96" fmla="*/ 572453 w 657225"/>
                  <a:gd name="connsiteY96" fmla="*/ 55245 h 1238250"/>
                  <a:gd name="connsiteX97" fmla="*/ 553403 w 657225"/>
                  <a:gd name="connsiteY97" fmla="*/ 85725 h 1238250"/>
                  <a:gd name="connsiteX98" fmla="*/ 426720 w 657225"/>
                  <a:gd name="connsiteY98" fmla="*/ 554355 h 1238250"/>
                  <a:gd name="connsiteX99" fmla="*/ 407670 w 657225"/>
                  <a:gd name="connsiteY99" fmla="*/ 524828 h 1238250"/>
                  <a:gd name="connsiteX100" fmla="*/ 391478 w 657225"/>
                  <a:gd name="connsiteY100" fmla="*/ 553403 h 1238250"/>
                  <a:gd name="connsiteX101" fmla="*/ 409575 w 657225"/>
                  <a:gd name="connsiteY101" fmla="*/ 581025 h 1238250"/>
                  <a:gd name="connsiteX102" fmla="*/ 426720 w 657225"/>
                  <a:gd name="connsiteY102" fmla="*/ 554355 h 1238250"/>
                  <a:gd name="connsiteX103" fmla="*/ 510540 w 657225"/>
                  <a:gd name="connsiteY103" fmla="*/ 552450 h 1238250"/>
                  <a:gd name="connsiteX104" fmla="*/ 491490 w 657225"/>
                  <a:gd name="connsiteY104" fmla="*/ 524828 h 1238250"/>
                  <a:gd name="connsiteX105" fmla="*/ 475298 w 657225"/>
                  <a:gd name="connsiteY105" fmla="*/ 551498 h 1238250"/>
                  <a:gd name="connsiteX106" fmla="*/ 491490 w 657225"/>
                  <a:gd name="connsiteY106" fmla="*/ 581025 h 1238250"/>
                  <a:gd name="connsiteX107" fmla="*/ 510540 w 657225"/>
                  <a:gd name="connsiteY107" fmla="*/ 552450 h 1238250"/>
                  <a:gd name="connsiteX108" fmla="*/ 589598 w 657225"/>
                  <a:gd name="connsiteY108" fmla="*/ 553403 h 1238250"/>
                  <a:gd name="connsiteX109" fmla="*/ 572453 w 657225"/>
                  <a:gd name="connsiteY109" fmla="*/ 524828 h 1238250"/>
                  <a:gd name="connsiteX110" fmla="*/ 554355 w 657225"/>
                  <a:gd name="connsiteY110" fmla="*/ 554355 h 1238250"/>
                  <a:gd name="connsiteX111" fmla="*/ 572453 w 657225"/>
                  <a:gd name="connsiteY111" fmla="*/ 581025 h 1238250"/>
                  <a:gd name="connsiteX112" fmla="*/ 589598 w 657225"/>
                  <a:gd name="connsiteY112" fmla="*/ 553403 h 1238250"/>
                  <a:gd name="connsiteX113" fmla="*/ 62865 w 657225"/>
                  <a:gd name="connsiteY113" fmla="*/ 862965 h 1238250"/>
                  <a:gd name="connsiteX114" fmla="*/ 80010 w 657225"/>
                  <a:gd name="connsiteY114" fmla="*/ 891540 h 1238250"/>
                  <a:gd name="connsiteX115" fmla="*/ 98108 w 657225"/>
                  <a:gd name="connsiteY115" fmla="*/ 864870 h 1238250"/>
                  <a:gd name="connsiteX116" fmla="*/ 80010 w 657225"/>
                  <a:gd name="connsiteY116" fmla="*/ 834390 h 1238250"/>
                  <a:gd name="connsiteX117" fmla="*/ 62865 w 657225"/>
                  <a:gd name="connsiteY117" fmla="*/ 862965 h 1238250"/>
                  <a:gd name="connsiteX118" fmla="*/ 264795 w 657225"/>
                  <a:gd name="connsiteY118" fmla="*/ 862012 h 1238250"/>
                  <a:gd name="connsiteX119" fmla="*/ 246698 w 657225"/>
                  <a:gd name="connsiteY119" fmla="*/ 833437 h 1238250"/>
                  <a:gd name="connsiteX120" fmla="*/ 229553 w 657225"/>
                  <a:gd name="connsiteY120" fmla="*/ 862012 h 1238250"/>
                  <a:gd name="connsiteX121" fmla="*/ 246698 w 657225"/>
                  <a:gd name="connsiteY121" fmla="*/ 890587 h 1238250"/>
                  <a:gd name="connsiteX122" fmla="*/ 264795 w 657225"/>
                  <a:gd name="connsiteY122" fmla="*/ 862012 h 1238250"/>
                  <a:gd name="connsiteX123" fmla="*/ 344805 w 657225"/>
                  <a:gd name="connsiteY123" fmla="*/ 862965 h 1238250"/>
                  <a:gd name="connsiteX124" fmla="*/ 325755 w 657225"/>
                  <a:gd name="connsiteY124" fmla="*/ 833437 h 1238250"/>
                  <a:gd name="connsiteX125" fmla="*/ 309563 w 657225"/>
                  <a:gd name="connsiteY125" fmla="*/ 860108 h 1238250"/>
                  <a:gd name="connsiteX126" fmla="*/ 326708 w 657225"/>
                  <a:gd name="connsiteY126" fmla="*/ 890587 h 1238250"/>
                  <a:gd name="connsiteX127" fmla="*/ 344805 w 657225"/>
                  <a:gd name="connsiteY127" fmla="*/ 862965 h 1238250"/>
                  <a:gd name="connsiteX128" fmla="*/ 390525 w 657225"/>
                  <a:gd name="connsiteY128" fmla="*/ 862012 h 1238250"/>
                  <a:gd name="connsiteX129" fmla="*/ 408623 w 657225"/>
                  <a:gd name="connsiteY129" fmla="*/ 890587 h 1238250"/>
                  <a:gd name="connsiteX130" fmla="*/ 426720 w 657225"/>
                  <a:gd name="connsiteY130" fmla="*/ 860108 h 1238250"/>
                  <a:gd name="connsiteX131" fmla="*/ 407670 w 657225"/>
                  <a:gd name="connsiteY131" fmla="*/ 833437 h 1238250"/>
                  <a:gd name="connsiteX132" fmla="*/ 390525 w 657225"/>
                  <a:gd name="connsiteY132" fmla="*/ 862012 h 1238250"/>
                  <a:gd name="connsiteX133" fmla="*/ 511492 w 657225"/>
                  <a:gd name="connsiteY133" fmla="*/ 862012 h 1238250"/>
                  <a:gd name="connsiteX134" fmla="*/ 493395 w 657225"/>
                  <a:gd name="connsiteY134" fmla="*/ 834390 h 1238250"/>
                  <a:gd name="connsiteX135" fmla="*/ 475298 w 657225"/>
                  <a:gd name="connsiteY135" fmla="*/ 862012 h 1238250"/>
                  <a:gd name="connsiteX136" fmla="*/ 493395 w 657225"/>
                  <a:gd name="connsiteY136" fmla="*/ 891540 h 1238250"/>
                  <a:gd name="connsiteX137" fmla="*/ 511492 w 657225"/>
                  <a:gd name="connsiteY137" fmla="*/ 862012 h 1238250"/>
                  <a:gd name="connsiteX138" fmla="*/ 589598 w 657225"/>
                  <a:gd name="connsiteY138" fmla="*/ 862012 h 1238250"/>
                  <a:gd name="connsiteX139" fmla="*/ 571500 w 657225"/>
                  <a:gd name="connsiteY139" fmla="*/ 834390 h 1238250"/>
                  <a:gd name="connsiteX140" fmla="*/ 554355 w 657225"/>
                  <a:gd name="connsiteY140" fmla="*/ 862012 h 1238250"/>
                  <a:gd name="connsiteX141" fmla="*/ 570548 w 657225"/>
                  <a:gd name="connsiteY141" fmla="*/ 890587 h 1238250"/>
                  <a:gd name="connsiteX142" fmla="*/ 589598 w 657225"/>
                  <a:gd name="connsiteY142" fmla="*/ 862012 h 1238250"/>
                  <a:gd name="connsiteX143" fmla="*/ 100013 w 657225"/>
                  <a:gd name="connsiteY143" fmla="*/ 1018223 h 1238250"/>
                  <a:gd name="connsiteX144" fmla="*/ 82868 w 657225"/>
                  <a:gd name="connsiteY144" fmla="*/ 989648 h 1238250"/>
                  <a:gd name="connsiteX145" fmla="*/ 63818 w 657225"/>
                  <a:gd name="connsiteY145" fmla="*/ 1018223 h 1238250"/>
                  <a:gd name="connsiteX146" fmla="*/ 82868 w 657225"/>
                  <a:gd name="connsiteY146" fmla="*/ 1046798 h 1238250"/>
                  <a:gd name="connsiteX147" fmla="*/ 100013 w 657225"/>
                  <a:gd name="connsiteY147" fmla="*/ 1018223 h 1238250"/>
                  <a:gd name="connsiteX148" fmla="*/ 264795 w 657225"/>
                  <a:gd name="connsiteY148" fmla="*/ 1018223 h 1238250"/>
                  <a:gd name="connsiteX149" fmla="*/ 247650 w 657225"/>
                  <a:gd name="connsiteY149" fmla="*/ 989648 h 1238250"/>
                  <a:gd name="connsiteX150" fmla="*/ 229553 w 657225"/>
                  <a:gd name="connsiteY150" fmla="*/ 1017270 h 1238250"/>
                  <a:gd name="connsiteX151" fmla="*/ 247650 w 657225"/>
                  <a:gd name="connsiteY151" fmla="*/ 1047750 h 1238250"/>
                  <a:gd name="connsiteX152" fmla="*/ 264795 w 657225"/>
                  <a:gd name="connsiteY152" fmla="*/ 1018223 h 1238250"/>
                  <a:gd name="connsiteX153" fmla="*/ 308610 w 657225"/>
                  <a:gd name="connsiteY153" fmla="*/ 1018223 h 1238250"/>
                  <a:gd name="connsiteX154" fmla="*/ 325755 w 657225"/>
                  <a:gd name="connsiteY154" fmla="*/ 1046798 h 1238250"/>
                  <a:gd name="connsiteX155" fmla="*/ 343853 w 657225"/>
                  <a:gd name="connsiteY155" fmla="*/ 1019175 h 1238250"/>
                  <a:gd name="connsiteX156" fmla="*/ 325755 w 657225"/>
                  <a:gd name="connsiteY156" fmla="*/ 988695 h 1238250"/>
                  <a:gd name="connsiteX157" fmla="*/ 308610 w 657225"/>
                  <a:gd name="connsiteY157" fmla="*/ 1018223 h 1238250"/>
                  <a:gd name="connsiteX158" fmla="*/ 426720 w 657225"/>
                  <a:gd name="connsiteY158" fmla="*/ 1018223 h 1238250"/>
                  <a:gd name="connsiteX159" fmla="*/ 409575 w 657225"/>
                  <a:gd name="connsiteY159" fmla="*/ 989648 h 1238250"/>
                  <a:gd name="connsiteX160" fmla="*/ 391478 w 657225"/>
                  <a:gd name="connsiteY160" fmla="*/ 1016317 h 1238250"/>
                  <a:gd name="connsiteX161" fmla="*/ 408623 w 657225"/>
                  <a:gd name="connsiteY161" fmla="*/ 1046798 h 1238250"/>
                  <a:gd name="connsiteX162" fmla="*/ 426720 w 657225"/>
                  <a:gd name="connsiteY162" fmla="*/ 1018223 h 1238250"/>
                  <a:gd name="connsiteX163" fmla="*/ 474345 w 657225"/>
                  <a:gd name="connsiteY163" fmla="*/ 1019175 h 1238250"/>
                  <a:gd name="connsiteX164" fmla="*/ 492443 w 657225"/>
                  <a:gd name="connsiteY164" fmla="*/ 1047750 h 1238250"/>
                  <a:gd name="connsiteX165" fmla="*/ 510540 w 657225"/>
                  <a:gd name="connsiteY165" fmla="*/ 1020128 h 1238250"/>
                  <a:gd name="connsiteX166" fmla="*/ 491490 w 657225"/>
                  <a:gd name="connsiteY166" fmla="*/ 990600 h 1238250"/>
                  <a:gd name="connsiteX167" fmla="*/ 474345 w 657225"/>
                  <a:gd name="connsiteY167" fmla="*/ 1019175 h 1238250"/>
                  <a:gd name="connsiteX168" fmla="*/ 589598 w 657225"/>
                  <a:gd name="connsiteY168" fmla="*/ 1019175 h 1238250"/>
                  <a:gd name="connsiteX169" fmla="*/ 570548 w 657225"/>
                  <a:gd name="connsiteY169" fmla="*/ 989648 h 1238250"/>
                  <a:gd name="connsiteX170" fmla="*/ 553403 w 657225"/>
                  <a:gd name="connsiteY170" fmla="*/ 1017270 h 1238250"/>
                  <a:gd name="connsiteX171" fmla="*/ 571500 w 657225"/>
                  <a:gd name="connsiteY171" fmla="*/ 1046798 h 1238250"/>
                  <a:gd name="connsiteX172" fmla="*/ 589598 w 657225"/>
                  <a:gd name="connsiteY172" fmla="*/ 1019175 h 1238250"/>
                  <a:gd name="connsiteX173" fmla="*/ 100013 w 657225"/>
                  <a:gd name="connsiteY173" fmla="*/ 1173480 h 1238250"/>
                  <a:gd name="connsiteX174" fmla="*/ 82868 w 657225"/>
                  <a:gd name="connsiteY174" fmla="*/ 1144905 h 1238250"/>
                  <a:gd name="connsiteX175" fmla="*/ 63818 w 657225"/>
                  <a:gd name="connsiteY175" fmla="*/ 1171575 h 1238250"/>
                  <a:gd name="connsiteX176" fmla="*/ 81915 w 657225"/>
                  <a:gd name="connsiteY176" fmla="*/ 1201103 h 1238250"/>
                  <a:gd name="connsiteX177" fmla="*/ 100013 w 657225"/>
                  <a:gd name="connsiteY177" fmla="*/ 1173480 h 1238250"/>
                  <a:gd name="connsiteX178" fmla="*/ 99060 w 657225"/>
                  <a:gd name="connsiteY178" fmla="*/ 398145 h 1238250"/>
                  <a:gd name="connsiteX179" fmla="*/ 80963 w 657225"/>
                  <a:gd name="connsiteY179" fmla="*/ 368618 h 1238250"/>
                  <a:gd name="connsiteX180" fmla="*/ 63818 w 657225"/>
                  <a:gd name="connsiteY180" fmla="*/ 394335 h 1238250"/>
                  <a:gd name="connsiteX181" fmla="*/ 80010 w 657225"/>
                  <a:gd name="connsiteY181" fmla="*/ 426720 h 1238250"/>
                  <a:gd name="connsiteX182" fmla="*/ 99060 w 657225"/>
                  <a:gd name="connsiteY182" fmla="*/ 398145 h 1238250"/>
                  <a:gd name="connsiteX183" fmla="*/ 344805 w 657225"/>
                  <a:gd name="connsiteY183" fmla="*/ 551498 h 1238250"/>
                  <a:gd name="connsiteX184" fmla="*/ 327660 w 657225"/>
                  <a:gd name="connsiteY184" fmla="*/ 524828 h 1238250"/>
                  <a:gd name="connsiteX185" fmla="*/ 309563 w 657225"/>
                  <a:gd name="connsiteY185" fmla="*/ 554355 h 1238250"/>
                  <a:gd name="connsiteX186" fmla="*/ 326708 w 657225"/>
                  <a:gd name="connsiteY186" fmla="*/ 581025 h 1238250"/>
                  <a:gd name="connsiteX187" fmla="*/ 344805 w 657225"/>
                  <a:gd name="connsiteY187" fmla="*/ 551498 h 1238250"/>
                  <a:gd name="connsiteX188" fmla="*/ 264795 w 657225"/>
                  <a:gd name="connsiteY188" fmla="*/ 397193 h 1238250"/>
                  <a:gd name="connsiteX189" fmla="*/ 248603 w 657225"/>
                  <a:gd name="connsiteY189" fmla="*/ 368618 h 1238250"/>
                  <a:gd name="connsiteX190" fmla="*/ 229553 w 657225"/>
                  <a:gd name="connsiteY190" fmla="*/ 395287 h 1238250"/>
                  <a:gd name="connsiteX191" fmla="*/ 246698 w 657225"/>
                  <a:gd name="connsiteY191" fmla="*/ 425768 h 1238250"/>
                  <a:gd name="connsiteX192" fmla="*/ 264795 w 657225"/>
                  <a:gd name="connsiteY192" fmla="*/ 397193 h 1238250"/>
                  <a:gd name="connsiteX193" fmla="*/ 344805 w 657225"/>
                  <a:gd name="connsiteY193" fmla="*/ 398145 h 1238250"/>
                  <a:gd name="connsiteX194" fmla="*/ 325755 w 657225"/>
                  <a:gd name="connsiteY194" fmla="*/ 368618 h 1238250"/>
                  <a:gd name="connsiteX195" fmla="*/ 308610 w 657225"/>
                  <a:gd name="connsiteY195" fmla="*/ 394335 h 1238250"/>
                  <a:gd name="connsiteX196" fmla="*/ 325755 w 657225"/>
                  <a:gd name="connsiteY196" fmla="*/ 425768 h 1238250"/>
                  <a:gd name="connsiteX197" fmla="*/ 344805 w 657225"/>
                  <a:gd name="connsiteY197" fmla="*/ 398145 h 1238250"/>
                  <a:gd name="connsiteX198" fmla="*/ 427673 w 657225"/>
                  <a:gd name="connsiteY198" fmla="*/ 396240 h 1238250"/>
                  <a:gd name="connsiteX199" fmla="*/ 410528 w 657225"/>
                  <a:gd name="connsiteY199" fmla="*/ 368618 h 1238250"/>
                  <a:gd name="connsiteX200" fmla="*/ 392430 w 657225"/>
                  <a:gd name="connsiteY200" fmla="*/ 395287 h 1238250"/>
                  <a:gd name="connsiteX201" fmla="*/ 409575 w 657225"/>
                  <a:gd name="connsiteY201" fmla="*/ 425768 h 1238250"/>
                  <a:gd name="connsiteX202" fmla="*/ 427673 w 657225"/>
                  <a:gd name="connsiteY202" fmla="*/ 396240 h 1238250"/>
                  <a:gd name="connsiteX203" fmla="*/ 511492 w 657225"/>
                  <a:gd name="connsiteY203" fmla="*/ 397193 h 1238250"/>
                  <a:gd name="connsiteX204" fmla="*/ 494348 w 657225"/>
                  <a:gd name="connsiteY204" fmla="*/ 368618 h 1238250"/>
                  <a:gd name="connsiteX205" fmla="*/ 476250 w 657225"/>
                  <a:gd name="connsiteY205" fmla="*/ 396240 h 1238250"/>
                  <a:gd name="connsiteX206" fmla="*/ 494348 w 657225"/>
                  <a:gd name="connsiteY206" fmla="*/ 425768 h 1238250"/>
                  <a:gd name="connsiteX207" fmla="*/ 511492 w 657225"/>
                  <a:gd name="connsiteY207" fmla="*/ 397193 h 1238250"/>
                  <a:gd name="connsiteX208" fmla="*/ 553403 w 657225"/>
                  <a:gd name="connsiteY208" fmla="*/ 397193 h 1238250"/>
                  <a:gd name="connsiteX209" fmla="*/ 571500 w 657225"/>
                  <a:gd name="connsiteY209" fmla="*/ 425768 h 1238250"/>
                  <a:gd name="connsiteX210" fmla="*/ 589598 w 657225"/>
                  <a:gd name="connsiteY210" fmla="*/ 398145 h 1238250"/>
                  <a:gd name="connsiteX211" fmla="*/ 571500 w 657225"/>
                  <a:gd name="connsiteY211" fmla="*/ 367665 h 1238250"/>
                  <a:gd name="connsiteX212" fmla="*/ 553403 w 657225"/>
                  <a:gd name="connsiteY212" fmla="*/ 397193 h 1238250"/>
                  <a:gd name="connsiteX213" fmla="*/ 308610 w 657225"/>
                  <a:gd name="connsiteY213" fmla="*/ 707708 h 1238250"/>
                  <a:gd name="connsiteX214" fmla="*/ 327660 w 657225"/>
                  <a:gd name="connsiteY214" fmla="*/ 734378 h 1238250"/>
                  <a:gd name="connsiteX215" fmla="*/ 344805 w 657225"/>
                  <a:gd name="connsiteY215" fmla="*/ 707708 h 1238250"/>
                  <a:gd name="connsiteX216" fmla="*/ 327660 w 657225"/>
                  <a:gd name="connsiteY216" fmla="*/ 680085 h 1238250"/>
                  <a:gd name="connsiteX217" fmla="*/ 308610 w 657225"/>
                  <a:gd name="connsiteY217" fmla="*/ 707708 h 1238250"/>
                  <a:gd name="connsiteX218" fmla="*/ 391478 w 657225"/>
                  <a:gd name="connsiteY218" fmla="*/ 706755 h 1238250"/>
                  <a:gd name="connsiteX219" fmla="*/ 410528 w 657225"/>
                  <a:gd name="connsiteY219" fmla="*/ 734378 h 1238250"/>
                  <a:gd name="connsiteX220" fmla="*/ 426720 w 657225"/>
                  <a:gd name="connsiteY220" fmla="*/ 707708 h 1238250"/>
                  <a:gd name="connsiteX221" fmla="*/ 407670 w 657225"/>
                  <a:gd name="connsiteY221" fmla="*/ 680085 h 1238250"/>
                  <a:gd name="connsiteX222" fmla="*/ 391478 w 657225"/>
                  <a:gd name="connsiteY222" fmla="*/ 706755 h 1238250"/>
                  <a:gd name="connsiteX223" fmla="*/ 475298 w 657225"/>
                  <a:gd name="connsiteY223" fmla="*/ 706755 h 1238250"/>
                  <a:gd name="connsiteX224" fmla="*/ 494348 w 657225"/>
                  <a:gd name="connsiteY224" fmla="*/ 735330 h 1238250"/>
                  <a:gd name="connsiteX225" fmla="*/ 510540 w 657225"/>
                  <a:gd name="connsiteY225" fmla="*/ 708660 h 1238250"/>
                  <a:gd name="connsiteX226" fmla="*/ 493395 w 657225"/>
                  <a:gd name="connsiteY226" fmla="*/ 681037 h 1238250"/>
                  <a:gd name="connsiteX227" fmla="*/ 475298 w 657225"/>
                  <a:gd name="connsiteY227" fmla="*/ 706755 h 1238250"/>
                  <a:gd name="connsiteX228" fmla="*/ 589598 w 657225"/>
                  <a:gd name="connsiteY228" fmla="*/ 706755 h 1238250"/>
                  <a:gd name="connsiteX229" fmla="*/ 571500 w 657225"/>
                  <a:gd name="connsiteY229" fmla="*/ 681037 h 1238250"/>
                  <a:gd name="connsiteX230" fmla="*/ 554355 w 657225"/>
                  <a:gd name="connsiteY230" fmla="*/ 706755 h 1238250"/>
                  <a:gd name="connsiteX231" fmla="*/ 570548 w 657225"/>
                  <a:gd name="connsiteY231" fmla="*/ 735330 h 1238250"/>
                  <a:gd name="connsiteX232" fmla="*/ 589598 w 657225"/>
                  <a:gd name="connsiteY232" fmla="*/ 706755 h 1238250"/>
                  <a:gd name="connsiteX233" fmla="*/ 63818 w 657225"/>
                  <a:gd name="connsiteY233" fmla="*/ 163830 h 1238250"/>
                  <a:gd name="connsiteX234" fmla="*/ 81915 w 657225"/>
                  <a:gd name="connsiteY234" fmla="*/ 191452 h 1238250"/>
                  <a:gd name="connsiteX235" fmla="*/ 100013 w 657225"/>
                  <a:gd name="connsiteY235" fmla="*/ 168593 h 1238250"/>
                  <a:gd name="connsiteX236" fmla="*/ 83820 w 657225"/>
                  <a:gd name="connsiteY236" fmla="*/ 139065 h 1238250"/>
                  <a:gd name="connsiteX237" fmla="*/ 63818 w 657225"/>
                  <a:gd name="connsiteY237" fmla="*/ 163830 h 1238250"/>
                  <a:gd name="connsiteX238" fmla="*/ 229553 w 657225"/>
                  <a:gd name="connsiteY238" fmla="*/ 165735 h 1238250"/>
                  <a:gd name="connsiteX239" fmla="*/ 246698 w 657225"/>
                  <a:gd name="connsiteY239" fmla="*/ 191452 h 1238250"/>
                  <a:gd name="connsiteX240" fmla="*/ 264795 w 657225"/>
                  <a:gd name="connsiteY240" fmla="*/ 163830 h 1238250"/>
                  <a:gd name="connsiteX241" fmla="*/ 246698 w 657225"/>
                  <a:gd name="connsiteY241" fmla="*/ 139065 h 1238250"/>
                  <a:gd name="connsiteX242" fmla="*/ 229553 w 657225"/>
                  <a:gd name="connsiteY242" fmla="*/ 165735 h 1238250"/>
                  <a:gd name="connsiteX243" fmla="*/ 308610 w 657225"/>
                  <a:gd name="connsiteY243" fmla="*/ 165735 h 1238250"/>
                  <a:gd name="connsiteX244" fmla="*/ 325755 w 657225"/>
                  <a:gd name="connsiteY244" fmla="*/ 191452 h 1238250"/>
                  <a:gd name="connsiteX245" fmla="*/ 344805 w 657225"/>
                  <a:gd name="connsiteY245" fmla="*/ 163830 h 1238250"/>
                  <a:gd name="connsiteX246" fmla="*/ 325755 w 657225"/>
                  <a:gd name="connsiteY246" fmla="*/ 139065 h 1238250"/>
                  <a:gd name="connsiteX247" fmla="*/ 308610 w 657225"/>
                  <a:gd name="connsiteY247" fmla="*/ 165735 h 1238250"/>
                  <a:gd name="connsiteX248" fmla="*/ 391478 w 657225"/>
                  <a:gd name="connsiteY248" fmla="*/ 165735 h 1238250"/>
                  <a:gd name="connsiteX249" fmla="*/ 408623 w 657225"/>
                  <a:gd name="connsiteY249" fmla="*/ 191452 h 1238250"/>
                  <a:gd name="connsiteX250" fmla="*/ 426720 w 657225"/>
                  <a:gd name="connsiteY250" fmla="*/ 163830 h 1238250"/>
                  <a:gd name="connsiteX251" fmla="*/ 408623 w 657225"/>
                  <a:gd name="connsiteY251" fmla="*/ 139065 h 1238250"/>
                  <a:gd name="connsiteX252" fmla="*/ 391478 w 657225"/>
                  <a:gd name="connsiteY252" fmla="*/ 165735 h 1238250"/>
                  <a:gd name="connsiteX253" fmla="*/ 475298 w 657225"/>
                  <a:gd name="connsiteY253" fmla="*/ 164783 h 1238250"/>
                  <a:gd name="connsiteX254" fmla="*/ 492443 w 657225"/>
                  <a:gd name="connsiteY254" fmla="*/ 191452 h 1238250"/>
                  <a:gd name="connsiteX255" fmla="*/ 510540 w 657225"/>
                  <a:gd name="connsiteY255" fmla="*/ 166688 h 1238250"/>
                  <a:gd name="connsiteX256" fmla="*/ 491490 w 657225"/>
                  <a:gd name="connsiteY256" fmla="*/ 139065 h 1238250"/>
                  <a:gd name="connsiteX257" fmla="*/ 475298 w 657225"/>
                  <a:gd name="connsiteY257" fmla="*/ 164783 h 1238250"/>
                  <a:gd name="connsiteX258" fmla="*/ 553403 w 657225"/>
                  <a:gd name="connsiteY258" fmla="*/ 163830 h 1238250"/>
                  <a:gd name="connsiteX259" fmla="*/ 570548 w 657225"/>
                  <a:gd name="connsiteY259" fmla="*/ 191452 h 1238250"/>
                  <a:gd name="connsiteX260" fmla="*/ 588645 w 657225"/>
                  <a:gd name="connsiteY260" fmla="*/ 166688 h 1238250"/>
                  <a:gd name="connsiteX261" fmla="*/ 570548 w 657225"/>
                  <a:gd name="connsiteY261" fmla="*/ 139065 h 1238250"/>
                  <a:gd name="connsiteX262" fmla="*/ 553403 w 657225"/>
                  <a:gd name="connsiteY262" fmla="*/ 163830 h 1238250"/>
                  <a:gd name="connsiteX263" fmla="*/ 99060 w 657225"/>
                  <a:gd name="connsiteY263" fmla="*/ 243840 h 1238250"/>
                  <a:gd name="connsiteX264" fmla="*/ 80963 w 657225"/>
                  <a:gd name="connsiteY264" fmla="*/ 216218 h 1238250"/>
                  <a:gd name="connsiteX265" fmla="*/ 62865 w 657225"/>
                  <a:gd name="connsiteY265" fmla="*/ 243840 h 1238250"/>
                  <a:gd name="connsiteX266" fmla="*/ 81915 w 657225"/>
                  <a:gd name="connsiteY266" fmla="*/ 270510 h 1238250"/>
                  <a:gd name="connsiteX267" fmla="*/ 99060 w 657225"/>
                  <a:gd name="connsiteY267" fmla="*/ 243840 h 1238250"/>
                  <a:gd name="connsiteX268" fmla="*/ 264795 w 657225"/>
                  <a:gd name="connsiteY268" fmla="*/ 244793 h 1238250"/>
                  <a:gd name="connsiteX269" fmla="*/ 245745 w 657225"/>
                  <a:gd name="connsiteY269" fmla="*/ 216218 h 1238250"/>
                  <a:gd name="connsiteX270" fmla="*/ 229553 w 657225"/>
                  <a:gd name="connsiteY270" fmla="*/ 242887 h 1238250"/>
                  <a:gd name="connsiteX271" fmla="*/ 247650 w 657225"/>
                  <a:gd name="connsiteY271" fmla="*/ 270510 h 1238250"/>
                  <a:gd name="connsiteX272" fmla="*/ 264795 w 657225"/>
                  <a:gd name="connsiteY272" fmla="*/ 244793 h 1238250"/>
                  <a:gd name="connsiteX273" fmla="*/ 308610 w 657225"/>
                  <a:gd name="connsiteY273" fmla="*/ 242887 h 1238250"/>
                  <a:gd name="connsiteX274" fmla="*/ 325755 w 657225"/>
                  <a:gd name="connsiteY274" fmla="*/ 270510 h 1238250"/>
                  <a:gd name="connsiteX275" fmla="*/ 343853 w 657225"/>
                  <a:gd name="connsiteY275" fmla="*/ 245745 h 1238250"/>
                  <a:gd name="connsiteX276" fmla="*/ 324803 w 657225"/>
                  <a:gd name="connsiteY276" fmla="*/ 216218 h 1238250"/>
                  <a:gd name="connsiteX277" fmla="*/ 308610 w 657225"/>
                  <a:gd name="connsiteY277" fmla="*/ 242887 h 1238250"/>
                  <a:gd name="connsiteX278" fmla="*/ 391478 w 657225"/>
                  <a:gd name="connsiteY278" fmla="*/ 243840 h 1238250"/>
                  <a:gd name="connsiteX279" fmla="*/ 409575 w 657225"/>
                  <a:gd name="connsiteY279" fmla="*/ 270510 h 1238250"/>
                  <a:gd name="connsiteX280" fmla="*/ 426720 w 657225"/>
                  <a:gd name="connsiteY280" fmla="*/ 244793 h 1238250"/>
                  <a:gd name="connsiteX281" fmla="*/ 409575 w 657225"/>
                  <a:gd name="connsiteY281" fmla="*/ 216218 h 1238250"/>
                  <a:gd name="connsiteX282" fmla="*/ 391478 w 657225"/>
                  <a:gd name="connsiteY282" fmla="*/ 243840 h 1238250"/>
                  <a:gd name="connsiteX283" fmla="*/ 510540 w 657225"/>
                  <a:gd name="connsiteY283" fmla="*/ 244793 h 1238250"/>
                  <a:gd name="connsiteX284" fmla="*/ 491490 w 657225"/>
                  <a:gd name="connsiteY284" fmla="*/ 216218 h 1238250"/>
                  <a:gd name="connsiteX285" fmla="*/ 475298 w 657225"/>
                  <a:gd name="connsiteY285" fmla="*/ 245745 h 1238250"/>
                  <a:gd name="connsiteX286" fmla="*/ 492443 w 657225"/>
                  <a:gd name="connsiteY286" fmla="*/ 270510 h 1238250"/>
                  <a:gd name="connsiteX287" fmla="*/ 510540 w 657225"/>
                  <a:gd name="connsiteY287" fmla="*/ 244793 h 1238250"/>
                  <a:gd name="connsiteX288" fmla="*/ 589598 w 657225"/>
                  <a:gd name="connsiteY288" fmla="*/ 243840 h 1238250"/>
                  <a:gd name="connsiteX289" fmla="*/ 570548 w 657225"/>
                  <a:gd name="connsiteY289" fmla="*/ 215265 h 1238250"/>
                  <a:gd name="connsiteX290" fmla="*/ 554355 w 657225"/>
                  <a:gd name="connsiteY290" fmla="*/ 244793 h 1238250"/>
                  <a:gd name="connsiteX291" fmla="*/ 572453 w 657225"/>
                  <a:gd name="connsiteY291" fmla="*/ 270510 h 1238250"/>
                  <a:gd name="connsiteX292" fmla="*/ 589598 w 657225"/>
                  <a:gd name="connsiteY292" fmla="*/ 243840 h 1238250"/>
                  <a:gd name="connsiteX293" fmla="*/ 63818 w 657225"/>
                  <a:gd name="connsiteY293" fmla="*/ 319087 h 1238250"/>
                  <a:gd name="connsiteX294" fmla="*/ 80963 w 657225"/>
                  <a:gd name="connsiteY294" fmla="*/ 346710 h 1238250"/>
                  <a:gd name="connsiteX295" fmla="*/ 99060 w 657225"/>
                  <a:gd name="connsiteY295" fmla="*/ 319087 h 1238250"/>
                  <a:gd name="connsiteX296" fmla="*/ 80010 w 657225"/>
                  <a:gd name="connsiteY296" fmla="*/ 295275 h 1238250"/>
                  <a:gd name="connsiteX297" fmla="*/ 63818 w 657225"/>
                  <a:gd name="connsiteY297" fmla="*/ 319087 h 1238250"/>
                  <a:gd name="connsiteX298" fmla="*/ 308610 w 657225"/>
                  <a:gd name="connsiteY298" fmla="*/ 320993 h 1238250"/>
                  <a:gd name="connsiteX299" fmla="*/ 325755 w 657225"/>
                  <a:gd name="connsiteY299" fmla="*/ 345758 h 1238250"/>
                  <a:gd name="connsiteX300" fmla="*/ 344805 w 657225"/>
                  <a:gd name="connsiteY300" fmla="*/ 318135 h 1238250"/>
                  <a:gd name="connsiteX301" fmla="*/ 326708 w 657225"/>
                  <a:gd name="connsiteY301" fmla="*/ 293370 h 1238250"/>
                  <a:gd name="connsiteX302" fmla="*/ 308610 w 657225"/>
                  <a:gd name="connsiteY302" fmla="*/ 320993 h 1238250"/>
                  <a:gd name="connsiteX303" fmla="*/ 510540 w 657225"/>
                  <a:gd name="connsiteY303" fmla="*/ 321945 h 1238250"/>
                  <a:gd name="connsiteX304" fmla="*/ 492443 w 657225"/>
                  <a:gd name="connsiteY304" fmla="*/ 294322 h 1238250"/>
                  <a:gd name="connsiteX305" fmla="*/ 474345 w 657225"/>
                  <a:gd name="connsiteY305" fmla="*/ 319087 h 1238250"/>
                  <a:gd name="connsiteX306" fmla="*/ 490538 w 657225"/>
                  <a:gd name="connsiteY306" fmla="*/ 345758 h 1238250"/>
                  <a:gd name="connsiteX307" fmla="*/ 510540 w 657225"/>
                  <a:gd name="connsiteY307" fmla="*/ 321945 h 1238250"/>
                  <a:gd name="connsiteX308" fmla="*/ 589598 w 657225"/>
                  <a:gd name="connsiteY308" fmla="*/ 320040 h 1238250"/>
                  <a:gd name="connsiteX309" fmla="*/ 572453 w 657225"/>
                  <a:gd name="connsiteY309" fmla="*/ 294322 h 1238250"/>
                  <a:gd name="connsiteX310" fmla="*/ 554355 w 657225"/>
                  <a:gd name="connsiteY310" fmla="*/ 319087 h 1238250"/>
                  <a:gd name="connsiteX311" fmla="*/ 573405 w 657225"/>
                  <a:gd name="connsiteY311" fmla="*/ 346710 h 1238250"/>
                  <a:gd name="connsiteX312" fmla="*/ 589598 w 657225"/>
                  <a:gd name="connsiteY312" fmla="*/ 320040 h 1238250"/>
                  <a:gd name="connsiteX313" fmla="*/ 63818 w 657225"/>
                  <a:gd name="connsiteY313" fmla="*/ 785812 h 1238250"/>
                  <a:gd name="connsiteX314" fmla="*/ 80963 w 657225"/>
                  <a:gd name="connsiteY314" fmla="*/ 811530 h 1238250"/>
                  <a:gd name="connsiteX315" fmla="*/ 100013 w 657225"/>
                  <a:gd name="connsiteY315" fmla="*/ 786765 h 1238250"/>
                  <a:gd name="connsiteX316" fmla="*/ 81915 w 657225"/>
                  <a:gd name="connsiteY316" fmla="*/ 759143 h 1238250"/>
                  <a:gd name="connsiteX317" fmla="*/ 63818 w 657225"/>
                  <a:gd name="connsiteY317" fmla="*/ 785812 h 1238250"/>
                  <a:gd name="connsiteX318" fmla="*/ 229553 w 657225"/>
                  <a:gd name="connsiteY318" fmla="*/ 783908 h 1238250"/>
                  <a:gd name="connsiteX319" fmla="*/ 247650 w 657225"/>
                  <a:gd name="connsiteY319" fmla="*/ 811530 h 1238250"/>
                  <a:gd name="connsiteX320" fmla="*/ 264795 w 657225"/>
                  <a:gd name="connsiteY320" fmla="*/ 788670 h 1238250"/>
                  <a:gd name="connsiteX321" fmla="*/ 247650 w 657225"/>
                  <a:gd name="connsiteY321" fmla="*/ 760095 h 1238250"/>
                  <a:gd name="connsiteX322" fmla="*/ 229553 w 657225"/>
                  <a:gd name="connsiteY322" fmla="*/ 783908 h 1238250"/>
                  <a:gd name="connsiteX323" fmla="*/ 344805 w 657225"/>
                  <a:gd name="connsiteY323" fmla="*/ 783908 h 1238250"/>
                  <a:gd name="connsiteX324" fmla="*/ 327660 w 657225"/>
                  <a:gd name="connsiteY324" fmla="*/ 759143 h 1238250"/>
                  <a:gd name="connsiteX325" fmla="*/ 308610 w 657225"/>
                  <a:gd name="connsiteY325" fmla="*/ 785812 h 1238250"/>
                  <a:gd name="connsiteX326" fmla="*/ 326708 w 657225"/>
                  <a:gd name="connsiteY326" fmla="*/ 810578 h 1238250"/>
                  <a:gd name="connsiteX327" fmla="*/ 344805 w 657225"/>
                  <a:gd name="connsiteY327" fmla="*/ 783908 h 1238250"/>
                  <a:gd name="connsiteX328" fmla="*/ 392430 w 657225"/>
                  <a:gd name="connsiteY328" fmla="*/ 788670 h 1238250"/>
                  <a:gd name="connsiteX329" fmla="*/ 408623 w 657225"/>
                  <a:gd name="connsiteY329" fmla="*/ 811530 h 1238250"/>
                  <a:gd name="connsiteX330" fmla="*/ 426720 w 657225"/>
                  <a:gd name="connsiteY330" fmla="*/ 788670 h 1238250"/>
                  <a:gd name="connsiteX331" fmla="*/ 410528 w 657225"/>
                  <a:gd name="connsiteY331" fmla="*/ 759143 h 1238250"/>
                  <a:gd name="connsiteX332" fmla="*/ 392430 w 657225"/>
                  <a:gd name="connsiteY332" fmla="*/ 788670 h 1238250"/>
                  <a:gd name="connsiteX333" fmla="*/ 475298 w 657225"/>
                  <a:gd name="connsiteY333" fmla="*/ 785812 h 1238250"/>
                  <a:gd name="connsiteX334" fmla="*/ 491490 w 657225"/>
                  <a:gd name="connsiteY334" fmla="*/ 811530 h 1238250"/>
                  <a:gd name="connsiteX335" fmla="*/ 510540 w 657225"/>
                  <a:gd name="connsiteY335" fmla="*/ 787718 h 1238250"/>
                  <a:gd name="connsiteX336" fmla="*/ 492443 w 657225"/>
                  <a:gd name="connsiteY336" fmla="*/ 760095 h 1238250"/>
                  <a:gd name="connsiteX337" fmla="*/ 475298 w 657225"/>
                  <a:gd name="connsiteY337" fmla="*/ 785812 h 1238250"/>
                  <a:gd name="connsiteX338" fmla="*/ 589598 w 657225"/>
                  <a:gd name="connsiteY338" fmla="*/ 786765 h 1238250"/>
                  <a:gd name="connsiteX339" fmla="*/ 571500 w 657225"/>
                  <a:gd name="connsiteY339" fmla="*/ 759143 h 1238250"/>
                  <a:gd name="connsiteX340" fmla="*/ 553403 w 657225"/>
                  <a:gd name="connsiteY340" fmla="*/ 782003 h 1238250"/>
                  <a:gd name="connsiteX341" fmla="*/ 569595 w 657225"/>
                  <a:gd name="connsiteY341" fmla="*/ 811530 h 1238250"/>
                  <a:gd name="connsiteX342" fmla="*/ 589598 w 657225"/>
                  <a:gd name="connsiteY342" fmla="*/ 786765 h 1238250"/>
                  <a:gd name="connsiteX343" fmla="*/ 99060 w 657225"/>
                  <a:gd name="connsiteY343" fmla="*/ 631508 h 1238250"/>
                  <a:gd name="connsiteX344" fmla="*/ 80963 w 657225"/>
                  <a:gd name="connsiteY344" fmla="*/ 603885 h 1238250"/>
                  <a:gd name="connsiteX345" fmla="*/ 63818 w 657225"/>
                  <a:gd name="connsiteY345" fmla="*/ 629603 h 1238250"/>
                  <a:gd name="connsiteX346" fmla="*/ 80963 w 657225"/>
                  <a:gd name="connsiteY346" fmla="*/ 655320 h 1238250"/>
                  <a:gd name="connsiteX347" fmla="*/ 99060 w 657225"/>
                  <a:gd name="connsiteY347" fmla="*/ 631508 h 1238250"/>
                  <a:gd name="connsiteX348" fmla="*/ 264795 w 657225"/>
                  <a:gd name="connsiteY348" fmla="*/ 629603 h 1238250"/>
                  <a:gd name="connsiteX349" fmla="*/ 247650 w 657225"/>
                  <a:gd name="connsiteY349" fmla="*/ 603885 h 1238250"/>
                  <a:gd name="connsiteX350" fmla="*/ 229553 w 657225"/>
                  <a:gd name="connsiteY350" fmla="*/ 628650 h 1238250"/>
                  <a:gd name="connsiteX351" fmla="*/ 247650 w 657225"/>
                  <a:gd name="connsiteY351" fmla="*/ 656273 h 1238250"/>
                  <a:gd name="connsiteX352" fmla="*/ 264795 w 657225"/>
                  <a:gd name="connsiteY352" fmla="*/ 629603 h 1238250"/>
                  <a:gd name="connsiteX353" fmla="*/ 344805 w 657225"/>
                  <a:gd name="connsiteY353" fmla="*/ 631508 h 1238250"/>
                  <a:gd name="connsiteX354" fmla="*/ 326708 w 657225"/>
                  <a:gd name="connsiteY354" fmla="*/ 603885 h 1238250"/>
                  <a:gd name="connsiteX355" fmla="*/ 308610 w 657225"/>
                  <a:gd name="connsiteY355" fmla="*/ 626745 h 1238250"/>
                  <a:gd name="connsiteX356" fmla="*/ 324803 w 657225"/>
                  <a:gd name="connsiteY356" fmla="*/ 656273 h 1238250"/>
                  <a:gd name="connsiteX357" fmla="*/ 344805 w 657225"/>
                  <a:gd name="connsiteY357" fmla="*/ 631508 h 1238250"/>
                  <a:gd name="connsiteX358" fmla="*/ 426720 w 657225"/>
                  <a:gd name="connsiteY358" fmla="*/ 628650 h 1238250"/>
                  <a:gd name="connsiteX359" fmla="*/ 410528 w 657225"/>
                  <a:gd name="connsiteY359" fmla="*/ 603885 h 1238250"/>
                  <a:gd name="connsiteX360" fmla="*/ 391478 w 657225"/>
                  <a:gd name="connsiteY360" fmla="*/ 627698 h 1238250"/>
                  <a:gd name="connsiteX361" fmla="*/ 408623 w 657225"/>
                  <a:gd name="connsiteY361" fmla="*/ 655320 h 1238250"/>
                  <a:gd name="connsiteX362" fmla="*/ 426720 w 657225"/>
                  <a:gd name="connsiteY362" fmla="*/ 628650 h 1238250"/>
                  <a:gd name="connsiteX363" fmla="*/ 510540 w 657225"/>
                  <a:gd name="connsiteY363" fmla="*/ 629603 h 1238250"/>
                  <a:gd name="connsiteX364" fmla="*/ 493395 w 657225"/>
                  <a:gd name="connsiteY364" fmla="*/ 603885 h 1238250"/>
                  <a:gd name="connsiteX365" fmla="*/ 474345 w 657225"/>
                  <a:gd name="connsiteY365" fmla="*/ 628650 h 1238250"/>
                  <a:gd name="connsiteX366" fmla="*/ 492443 w 657225"/>
                  <a:gd name="connsiteY366" fmla="*/ 656273 h 1238250"/>
                  <a:gd name="connsiteX367" fmla="*/ 510540 w 657225"/>
                  <a:gd name="connsiteY367" fmla="*/ 629603 h 1238250"/>
                  <a:gd name="connsiteX368" fmla="*/ 589598 w 657225"/>
                  <a:gd name="connsiteY368" fmla="*/ 628650 h 1238250"/>
                  <a:gd name="connsiteX369" fmla="*/ 571500 w 657225"/>
                  <a:gd name="connsiteY369" fmla="*/ 603885 h 1238250"/>
                  <a:gd name="connsiteX370" fmla="*/ 553403 w 657225"/>
                  <a:gd name="connsiteY370" fmla="*/ 628650 h 1238250"/>
                  <a:gd name="connsiteX371" fmla="*/ 571500 w 657225"/>
                  <a:gd name="connsiteY371" fmla="*/ 656273 h 1238250"/>
                  <a:gd name="connsiteX372" fmla="*/ 589598 w 657225"/>
                  <a:gd name="connsiteY372" fmla="*/ 628650 h 1238250"/>
                  <a:gd name="connsiteX373" fmla="*/ 99060 w 657225"/>
                  <a:gd name="connsiteY373" fmla="*/ 941070 h 1238250"/>
                  <a:gd name="connsiteX374" fmla="*/ 81915 w 657225"/>
                  <a:gd name="connsiteY374" fmla="*/ 914400 h 1238250"/>
                  <a:gd name="connsiteX375" fmla="*/ 63818 w 657225"/>
                  <a:gd name="connsiteY375" fmla="*/ 939165 h 1238250"/>
                  <a:gd name="connsiteX376" fmla="*/ 82868 w 657225"/>
                  <a:gd name="connsiteY376" fmla="*/ 966787 h 1238250"/>
                  <a:gd name="connsiteX377" fmla="*/ 99060 w 657225"/>
                  <a:gd name="connsiteY377" fmla="*/ 941070 h 1238250"/>
                  <a:gd name="connsiteX378" fmla="*/ 308610 w 657225"/>
                  <a:gd name="connsiteY378" fmla="*/ 939165 h 1238250"/>
                  <a:gd name="connsiteX379" fmla="*/ 325755 w 657225"/>
                  <a:gd name="connsiteY379" fmla="*/ 966787 h 1238250"/>
                  <a:gd name="connsiteX380" fmla="*/ 343853 w 657225"/>
                  <a:gd name="connsiteY380" fmla="*/ 942023 h 1238250"/>
                  <a:gd name="connsiteX381" fmla="*/ 324803 w 657225"/>
                  <a:gd name="connsiteY381" fmla="*/ 915353 h 1238250"/>
                  <a:gd name="connsiteX382" fmla="*/ 308610 w 657225"/>
                  <a:gd name="connsiteY382" fmla="*/ 939165 h 1238250"/>
                  <a:gd name="connsiteX383" fmla="*/ 391478 w 657225"/>
                  <a:gd name="connsiteY383" fmla="*/ 937260 h 1238250"/>
                  <a:gd name="connsiteX384" fmla="*/ 409575 w 657225"/>
                  <a:gd name="connsiteY384" fmla="*/ 966787 h 1238250"/>
                  <a:gd name="connsiteX385" fmla="*/ 426720 w 657225"/>
                  <a:gd name="connsiteY385" fmla="*/ 942975 h 1238250"/>
                  <a:gd name="connsiteX386" fmla="*/ 409575 w 657225"/>
                  <a:gd name="connsiteY386" fmla="*/ 914400 h 1238250"/>
                  <a:gd name="connsiteX387" fmla="*/ 391478 w 657225"/>
                  <a:gd name="connsiteY387" fmla="*/ 937260 h 1238250"/>
                  <a:gd name="connsiteX388" fmla="*/ 511492 w 657225"/>
                  <a:gd name="connsiteY388" fmla="*/ 947737 h 1238250"/>
                  <a:gd name="connsiteX389" fmla="*/ 492443 w 657225"/>
                  <a:gd name="connsiteY389" fmla="*/ 915353 h 1238250"/>
                  <a:gd name="connsiteX390" fmla="*/ 475298 w 657225"/>
                  <a:gd name="connsiteY390" fmla="*/ 941070 h 1238250"/>
                  <a:gd name="connsiteX391" fmla="*/ 492443 w 657225"/>
                  <a:gd name="connsiteY391" fmla="*/ 967740 h 1238250"/>
                  <a:gd name="connsiteX392" fmla="*/ 511492 w 657225"/>
                  <a:gd name="connsiteY392" fmla="*/ 947737 h 1238250"/>
                  <a:gd name="connsiteX393" fmla="*/ 589598 w 657225"/>
                  <a:gd name="connsiteY393" fmla="*/ 940117 h 1238250"/>
                  <a:gd name="connsiteX394" fmla="*/ 572453 w 657225"/>
                  <a:gd name="connsiteY394" fmla="*/ 915353 h 1238250"/>
                  <a:gd name="connsiteX395" fmla="*/ 553403 w 657225"/>
                  <a:gd name="connsiteY395" fmla="*/ 940117 h 1238250"/>
                  <a:gd name="connsiteX396" fmla="*/ 571500 w 657225"/>
                  <a:gd name="connsiteY396" fmla="*/ 967740 h 1238250"/>
                  <a:gd name="connsiteX397" fmla="*/ 589598 w 657225"/>
                  <a:gd name="connsiteY397" fmla="*/ 940117 h 1238250"/>
                  <a:gd name="connsiteX398" fmla="*/ 99060 w 657225"/>
                  <a:gd name="connsiteY398" fmla="*/ 705803 h 1238250"/>
                  <a:gd name="connsiteX399" fmla="*/ 80010 w 657225"/>
                  <a:gd name="connsiteY399" fmla="*/ 680085 h 1238250"/>
                  <a:gd name="connsiteX400" fmla="*/ 62865 w 657225"/>
                  <a:gd name="connsiteY400" fmla="*/ 708660 h 1238250"/>
                  <a:gd name="connsiteX401" fmla="*/ 80010 w 657225"/>
                  <a:gd name="connsiteY401" fmla="*/ 734378 h 1238250"/>
                  <a:gd name="connsiteX402" fmla="*/ 99060 w 657225"/>
                  <a:gd name="connsiteY402" fmla="*/ 705803 h 1238250"/>
                  <a:gd name="connsiteX403" fmla="*/ 264795 w 657225"/>
                  <a:gd name="connsiteY403" fmla="*/ 706755 h 1238250"/>
                  <a:gd name="connsiteX404" fmla="*/ 248603 w 657225"/>
                  <a:gd name="connsiteY404" fmla="*/ 681037 h 1238250"/>
                  <a:gd name="connsiteX405" fmla="*/ 229553 w 657225"/>
                  <a:gd name="connsiteY405" fmla="*/ 707708 h 1238250"/>
                  <a:gd name="connsiteX406" fmla="*/ 245745 w 657225"/>
                  <a:gd name="connsiteY406" fmla="*/ 734378 h 1238250"/>
                  <a:gd name="connsiteX407" fmla="*/ 264795 w 657225"/>
                  <a:gd name="connsiteY407" fmla="*/ 706755 h 1238250"/>
                  <a:gd name="connsiteX408" fmla="*/ 229553 w 657225"/>
                  <a:gd name="connsiteY408" fmla="*/ 943928 h 1238250"/>
                  <a:gd name="connsiteX409" fmla="*/ 246698 w 657225"/>
                  <a:gd name="connsiteY409" fmla="*/ 966787 h 1238250"/>
                  <a:gd name="connsiteX410" fmla="*/ 264795 w 657225"/>
                  <a:gd name="connsiteY410" fmla="*/ 941070 h 1238250"/>
                  <a:gd name="connsiteX411" fmla="*/ 247650 w 657225"/>
                  <a:gd name="connsiteY411" fmla="*/ 915353 h 1238250"/>
                  <a:gd name="connsiteX412" fmla="*/ 229553 w 657225"/>
                  <a:gd name="connsiteY412" fmla="*/ 943928 h 1238250"/>
                  <a:gd name="connsiteX413" fmla="*/ 264795 w 657225"/>
                  <a:gd name="connsiteY413" fmla="*/ 480060 h 1238250"/>
                  <a:gd name="connsiteX414" fmla="*/ 247650 w 657225"/>
                  <a:gd name="connsiteY414" fmla="*/ 450533 h 1238250"/>
                  <a:gd name="connsiteX415" fmla="*/ 229553 w 657225"/>
                  <a:gd name="connsiteY415" fmla="*/ 476250 h 1238250"/>
                  <a:gd name="connsiteX416" fmla="*/ 246698 w 657225"/>
                  <a:gd name="connsiteY416" fmla="*/ 501968 h 1238250"/>
                  <a:gd name="connsiteX417" fmla="*/ 264795 w 657225"/>
                  <a:gd name="connsiteY417" fmla="*/ 480060 h 1238250"/>
                  <a:gd name="connsiteX418" fmla="*/ 264795 w 657225"/>
                  <a:gd name="connsiteY418" fmla="*/ 321945 h 1238250"/>
                  <a:gd name="connsiteX419" fmla="*/ 246698 w 657225"/>
                  <a:gd name="connsiteY419" fmla="*/ 295275 h 1238250"/>
                  <a:gd name="connsiteX420" fmla="*/ 228600 w 657225"/>
                  <a:gd name="connsiteY420" fmla="*/ 320993 h 1238250"/>
                  <a:gd name="connsiteX421" fmla="*/ 245745 w 657225"/>
                  <a:gd name="connsiteY421" fmla="*/ 346710 h 1238250"/>
                  <a:gd name="connsiteX422" fmla="*/ 264795 w 657225"/>
                  <a:gd name="connsiteY422" fmla="*/ 321945 h 1238250"/>
                  <a:gd name="connsiteX423" fmla="*/ 426720 w 657225"/>
                  <a:gd name="connsiteY423" fmla="*/ 321945 h 1238250"/>
                  <a:gd name="connsiteX424" fmla="*/ 410528 w 657225"/>
                  <a:gd name="connsiteY424" fmla="*/ 295275 h 1238250"/>
                  <a:gd name="connsiteX425" fmla="*/ 391478 w 657225"/>
                  <a:gd name="connsiteY425" fmla="*/ 319087 h 1238250"/>
                  <a:gd name="connsiteX426" fmla="*/ 407670 w 657225"/>
                  <a:gd name="connsiteY426" fmla="*/ 346710 h 1238250"/>
                  <a:gd name="connsiteX427" fmla="*/ 426720 w 657225"/>
                  <a:gd name="connsiteY427" fmla="*/ 321945 h 1238250"/>
                  <a:gd name="connsiteX428" fmla="*/ 179070 w 657225"/>
                  <a:gd name="connsiteY428" fmla="*/ 164783 h 1238250"/>
                  <a:gd name="connsiteX429" fmla="*/ 162878 w 657225"/>
                  <a:gd name="connsiteY429" fmla="*/ 139065 h 1238250"/>
                  <a:gd name="connsiteX430" fmla="*/ 143828 w 657225"/>
                  <a:gd name="connsiteY430" fmla="*/ 163830 h 1238250"/>
                  <a:gd name="connsiteX431" fmla="*/ 160973 w 657225"/>
                  <a:gd name="connsiteY431" fmla="*/ 190500 h 1238250"/>
                  <a:gd name="connsiteX432" fmla="*/ 179070 w 657225"/>
                  <a:gd name="connsiteY432" fmla="*/ 164783 h 1238250"/>
                  <a:gd name="connsiteX433" fmla="*/ 426720 w 657225"/>
                  <a:gd name="connsiteY433" fmla="*/ 478155 h 1238250"/>
                  <a:gd name="connsiteX434" fmla="*/ 408623 w 657225"/>
                  <a:gd name="connsiteY434" fmla="*/ 450533 h 1238250"/>
                  <a:gd name="connsiteX435" fmla="*/ 390525 w 657225"/>
                  <a:gd name="connsiteY435" fmla="*/ 476250 h 1238250"/>
                  <a:gd name="connsiteX436" fmla="*/ 411480 w 657225"/>
                  <a:gd name="connsiteY436" fmla="*/ 501968 h 1238250"/>
                  <a:gd name="connsiteX437" fmla="*/ 426720 w 657225"/>
                  <a:gd name="connsiteY437" fmla="*/ 478155 h 1238250"/>
                  <a:gd name="connsiteX438" fmla="*/ 179070 w 657225"/>
                  <a:gd name="connsiteY438" fmla="*/ 84772 h 1238250"/>
                  <a:gd name="connsiteX439" fmla="*/ 160973 w 657225"/>
                  <a:gd name="connsiteY439" fmla="*/ 54293 h 1238250"/>
                  <a:gd name="connsiteX440" fmla="*/ 145733 w 657225"/>
                  <a:gd name="connsiteY440" fmla="*/ 80963 h 1238250"/>
                  <a:gd name="connsiteX441" fmla="*/ 163830 w 657225"/>
                  <a:gd name="connsiteY441" fmla="*/ 114300 h 1238250"/>
                  <a:gd name="connsiteX442" fmla="*/ 179070 w 657225"/>
                  <a:gd name="connsiteY442" fmla="*/ 84772 h 1238250"/>
                  <a:gd name="connsiteX443" fmla="*/ 179070 w 657225"/>
                  <a:gd name="connsiteY443" fmla="*/ 398145 h 1238250"/>
                  <a:gd name="connsiteX444" fmla="*/ 162878 w 657225"/>
                  <a:gd name="connsiteY444" fmla="*/ 368618 h 1238250"/>
                  <a:gd name="connsiteX445" fmla="*/ 144780 w 657225"/>
                  <a:gd name="connsiteY445" fmla="*/ 393383 h 1238250"/>
                  <a:gd name="connsiteX446" fmla="*/ 160973 w 657225"/>
                  <a:gd name="connsiteY446" fmla="*/ 424815 h 1238250"/>
                  <a:gd name="connsiteX447" fmla="*/ 179070 w 657225"/>
                  <a:gd name="connsiteY447" fmla="*/ 398145 h 1238250"/>
                  <a:gd name="connsiteX448" fmla="*/ 179070 w 657225"/>
                  <a:gd name="connsiteY448" fmla="*/ 1018223 h 1238250"/>
                  <a:gd name="connsiteX449" fmla="*/ 162878 w 657225"/>
                  <a:gd name="connsiteY449" fmla="*/ 989648 h 1238250"/>
                  <a:gd name="connsiteX450" fmla="*/ 144780 w 657225"/>
                  <a:gd name="connsiteY450" fmla="*/ 1017270 h 1238250"/>
                  <a:gd name="connsiteX451" fmla="*/ 160020 w 657225"/>
                  <a:gd name="connsiteY451" fmla="*/ 1046798 h 1238250"/>
                  <a:gd name="connsiteX452" fmla="*/ 179070 w 657225"/>
                  <a:gd name="connsiteY452" fmla="*/ 1018223 h 1238250"/>
                  <a:gd name="connsiteX453" fmla="*/ 264795 w 657225"/>
                  <a:gd name="connsiteY453" fmla="*/ 1100138 h 1238250"/>
                  <a:gd name="connsiteX454" fmla="*/ 246698 w 657225"/>
                  <a:gd name="connsiteY454" fmla="*/ 1071563 h 1238250"/>
                  <a:gd name="connsiteX455" fmla="*/ 229553 w 657225"/>
                  <a:gd name="connsiteY455" fmla="*/ 1094423 h 1238250"/>
                  <a:gd name="connsiteX456" fmla="*/ 244793 w 657225"/>
                  <a:gd name="connsiteY456" fmla="*/ 1121092 h 1238250"/>
                  <a:gd name="connsiteX457" fmla="*/ 264795 w 657225"/>
                  <a:gd name="connsiteY457" fmla="*/ 1100138 h 1238250"/>
                  <a:gd name="connsiteX458" fmla="*/ 308610 w 657225"/>
                  <a:gd name="connsiteY458" fmla="*/ 1091565 h 1238250"/>
                  <a:gd name="connsiteX459" fmla="*/ 325755 w 657225"/>
                  <a:gd name="connsiteY459" fmla="*/ 1121092 h 1238250"/>
                  <a:gd name="connsiteX460" fmla="*/ 344805 w 657225"/>
                  <a:gd name="connsiteY460" fmla="*/ 1096328 h 1238250"/>
                  <a:gd name="connsiteX461" fmla="*/ 327660 w 657225"/>
                  <a:gd name="connsiteY461" fmla="*/ 1070610 h 1238250"/>
                  <a:gd name="connsiteX462" fmla="*/ 308610 w 657225"/>
                  <a:gd name="connsiteY462" fmla="*/ 1091565 h 1238250"/>
                  <a:gd name="connsiteX463" fmla="*/ 589598 w 657225"/>
                  <a:gd name="connsiteY463" fmla="*/ 477203 h 1238250"/>
                  <a:gd name="connsiteX464" fmla="*/ 573405 w 657225"/>
                  <a:gd name="connsiteY464" fmla="*/ 451485 h 1238250"/>
                  <a:gd name="connsiteX465" fmla="*/ 554355 w 657225"/>
                  <a:gd name="connsiteY465" fmla="*/ 475297 h 1238250"/>
                  <a:gd name="connsiteX466" fmla="*/ 571500 w 657225"/>
                  <a:gd name="connsiteY466" fmla="*/ 501968 h 1238250"/>
                  <a:gd name="connsiteX467" fmla="*/ 589598 w 657225"/>
                  <a:gd name="connsiteY467" fmla="*/ 477203 h 1238250"/>
                  <a:gd name="connsiteX468" fmla="*/ 511492 w 657225"/>
                  <a:gd name="connsiteY468" fmla="*/ 468630 h 1238250"/>
                  <a:gd name="connsiteX469" fmla="*/ 494348 w 657225"/>
                  <a:gd name="connsiteY469" fmla="*/ 450533 h 1238250"/>
                  <a:gd name="connsiteX470" fmla="*/ 475298 w 657225"/>
                  <a:gd name="connsiteY470" fmla="*/ 475297 h 1238250"/>
                  <a:gd name="connsiteX471" fmla="*/ 494348 w 657225"/>
                  <a:gd name="connsiteY471" fmla="*/ 500062 h 1238250"/>
                  <a:gd name="connsiteX472" fmla="*/ 511492 w 657225"/>
                  <a:gd name="connsiteY472" fmla="*/ 468630 h 1238250"/>
                  <a:gd name="connsiteX473" fmla="*/ 344805 w 657225"/>
                  <a:gd name="connsiteY473" fmla="*/ 476250 h 1238250"/>
                  <a:gd name="connsiteX474" fmla="*/ 326708 w 657225"/>
                  <a:gd name="connsiteY474" fmla="*/ 451485 h 1238250"/>
                  <a:gd name="connsiteX475" fmla="*/ 308610 w 657225"/>
                  <a:gd name="connsiteY475" fmla="*/ 476250 h 1238250"/>
                  <a:gd name="connsiteX476" fmla="*/ 326708 w 657225"/>
                  <a:gd name="connsiteY476" fmla="*/ 501015 h 1238250"/>
                  <a:gd name="connsiteX477" fmla="*/ 344805 w 657225"/>
                  <a:gd name="connsiteY477" fmla="*/ 476250 h 1238250"/>
                  <a:gd name="connsiteX478" fmla="*/ 63818 w 657225"/>
                  <a:gd name="connsiteY478" fmla="*/ 474345 h 1238250"/>
                  <a:gd name="connsiteX479" fmla="*/ 80010 w 657225"/>
                  <a:gd name="connsiteY479" fmla="*/ 501015 h 1238250"/>
                  <a:gd name="connsiteX480" fmla="*/ 100013 w 657225"/>
                  <a:gd name="connsiteY480" fmla="*/ 477203 h 1238250"/>
                  <a:gd name="connsiteX481" fmla="*/ 83820 w 657225"/>
                  <a:gd name="connsiteY481" fmla="*/ 450533 h 1238250"/>
                  <a:gd name="connsiteX482" fmla="*/ 63818 w 657225"/>
                  <a:gd name="connsiteY482" fmla="*/ 474345 h 1238250"/>
                  <a:gd name="connsiteX483" fmla="*/ 99060 w 657225"/>
                  <a:gd name="connsiteY483" fmla="*/ 1097280 h 1238250"/>
                  <a:gd name="connsiteX484" fmla="*/ 82868 w 657225"/>
                  <a:gd name="connsiteY484" fmla="*/ 1071563 h 1238250"/>
                  <a:gd name="connsiteX485" fmla="*/ 63818 w 657225"/>
                  <a:gd name="connsiteY485" fmla="*/ 1095375 h 1238250"/>
                  <a:gd name="connsiteX486" fmla="*/ 80963 w 657225"/>
                  <a:gd name="connsiteY486" fmla="*/ 1122045 h 1238250"/>
                  <a:gd name="connsiteX487" fmla="*/ 99060 w 657225"/>
                  <a:gd name="connsiteY487" fmla="*/ 1097280 h 1238250"/>
                  <a:gd name="connsiteX488" fmla="*/ 179070 w 657225"/>
                  <a:gd name="connsiteY488" fmla="*/ 242887 h 1238250"/>
                  <a:gd name="connsiteX489" fmla="*/ 161925 w 657225"/>
                  <a:gd name="connsiteY489" fmla="*/ 216218 h 1238250"/>
                  <a:gd name="connsiteX490" fmla="*/ 145733 w 657225"/>
                  <a:gd name="connsiteY490" fmla="*/ 242887 h 1238250"/>
                  <a:gd name="connsiteX491" fmla="*/ 161925 w 657225"/>
                  <a:gd name="connsiteY491" fmla="*/ 270510 h 1238250"/>
                  <a:gd name="connsiteX492" fmla="*/ 179070 w 657225"/>
                  <a:gd name="connsiteY492" fmla="*/ 242887 h 1238250"/>
                  <a:gd name="connsiteX493" fmla="*/ 179070 w 657225"/>
                  <a:gd name="connsiteY493" fmla="*/ 707708 h 1238250"/>
                  <a:gd name="connsiteX494" fmla="*/ 161925 w 657225"/>
                  <a:gd name="connsiteY494" fmla="*/ 681037 h 1238250"/>
                  <a:gd name="connsiteX495" fmla="*/ 144780 w 657225"/>
                  <a:gd name="connsiteY495" fmla="*/ 706755 h 1238250"/>
                  <a:gd name="connsiteX496" fmla="*/ 162878 w 657225"/>
                  <a:gd name="connsiteY496" fmla="*/ 734378 h 1238250"/>
                  <a:gd name="connsiteX497" fmla="*/ 179070 w 657225"/>
                  <a:gd name="connsiteY497" fmla="*/ 707708 h 1238250"/>
                  <a:gd name="connsiteX498" fmla="*/ 179070 w 657225"/>
                  <a:gd name="connsiteY498" fmla="*/ 479108 h 1238250"/>
                  <a:gd name="connsiteX499" fmla="*/ 161925 w 657225"/>
                  <a:gd name="connsiteY499" fmla="*/ 450533 h 1238250"/>
                  <a:gd name="connsiteX500" fmla="*/ 144780 w 657225"/>
                  <a:gd name="connsiteY500" fmla="*/ 476250 h 1238250"/>
                  <a:gd name="connsiteX501" fmla="*/ 161925 w 657225"/>
                  <a:gd name="connsiteY501" fmla="*/ 500062 h 1238250"/>
                  <a:gd name="connsiteX502" fmla="*/ 179070 w 657225"/>
                  <a:gd name="connsiteY502" fmla="*/ 479108 h 1238250"/>
                  <a:gd name="connsiteX503" fmla="*/ 144780 w 657225"/>
                  <a:gd name="connsiteY503" fmla="*/ 1097280 h 1238250"/>
                  <a:gd name="connsiteX504" fmla="*/ 160973 w 657225"/>
                  <a:gd name="connsiteY504" fmla="*/ 1121092 h 1238250"/>
                  <a:gd name="connsiteX505" fmla="*/ 178118 w 657225"/>
                  <a:gd name="connsiteY505" fmla="*/ 1095375 h 1238250"/>
                  <a:gd name="connsiteX506" fmla="*/ 161925 w 657225"/>
                  <a:gd name="connsiteY506" fmla="*/ 1071563 h 1238250"/>
                  <a:gd name="connsiteX507" fmla="*/ 144780 w 657225"/>
                  <a:gd name="connsiteY507" fmla="*/ 1097280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</a:cxnLst>
                <a:rect l="l" t="t" r="r" b="b"/>
                <a:pathLst>
                  <a:path w="657225" h="1238250">
                    <a:moveTo>
                      <a:pt x="512445" y="1097280"/>
                    </a:moveTo>
                    <a:cubicBezTo>
                      <a:pt x="507683" y="1087755"/>
                      <a:pt x="517208" y="1069658"/>
                      <a:pt x="493395" y="1071563"/>
                    </a:cubicBezTo>
                    <a:cubicBezTo>
                      <a:pt x="479108" y="1073467"/>
                      <a:pt x="473393" y="1076325"/>
                      <a:pt x="474345" y="1090613"/>
                    </a:cubicBezTo>
                    <a:cubicBezTo>
                      <a:pt x="475298" y="1105853"/>
                      <a:pt x="446723" y="1123950"/>
                      <a:pt x="432435" y="1119188"/>
                    </a:cubicBezTo>
                    <a:cubicBezTo>
                      <a:pt x="422910" y="1116330"/>
                      <a:pt x="427673" y="1107758"/>
                      <a:pt x="426720" y="1102042"/>
                    </a:cubicBezTo>
                    <a:cubicBezTo>
                      <a:pt x="423863" y="1089660"/>
                      <a:pt x="435293" y="1070610"/>
                      <a:pt x="408623" y="1071563"/>
                    </a:cubicBezTo>
                    <a:cubicBezTo>
                      <a:pt x="391478" y="1071563"/>
                      <a:pt x="391478" y="1080135"/>
                      <a:pt x="391478" y="1092517"/>
                    </a:cubicBezTo>
                    <a:cubicBezTo>
                      <a:pt x="390525" y="1111567"/>
                      <a:pt x="391478" y="1126808"/>
                      <a:pt x="417195" y="1119188"/>
                    </a:cubicBezTo>
                    <a:cubicBezTo>
                      <a:pt x="415290" y="1127760"/>
                      <a:pt x="408623" y="1127760"/>
                      <a:pt x="402908" y="1129665"/>
                    </a:cubicBezTo>
                    <a:cubicBezTo>
                      <a:pt x="365760" y="1143000"/>
                      <a:pt x="323850" y="1142048"/>
                      <a:pt x="287655" y="1160145"/>
                    </a:cubicBezTo>
                    <a:cubicBezTo>
                      <a:pt x="279083" y="1163955"/>
                      <a:pt x="264795" y="1174433"/>
                      <a:pt x="261938" y="1150620"/>
                    </a:cubicBezTo>
                    <a:cubicBezTo>
                      <a:pt x="260985" y="1140142"/>
                      <a:pt x="246698" y="1146810"/>
                      <a:pt x="239078" y="1145858"/>
                    </a:cubicBezTo>
                    <a:cubicBezTo>
                      <a:pt x="228600" y="1144905"/>
                      <a:pt x="230505" y="1153478"/>
                      <a:pt x="229553" y="1160145"/>
                    </a:cubicBezTo>
                    <a:cubicBezTo>
                      <a:pt x="227648" y="1173480"/>
                      <a:pt x="195263" y="1192530"/>
                      <a:pt x="184785" y="1186815"/>
                    </a:cubicBezTo>
                    <a:cubicBezTo>
                      <a:pt x="176213" y="1182053"/>
                      <a:pt x="180023" y="1172528"/>
                      <a:pt x="180023" y="1165860"/>
                    </a:cubicBezTo>
                    <a:cubicBezTo>
                      <a:pt x="180023" y="1152525"/>
                      <a:pt x="178118" y="1144905"/>
                      <a:pt x="161925" y="1145858"/>
                    </a:cubicBezTo>
                    <a:cubicBezTo>
                      <a:pt x="146685" y="1145858"/>
                      <a:pt x="143828" y="1153478"/>
                      <a:pt x="145733" y="1164908"/>
                    </a:cubicBezTo>
                    <a:cubicBezTo>
                      <a:pt x="151448" y="1194435"/>
                      <a:pt x="137160" y="1204913"/>
                      <a:pt x="109538" y="1210628"/>
                    </a:cubicBezTo>
                    <a:cubicBezTo>
                      <a:pt x="74295" y="1217295"/>
                      <a:pt x="39053" y="1229678"/>
                      <a:pt x="4763" y="1239203"/>
                    </a:cubicBezTo>
                    <a:cubicBezTo>
                      <a:pt x="-952" y="1229678"/>
                      <a:pt x="953" y="1221105"/>
                      <a:pt x="953" y="1212533"/>
                    </a:cubicBezTo>
                    <a:cubicBezTo>
                      <a:pt x="953" y="818198"/>
                      <a:pt x="953" y="422910"/>
                      <a:pt x="0" y="28575"/>
                    </a:cubicBezTo>
                    <a:cubicBezTo>
                      <a:pt x="0" y="4763"/>
                      <a:pt x="6668" y="0"/>
                      <a:pt x="29528" y="0"/>
                    </a:cubicBezTo>
                    <a:cubicBezTo>
                      <a:pt x="232410" y="952"/>
                      <a:pt x="434340" y="952"/>
                      <a:pt x="637223" y="0"/>
                    </a:cubicBezTo>
                    <a:cubicBezTo>
                      <a:pt x="659130" y="0"/>
                      <a:pt x="664845" y="5715"/>
                      <a:pt x="664845" y="26670"/>
                    </a:cubicBezTo>
                    <a:cubicBezTo>
                      <a:pt x="663893" y="366712"/>
                      <a:pt x="663893" y="706755"/>
                      <a:pt x="664845" y="1045845"/>
                    </a:cubicBezTo>
                    <a:cubicBezTo>
                      <a:pt x="664845" y="1062990"/>
                      <a:pt x="667703" y="1073467"/>
                      <a:pt x="641033" y="1068705"/>
                    </a:cubicBezTo>
                    <a:cubicBezTo>
                      <a:pt x="616268" y="1063942"/>
                      <a:pt x="587693" y="1069658"/>
                      <a:pt x="562928" y="1074420"/>
                    </a:cubicBezTo>
                    <a:cubicBezTo>
                      <a:pt x="547688" y="1078230"/>
                      <a:pt x="533400" y="1097280"/>
                      <a:pt x="512445" y="1097280"/>
                    </a:cubicBezTo>
                    <a:close/>
                    <a:moveTo>
                      <a:pt x="180023" y="862965"/>
                    </a:moveTo>
                    <a:cubicBezTo>
                      <a:pt x="180023" y="847725"/>
                      <a:pt x="183833" y="833437"/>
                      <a:pt x="160973" y="834390"/>
                    </a:cubicBezTo>
                    <a:cubicBezTo>
                      <a:pt x="134303" y="835342"/>
                      <a:pt x="145733" y="853440"/>
                      <a:pt x="143828" y="865823"/>
                    </a:cubicBezTo>
                    <a:cubicBezTo>
                      <a:pt x="141923" y="878205"/>
                      <a:pt x="140018" y="890587"/>
                      <a:pt x="161925" y="891540"/>
                    </a:cubicBezTo>
                    <a:cubicBezTo>
                      <a:pt x="188595" y="890587"/>
                      <a:pt x="178118" y="873442"/>
                      <a:pt x="180023" y="862965"/>
                    </a:cubicBezTo>
                    <a:close/>
                    <a:moveTo>
                      <a:pt x="180975" y="552450"/>
                    </a:moveTo>
                    <a:cubicBezTo>
                      <a:pt x="179070" y="541020"/>
                      <a:pt x="188595" y="524828"/>
                      <a:pt x="162878" y="524828"/>
                    </a:cubicBezTo>
                    <a:cubicBezTo>
                      <a:pt x="140018" y="524828"/>
                      <a:pt x="142875" y="538162"/>
                      <a:pt x="143828" y="551498"/>
                    </a:cubicBezTo>
                    <a:cubicBezTo>
                      <a:pt x="144780" y="564833"/>
                      <a:pt x="136208" y="581978"/>
                      <a:pt x="162878" y="581025"/>
                    </a:cubicBezTo>
                    <a:cubicBezTo>
                      <a:pt x="186690" y="581025"/>
                      <a:pt x="179070" y="564833"/>
                      <a:pt x="180975" y="552450"/>
                    </a:cubicBezTo>
                    <a:close/>
                    <a:moveTo>
                      <a:pt x="427673" y="85725"/>
                    </a:moveTo>
                    <a:cubicBezTo>
                      <a:pt x="421958" y="76200"/>
                      <a:pt x="438150" y="54293"/>
                      <a:pt x="408623" y="55245"/>
                    </a:cubicBezTo>
                    <a:cubicBezTo>
                      <a:pt x="382905" y="56197"/>
                      <a:pt x="391478" y="73343"/>
                      <a:pt x="392430" y="83820"/>
                    </a:cubicBezTo>
                    <a:cubicBezTo>
                      <a:pt x="393383" y="96202"/>
                      <a:pt x="381000" y="117157"/>
                      <a:pt x="410528" y="116205"/>
                    </a:cubicBezTo>
                    <a:cubicBezTo>
                      <a:pt x="435293" y="116205"/>
                      <a:pt x="423863" y="99060"/>
                      <a:pt x="427673" y="85725"/>
                    </a:cubicBezTo>
                    <a:close/>
                    <a:moveTo>
                      <a:pt x="228600" y="86677"/>
                    </a:moveTo>
                    <a:cubicBezTo>
                      <a:pt x="233363" y="96202"/>
                      <a:pt x="219075" y="116205"/>
                      <a:pt x="246698" y="116205"/>
                    </a:cubicBezTo>
                    <a:cubicBezTo>
                      <a:pt x="272415" y="116205"/>
                      <a:pt x="264795" y="98107"/>
                      <a:pt x="264795" y="85725"/>
                    </a:cubicBezTo>
                    <a:cubicBezTo>
                      <a:pt x="264795" y="73343"/>
                      <a:pt x="274320" y="55245"/>
                      <a:pt x="247650" y="55245"/>
                    </a:cubicBezTo>
                    <a:cubicBezTo>
                      <a:pt x="220028" y="54293"/>
                      <a:pt x="232410" y="73343"/>
                      <a:pt x="228600" y="86677"/>
                    </a:cubicBezTo>
                    <a:close/>
                    <a:moveTo>
                      <a:pt x="180023" y="788670"/>
                    </a:moveTo>
                    <a:cubicBezTo>
                      <a:pt x="180023" y="772478"/>
                      <a:pt x="184785" y="759143"/>
                      <a:pt x="162878" y="759143"/>
                    </a:cubicBezTo>
                    <a:cubicBezTo>
                      <a:pt x="141923" y="759143"/>
                      <a:pt x="142875" y="769620"/>
                      <a:pt x="143828" y="783908"/>
                    </a:cubicBezTo>
                    <a:cubicBezTo>
                      <a:pt x="144780" y="797243"/>
                      <a:pt x="139065" y="811530"/>
                      <a:pt x="162878" y="811530"/>
                    </a:cubicBezTo>
                    <a:cubicBezTo>
                      <a:pt x="184785" y="810578"/>
                      <a:pt x="180023" y="797243"/>
                      <a:pt x="180023" y="788670"/>
                    </a:cubicBezTo>
                    <a:close/>
                    <a:moveTo>
                      <a:pt x="143828" y="626745"/>
                    </a:moveTo>
                    <a:cubicBezTo>
                      <a:pt x="143828" y="641985"/>
                      <a:pt x="139065" y="656273"/>
                      <a:pt x="162878" y="655320"/>
                    </a:cubicBezTo>
                    <a:cubicBezTo>
                      <a:pt x="184785" y="654368"/>
                      <a:pt x="180023" y="641033"/>
                      <a:pt x="180023" y="629603"/>
                    </a:cubicBezTo>
                    <a:cubicBezTo>
                      <a:pt x="180023" y="617220"/>
                      <a:pt x="184785" y="603885"/>
                      <a:pt x="161925" y="603885"/>
                    </a:cubicBezTo>
                    <a:cubicBezTo>
                      <a:pt x="141923" y="603885"/>
                      <a:pt x="142875" y="615315"/>
                      <a:pt x="143828" y="626745"/>
                    </a:cubicBezTo>
                    <a:close/>
                    <a:moveTo>
                      <a:pt x="180023" y="319087"/>
                    </a:moveTo>
                    <a:cubicBezTo>
                      <a:pt x="180975" y="305753"/>
                      <a:pt x="182880" y="294322"/>
                      <a:pt x="161925" y="294322"/>
                    </a:cubicBezTo>
                    <a:cubicBezTo>
                      <a:pt x="140018" y="294322"/>
                      <a:pt x="143828" y="306705"/>
                      <a:pt x="143828" y="320040"/>
                    </a:cubicBezTo>
                    <a:cubicBezTo>
                      <a:pt x="143828" y="331470"/>
                      <a:pt x="139065" y="345758"/>
                      <a:pt x="160973" y="346710"/>
                    </a:cubicBezTo>
                    <a:cubicBezTo>
                      <a:pt x="183833" y="346710"/>
                      <a:pt x="180975" y="333375"/>
                      <a:pt x="180023" y="319087"/>
                    </a:cubicBezTo>
                    <a:close/>
                    <a:moveTo>
                      <a:pt x="143828" y="936308"/>
                    </a:moveTo>
                    <a:cubicBezTo>
                      <a:pt x="144780" y="952500"/>
                      <a:pt x="139065" y="967740"/>
                      <a:pt x="162878" y="967740"/>
                    </a:cubicBezTo>
                    <a:cubicBezTo>
                      <a:pt x="184785" y="967740"/>
                      <a:pt x="180975" y="954405"/>
                      <a:pt x="180975" y="942023"/>
                    </a:cubicBezTo>
                    <a:cubicBezTo>
                      <a:pt x="180975" y="930592"/>
                      <a:pt x="185738" y="916305"/>
                      <a:pt x="163830" y="916305"/>
                    </a:cubicBezTo>
                    <a:cubicBezTo>
                      <a:pt x="142875" y="915353"/>
                      <a:pt x="141923" y="924878"/>
                      <a:pt x="143828" y="936308"/>
                    </a:cubicBezTo>
                    <a:close/>
                    <a:moveTo>
                      <a:pt x="62865" y="553403"/>
                    </a:moveTo>
                    <a:cubicBezTo>
                      <a:pt x="64770" y="564833"/>
                      <a:pt x="55245" y="581025"/>
                      <a:pt x="80010" y="581025"/>
                    </a:cubicBezTo>
                    <a:cubicBezTo>
                      <a:pt x="103823" y="581978"/>
                      <a:pt x="99060" y="567690"/>
                      <a:pt x="99060" y="554355"/>
                    </a:cubicBezTo>
                    <a:cubicBezTo>
                      <a:pt x="98108" y="541973"/>
                      <a:pt x="106680" y="524828"/>
                      <a:pt x="80963" y="524828"/>
                    </a:cubicBezTo>
                    <a:cubicBezTo>
                      <a:pt x="56198" y="524828"/>
                      <a:pt x="64770" y="541020"/>
                      <a:pt x="62865" y="553403"/>
                    </a:cubicBezTo>
                    <a:close/>
                    <a:moveTo>
                      <a:pt x="100013" y="82868"/>
                    </a:moveTo>
                    <a:cubicBezTo>
                      <a:pt x="94298" y="75247"/>
                      <a:pt x="111443" y="55245"/>
                      <a:pt x="82868" y="54293"/>
                    </a:cubicBezTo>
                    <a:cubicBezTo>
                      <a:pt x="60008" y="53340"/>
                      <a:pt x="61913" y="67627"/>
                      <a:pt x="63818" y="80963"/>
                    </a:cubicBezTo>
                    <a:cubicBezTo>
                      <a:pt x="65723" y="93345"/>
                      <a:pt x="51435" y="113347"/>
                      <a:pt x="80010" y="115252"/>
                    </a:cubicBezTo>
                    <a:cubicBezTo>
                      <a:pt x="105728" y="116205"/>
                      <a:pt x="98108" y="99060"/>
                      <a:pt x="100013" y="82868"/>
                    </a:cubicBezTo>
                    <a:close/>
                    <a:moveTo>
                      <a:pt x="264795" y="552450"/>
                    </a:moveTo>
                    <a:cubicBezTo>
                      <a:pt x="261938" y="541973"/>
                      <a:pt x="272415" y="524828"/>
                      <a:pt x="247650" y="524828"/>
                    </a:cubicBezTo>
                    <a:cubicBezTo>
                      <a:pt x="223838" y="524828"/>
                      <a:pt x="229553" y="540068"/>
                      <a:pt x="229553" y="552450"/>
                    </a:cubicBezTo>
                    <a:cubicBezTo>
                      <a:pt x="229553" y="563880"/>
                      <a:pt x="221933" y="581025"/>
                      <a:pt x="246698" y="581025"/>
                    </a:cubicBezTo>
                    <a:cubicBezTo>
                      <a:pt x="270510" y="581978"/>
                      <a:pt x="263843" y="565785"/>
                      <a:pt x="264795" y="552450"/>
                    </a:cubicBezTo>
                    <a:close/>
                    <a:moveTo>
                      <a:pt x="308610" y="82868"/>
                    </a:moveTo>
                    <a:cubicBezTo>
                      <a:pt x="311468" y="95250"/>
                      <a:pt x="299085" y="115252"/>
                      <a:pt x="327660" y="114300"/>
                    </a:cubicBezTo>
                    <a:cubicBezTo>
                      <a:pt x="354330" y="113347"/>
                      <a:pt x="343853" y="95250"/>
                      <a:pt x="343853" y="82868"/>
                    </a:cubicBezTo>
                    <a:cubicBezTo>
                      <a:pt x="344805" y="70485"/>
                      <a:pt x="351473" y="53340"/>
                      <a:pt x="325755" y="53340"/>
                    </a:cubicBezTo>
                    <a:cubicBezTo>
                      <a:pt x="300990" y="55245"/>
                      <a:pt x="310515" y="71438"/>
                      <a:pt x="308610" y="82868"/>
                    </a:cubicBezTo>
                    <a:close/>
                    <a:moveTo>
                      <a:pt x="511492" y="84772"/>
                    </a:moveTo>
                    <a:cubicBezTo>
                      <a:pt x="508635" y="72390"/>
                      <a:pt x="519113" y="54293"/>
                      <a:pt x="492443" y="54293"/>
                    </a:cubicBezTo>
                    <a:cubicBezTo>
                      <a:pt x="467678" y="54293"/>
                      <a:pt x="474345" y="70485"/>
                      <a:pt x="475298" y="81915"/>
                    </a:cubicBezTo>
                    <a:cubicBezTo>
                      <a:pt x="476250" y="94297"/>
                      <a:pt x="464820" y="114300"/>
                      <a:pt x="493395" y="114300"/>
                    </a:cubicBezTo>
                    <a:cubicBezTo>
                      <a:pt x="520065" y="115252"/>
                      <a:pt x="507683" y="96202"/>
                      <a:pt x="511492" y="84772"/>
                    </a:cubicBezTo>
                    <a:close/>
                    <a:moveTo>
                      <a:pt x="553403" y="85725"/>
                    </a:moveTo>
                    <a:cubicBezTo>
                      <a:pt x="558165" y="96202"/>
                      <a:pt x="544830" y="115252"/>
                      <a:pt x="571500" y="115252"/>
                    </a:cubicBezTo>
                    <a:cubicBezTo>
                      <a:pt x="600075" y="115252"/>
                      <a:pt x="588645" y="95250"/>
                      <a:pt x="589598" y="82868"/>
                    </a:cubicBezTo>
                    <a:cubicBezTo>
                      <a:pt x="590550" y="70485"/>
                      <a:pt x="596265" y="55245"/>
                      <a:pt x="572453" y="55245"/>
                    </a:cubicBezTo>
                    <a:cubicBezTo>
                      <a:pt x="544830" y="54293"/>
                      <a:pt x="556260" y="72390"/>
                      <a:pt x="553403" y="85725"/>
                    </a:cubicBezTo>
                    <a:close/>
                    <a:moveTo>
                      <a:pt x="426720" y="554355"/>
                    </a:moveTo>
                    <a:cubicBezTo>
                      <a:pt x="424815" y="541973"/>
                      <a:pt x="434340" y="523875"/>
                      <a:pt x="407670" y="524828"/>
                    </a:cubicBezTo>
                    <a:cubicBezTo>
                      <a:pt x="381953" y="525780"/>
                      <a:pt x="392430" y="542925"/>
                      <a:pt x="391478" y="553403"/>
                    </a:cubicBezTo>
                    <a:cubicBezTo>
                      <a:pt x="390525" y="566737"/>
                      <a:pt x="386715" y="581025"/>
                      <a:pt x="409575" y="581025"/>
                    </a:cubicBezTo>
                    <a:cubicBezTo>
                      <a:pt x="433388" y="581025"/>
                      <a:pt x="425768" y="565785"/>
                      <a:pt x="426720" y="554355"/>
                    </a:cubicBezTo>
                    <a:close/>
                    <a:moveTo>
                      <a:pt x="510540" y="552450"/>
                    </a:moveTo>
                    <a:cubicBezTo>
                      <a:pt x="509588" y="541020"/>
                      <a:pt x="518160" y="523875"/>
                      <a:pt x="491490" y="524828"/>
                    </a:cubicBezTo>
                    <a:cubicBezTo>
                      <a:pt x="468630" y="525780"/>
                      <a:pt x="474345" y="540068"/>
                      <a:pt x="475298" y="551498"/>
                    </a:cubicBezTo>
                    <a:cubicBezTo>
                      <a:pt x="476250" y="562928"/>
                      <a:pt x="465773" y="580073"/>
                      <a:pt x="491490" y="581025"/>
                    </a:cubicBezTo>
                    <a:cubicBezTo>
                      <a:pt x="514350" y="581978"/>
                      <a:pt x="511492" y="567690"/>
                      <a:pt x="510540" y="552450"/>
                    </a:cubicBezTo>
                    <a:close/>
                    <a:moveTo>
                      <a:pt x="589598" y="553403"/>
                    </a:moveTo>
                    <a:cubicBezTo>
                      <a:pt x="587693" y="541973"/>
                      <a:pt x="597218" y="525780"/>
                      <a:pt x="572453" y="524828"/>
                    </a:cubicBezTo>
                    <a:cubicBezTo>
                      <a:pt x="546735" y="524828"/>
                      <a:pt x="554355" y="541973"/>
                      <a:pt x="554355" y="554355"/>
                    </a:cubicBezTo>
                    <a:cubicBezTo>
                      <a:pt x="553403" y="567690"/>
                      <a:pt x="549593" y="581978"/>
                      <a:pt x="572453" y="581025"/>
                    </a:cubicBezTo>
                    <a:cubicBezTo>
                      <a:pt x="597218" y="581025"/>
                      <a:pt x="587693" y="564833"/>
                      <a:pt x="589598" y="553403"/>
                    </a:cubicBezTo>
                    <a:close/>
                    <a:moveTo>
                      <a:pt x="62865" y="862965"/>
                    </a:moveTo>
                    <a:cubicBezTo>
                      <a:pt x="65723" y="874395"/>
                      <a:pt x="55245" y="890587"/>
                      <a:pt x="80010" y="891540"/>
                    </a:cubicBezTo>
                    <a:cubicBezTo>
                      <a:pt x="103823" y="891540"/>
                      <a:pt x="99060" y="877253"/>
                      <a:pt x="98108" y="864870"/>
                    </a:cubicBezTo>
                    <a:cubicBezTo>
                      <a:pt x="97155" y="852487"/>
                      <a:pt x="106680" y="834390"/>
                      <a:pt x="80010" y="834390"/>
                    </a:cubicBezTo>
                    <a:cubicBezTo>
                      <a:pt x="56198" y="834390"/>
                      <a:pt x="65723" y="850583"/>
                      <a:pt x="62865" y="862965"/>
                    </a:cubicBezTo>
                    <a:close/>
                    <a:moveTo>
                      <a:pt x="264795" y="862012"/>
                    </a:moveTo>
                    <a:cubicBezTo>
                      <a:pt x="262890" y="849630"/>
                      <a:pt x="271463" y="833437"/>
                      <a:pt x="246698" y="833437"/>
                    </a:cubicBezTo>
                    <a:cubicBezTo>
                      <a:pt x="221933" y="833437"/>
                      <a:pt x="229553" y="849630"/>
                      <a:pt x="229553" y="862012"/>
                    </a:cubicBezTo>
                    <a:cubicBezTo>
                      <a:pt x="229553" y="874395"/>
                      <a:pt x="221933" y="890587"/>
                      <a:pt x="246698" y="890587"/>
                    </a:cubicBezTo>
                    <a:cubicBezTo>
                      <a:pt x="271463" y="890587"/>
                      <a:pt x="262890" y="874395"/>
                      <a:pt x="264795" y="862012"/>
                    </a:cubicBezTo>
                    <a:close/>
                    <a:moveTo>
                      <a:pt x="344805" y="862965"/>
                    </a:moveTo>
                    <a:cubicBezTo>
                      <a:pt x="343853" y="849630"/>
                      <a:pt x="351473" y="832485"/>
                      <a:pt x="325755" y="833437"/>
                    </a:cubicBezTo>
                    <a:cubicBezTo>
                      <a:pt x="302895" y="834390"/>
                      <a:pt x="308610" y="848678"/>
                      <a:pt x="309563" y="860108"/>
                    </a:cubicBezTo>
                    <a:cubicBezTo>
                      <a:pt x="310515" y="872490"/>
                      <a:pt x="300038" y="890587"/>
                      <a:pt x="326708" y="890587"/>
                    </a:cubicBezTo>
                    <a:cubicBezTo>
                      <a:pt x="350520" y="890587"/>
                      <a:pt x="342900" y="875348"/>
                      <a:pt x="344805" y="862965"/>
                    </a:cubicBezTo>
                    <a:close/>
                    <a:moveTo>
                      <a:pt x="390525" y="862012"/>
                    </a:moveTo>
                    <a:cubicBezTo>
                      <a:pt x="392430" y="874395"/>
                      <a:pt x="383858" y="890587"/>
                      <a:pt x="408623" y="890587"/>
                    </a:cubicBezTo>
                    <a:cubicBezTo>
                      <a:pt x="435293" y="890587"/>
                      <a:pt x="425768" y="872490"/>
                      <a:pt x="426720" y="860108"/>
                    </a:cubicBezTo>
                    <a:cubicBezTo>
                      <a:pt x="427673" y="846773"/>
                      <a:pt x="431483" y="832485"/>
                      <a:pt x="407670" y="833437"/>
                    </a:cubicBezTo>
                    <a:cubicBezTo>
                      <a:pt x="382905" y="834390"/>
                      <a:pt x="393383" y="851535"/>
                      <a:pt x="390525" y="862012"/>
                    </a:cubicBezTo>
                    <a:close/>
                    <a:moveTo>
                      <a:pt x="511492" y="862012"/>
                    </a:moveTo>
                    <a:cubicBezTo>
                      <a:pt x="508635" y="850583"/>
                      <a:pt x="518160" y="834390"/>
                      <a:pt x="493395" y="834390"/>
                    </a:cubicBezTo>
                    <a:cubicBezTo>
                      <a:pt x="469583" y="834390"/>
                      <a:pt x="475298" y="849630"/>
                      <a:pt x="475298" y="862012"/>
                    </a:cubicBezTo>
                    <a:cubicBezTo>
                      <a:pt x="475298" y="874395"/>
                      <a:pt x="467678" y="891540"/>
                      <a:pt x="493395" y="891540"/>
                    </a:cubicBezTo>
                    <a:cubicBezTo>
                      <a:pt x="519113" y="890587"/>
                      <a:pt x="508635" y="873442"/>
                      <a:pt x="511492" y="862012"/>
                    </a:cubicBezTo>
                    <a:close/>
                    <a:moveTo>
                      <a:pt x="589598" y="862012"/>
                    </a:moveTo>
                    <a:cubicBezTo>
                      <a:pt x="588645" y="849630"/>
                      <a:pt x="596265" y="834390"/>
                      <a:pt x="571500" y="834390"/>
                    </a:cubicBezTo>
                    <a:cubicBezTo>
                      <a:pt x="546735" y="834390"/>
                      <a:pt x="553403" y="850583"/>
                      <a:pt x="554355" y="862012"/>
                    </a:cubicBezTo>
                    <a:cubicBezTo>
                      <a:pt x="555308" y="873442"/>
                      <a:pt x="544830" y="890587"/>
                      <a:pt x="570548" y="890587"/>
                    </a:cubicBezTo>
                    <a:cubicBezTo>
                      <a:pt x="596265" y="891540"/>
                      <a:pt x="588645" y="874395"/>
                      <a:pt x="589598" y="862012"/>
                    </a:cubicBezTo>
                    <a:close/>
                    <a:moveTo>
                      <a:pt x="100013" y="1018223"/>
                    </a:moveTo>
                    <a:cubicBezTo>
                      <a:pt x="96203" y="1007745"/>
                      <a:pt x="108585" y="990600"/>
                      <a:pt x="82868" y="989648"/>
                    </a:cubicBezTo>
                    <a:cubicBezTo>
                      <a:pt x="57150" y="988695"/>
                      <a:pt x="63818" y="1004887"/>
                      <a:pt x="63818" y="1018223"/>
                    </a:cubicBezTo>
                    <a:cubicBezTo>
                      <a:pt x="63818" y="1031558"/>
                      <a:pt x="57150" y="1047750"/>
                      <a:pt x="82868" y="1046798"/>
                    </a:cubicBezTo>
                    <a:cubicBezTo>
                      <a:pt x="107633" y="1046798"/>
                      <a:pt x="96203" y="1029653"/>
                      <a:pt x="100013" y="1018223"/>
                    </a:cubicBezTo>
                    <a:close/>
                    <a:moveTo>
                      <a:pt x="264795" y="1018223"/>
                    </a:moveTo>
                    <a:cubicBezTo>
                      <a:pt x="261938" y="1006792"/>
                      <a:pt x="272415" y="989648"/>
                      <a:pt x="247650" y="989648"/>
                    </a:cubicBezTo>
                    <a:cubicBezTo>
                      <a:pt x="223838" y="989648"/>
                      <a:pt x="228600" y="1004887"/>
                      <a:pt x="229553" y="1017270"/>
                    </a:cubicBezTo>
                    <a:cubicBezTo>
                      <a:pt x="230505" y="1029653"/>
                      <a:pt x="220980" y="1047750"/>
                      <a:pt x="247650" y="1047750"/>
                    </a:cubicBezTo>
                    <a:cubicBezTo>
                      <a:pt x="272415" y="1046798"/>
                      <a:pt x="262890" y="1029653"/>
                      <a:pt x="264795" y="1018223"/>
                    </a:cubicBezTo>
                    <a:close/>
                    <a:moveTo>
                      <a:pt x="308610" y="1018223"/>
                    </a:moveTo>
                    <a:cubicBezTo>
                      <a:pt x="311468" y="1029653"/>
                      <a:pt x="300990" y="1046798"/>
                      <a:pt x="325755" y="1046798"/>
                    </a:cubicBezTo>
                    <a:cubicBezTo>
                      <a:pt x="349568" y="1046798"/>
                      <a:pt x="344805" y="1032510"/>
                      <a:pt x="343853" y="1019175"/>
                    </a:cubicBezTo>
                    <a:cubicBezTo>
                      <a:pt x="342900" y="1006792"/>
                      <a:pt x="352425" y="988695"/>
                      <a:pt x="325755" y="988695"/>
                    </a:cubicBezTo>
                    <a:cubicBezTo>
                      <a:pt x="300990" y="989648"/>
                      <a:pt x="310515" y="1006792"/>
                      <a:pt x="308610" y="1018223"/>
                    </a:cubicBezTo>
                    <a:close/>
                    <a:moveTo>
                      <a:pt x="426720" y="1018223"/>
                    </a:moveTo>
                    <a:cubicBezTo>
                      <a:pt x="423863" y="1007745"/>
                      <a:pt x="435293" y="990600"/>
                      <a:pt x="409575" y="989648"/>
                    </a:cubicBezTo>
                    <a:cubicBezTo>
                      <a:pt x="385763" y="988695"/>
                      <a:pt x="389573" y="1003935"/>
                      <a:pt x="391478" y="1016317"/>
                    </a:cubicBezTo>
                    <a:cubicBezTo>
                      <a:pt x="392430" y="1028700"/>
                      <a:pt x="381953" y="1046798"/>
                      <a:pt x="408623" y="1046798"/>
                    </a:cubicBezTo>
                    <a:cubicBezTo>
                      <a:pt x="433388" y="1046798"/>
                      <a:pt x="424815" y="1030605"/>
                      <a:pt x="426720" y="1018223"/>
                    </a:cubicBezTo>
                    <a:close/>
                    <a:moveTo>
                      <a:pt x="474345" y="1019175"/>
                    </a:moveTo>
                    <a:cubicBezTo>
                      <a:pt x="477203" y="1030605"/>
                      <a:pt x="466725" y="1047750"/>
                      <a:pt x="492443" y="1047750"/>
                    </a:cubicBezTo>
                    <a:cubicBezTo>
                      <a:pt x="517208" y="1047750"/>
                      <a:pt x="510540" y="1032510"/>
                      <a:pt x="510540" y="1020128"/>
                    </a:cubicBezTo>
                    <a:cubicBezTo>
                      <a:pt x="510540" y="1007745"/>
                      <a:pt x="518160" y="989648"/>
                      <a:pt x="491490" y="990600"/>
                    </a:cubicBezTo>
                    <a:cubicBezTo>
                      <a:pt x="466725" y="990600"/>
                      <a:pt x="478155" y="1007745"/>
                      <a:pt x="474345" y="1019175"/>
                    </a:cubicBezTo>
                    <a:close/>
                    <a:moveTo>
                      <a:pt x="589598" y="1019175"/>
                    </a:moveTo>
                    <a:cubicBezTo>
                      <a:pt x="587693" y="1006792"/>
                      <a:pt x="597218" y="989648"/>
                      <a:pt x="570548" y="989648"/>
                    </a:cubicBezTo>
                    <a:cubicBezTo>
                      <a:pt x="545783" y="989648"/>
                      <a:pt x="553403" y="1005840"/>
                      <a:pt x="553403" y="1017270"/>
                    </a:cubicBezTo>
                    <a:cubicBezTo>
                      <a:pt x="553403" y="1029653"/>
                      <a:pt x="544830" y="1046798"/>
                      <a:pt x="571500" y="1046798"/>
                    </a:cubicBezTo>
                    <a:cubicBezTo>
                      <a:pt x="596265" y="1046798"/>
                      <a:pt x="587693" y="1030605"/>
                      <a:pt x="589598" y="1019175"/>
                    </a:cubicBezTo>
                    <a:close/>
                    <a:moveTo>
                      <a:pt x="100013" y="1173480"/>
                    </a:moveTo>
                    <a:cubicBezTo>
                      <a:pt x="97155" y="1162050"/>
                      <a:pt x="107633" y="1145858"/>
                      <a:pt x="82868" y="1144905"/>
                    </a:cubicBezTo>
                    <a:cubicBezTo>
                      <a:pt x="59055" y="1144905"/>
                      <a:pt x="63818" y="1158240"/>
                      <a:pt x="63818" y="1171575"/>
                    </a:cubicBezTo>
                    <a:cubicBezTo>
                      <a:pt x="64770" y="1183958"/>
                      <a:pt x="56198" y="1201103"/>
                      <a:pt x="81915" y="1201103"/>
                    </a:cubicBezTo>
                    <a:cubicBezTo>
                      <a:pt x="106680" y="1202055"/>
                      <a:pt x="97155" y="1185863"/>
                      <a:pt x="100013" y="1173480"/>
                    </a:cubicBezTo>
                    <a:close/>
                    <a:moveTo>
                      <a:pt x="99060" y="398145"/>
                    </a:moveTo>
                    <a:cubicBezTo>
                      <a:pt x="96203" y="387668"/>
                      <a:pt x="108585" y="368618"/>
                      <a:pt x="80963" y="368618"/>
                    </a:cubicBezTo>
                    <a:cubicBezTo>
                      <a:pt x="59055" y="368618"/>
                      <a:pt x="61913" y="381953"/>
                      <a:pt x="63818" y="394335"/>
                    </a:cubicBezTo>
                    <a:cubicBezTo>
                      <a:pt x="65723" y="405765"/>
                      <a:pt x="52388" y="424815"/>
                      <a:pt x="80010" y="426720"/>
                    </a:cubicBezTo>
                    <a:cubicBezTo>
                      <a:pt x="103823" y="427672"/>
                      <a:pt x="99060" y="412433"/>
                      <a:pt x="99060" y="398145"/>
                    </a:cubicBezTo>
                    <a:close/>
                    <a:moveTo>
                      <a:pt x="344805" y="551498"/>
                    </a:moveTo>
                    <a:cubicBezTo>
                      <a:pt x="343853" y="539115"/>
                      <a:pt x="350520" y="525780"/>
                      <a:pt x="327660" y="524828"/>
                    </a:cubicBezTo>
                    <a:cubicBezTo>
                      <a:pt x="300990" y="523875"/>
                      <a:pt x="309563" y="541973"/>
                      <a:pt x="309563" y="554355"/>
                    </a:cubicBezTo>
                    <a:cubicBezTo>
                      <a:pt x="309563" y="565785"/>
                      <a:pt x="303848" y="580073"/>
                      <a:pt x="326708" y="581025"/>
                    </a:cubicBezTo>
                    <a:cubicBezTo>
                      <a:pt x="352425" y="581978"/>
                      <a:pt x="342900" y="563880"/>
                      <a:pt x="344805" y="551498"/>
                    </a:cubicBezTo>
                    <a:close/>
                    <a:moveTo>
                      <a:pt x="264795" y="397193"/>
                    </a:moveTo>
                    <a:cubicBezTo>
                      <a:pt x="260985" y="386715"/>
                      <a:pt x="273368" y="369570"/>
                      <a:pt x="248603" y="368618"/>
                    </a:cubicBezTo>
                    <a:cubicBezTo>
                      <a:pt x="224790" y="367665"/>
                      <a:pt x="228600" y="381953"/>
                      <a:pt x="229553" y="395287"/>
                    </a:cubicBezTo>
                    <a:cubicBezTo>
                      <a:pt x="230505" y="407670"/>
                      <a:pt x="220028" y="425768"/>
                      <a:pt x="246698" y="425768"/>
                    </a:cubicBezTo>
                    <a:cubicBezTo>
                      <a:pt x="271463" y="426720"/>
                      <a:pt x="262890" y="410528"/>
                      <a:pt x="264795" y="397193"/>
                    </a:cubicBezTo>
                    <a:close/>
                    <a:moveTo>
                      <a:pt x="344805" y="398145"/>
                    </a:moveTo>
                    <a:cubicBezTo>
                      <a:pt x="342900" y="386715"/>
                      <a:pt x="352425" y="368618"/>
                      <a:pt x="325755" y="368618"/>
                    </a:cubicBezTo>
                    <a:cubicBezTo>
                      <a:pt x="303848" y="368618"/>
                      <a:pt x="307658" y="382905"/>
                      <a:pt x="308610" y="394335"/>
                    </a:cubicBezTo>
                    <a:cubicBezTo>
                      <a:pt x="309563" y="405765"/>
                      <a:pt x="298133" y="424815"/>
                      <a:pt x="325755" y="425768"/>
                    </a:cubicBezTo>
                    <a:cubicBezTo>
                      <a:pt x="349568" y="426720"/>
                      <a:pt x="343853" y="411480"/>
                      <a:pt x="344805" y="398145"/>
                    </a:cubicBezTo>
                    <a:close/>
                    <a:moveTo>
                      <a:pt x="427673" y="396240"/>
                    </a:moveTo>
                    <a:cubicBezTo>
                      <a:pt x="423863" y="387668"/>
                      <a:pt x="436245" y="369570"/>
                      <a:pt x="410528" y="368618"/>
                    </a:cubicBezTo>
                    <a:cubicBezTo>
                      <a:pt x="386715" y="367665"/>
                      <a:pt x="390525" y="382905"/>
                      <a:pt x="392430" y="395287"/>
                    </a:cubicBezTo>
                    <a:cubicBezTo>
                      <a:pt x="393383" y="407670"/>
                      <a:pt x="382905" y="425768"/>
                      <a:pt x="409575" y="425768"/>
                    </a:cubicBezTo>
                    <a:cubicBezTo>
                      <a:pt x="433388" y="426720"/>
                      <a:pt x="424815" y="410528"/>
                      <a:pt x="427673" y="396240"/>
                    </a:cubicBezTo>
                    <a:close/>
                    <a:moveTo>
                      <a:pt x="511492" y="397193"/>
                    </a:moveTo>
                    <a:cubicBezTo>
                      <a:pt x="508635" y="385762"/>
                      <a:pt x="519113" y="368618"/>
                      <a:pt x="494348" y="368618"/>
                    </a:cubicBezTo>
                    <a:cubicBezTo>
                      <a:pt x="470535" y="368618"/>
                      <a:pt x="475298" y="383858"/>
                      <a:pt x="476250" y="396240"/>
                    </a:cubicBezTo>
                    <a:cubicBezTo>
                      <a:pt x="477203" y="408622"/>
                      <a:pt x="467678" y="426720"/>
                      <a:pt x="494348" y="425768"/>
                    </a:cubicBezTo>
                    <a:cubicBezTo>
                      <a:pt x="519113" y="425768"/>
                      <a:pt x="508635" y="408622"/>
                      <a:pt x="511492" y="397193"/>
                    </a:cubicBezTo>
                    <a:close/>
                    <a:moveTo>
                      <a:pt x="553403" y="397193"/>
                    </a:moveTo>
                    <a:cubicBezTo>
                      <a:pt x="555308" y="408622"/>
                      <a:pt x="545783" y="425768"/>
                      <a:pt x="571500" y="425768"/>
                    </a:cubicBezTo>
                    <a:cubicBezTo>
                      <a:pt x="595313" y="425768"/>
                      <a:pt x="590550" y="410528"/>
                      <a:pt x="589598" y="398145"/>
                    </a:cubicBezTo>
                    <a:cubicBezTo>
                      <a:pt x="588645" y="385762"/>
                      <a:pt x="598170" y="367665"/>
                      <a:pt x="571500" y="367665"/>
                    </a:cubicBezTo>
                    <a:cubicBezTo>
                      <a:pt x="545783" y="369570"/>
                      <a:pt x="556260" y="386715"/>
                      <a:pt x="553403" y="397193"/>
                    </a:cubicBezTo>
                    <a:close/>
                    <a:moveTo>
                      <a:pt x="308610" y="707708"/>
                    </a:moveTo>
                    <a:cubicBezTo>
                      <a:pt x="308610" y="721043"/>
                      <a:pt x="303848" y="735330"/>
                      <a:pt x="327660" y="734378"/>
                    </a:cubicBezTo>
                    <a:cubicBezTo>
                      <a:pt x="350520" y="733425"/>
                      <a:pt x="344805" y="720090"/>
                      <a:pt x="344805" y="707708"/>
                    </a:cubicBezTo>
                    <a:cubicBezTo>
                      <a:pt x="344805" y="695325"/>
                      <a:pt x="351473" y="680085"/>
                      <a:pt x="327660" y="680085"/>
                    </a:cubicBezTo>
                    <a:cubicBezTo>
                      <a:pt x="302895" y="680085"/>
                      <a:pt x="309563" y="695325"/>
                      <a:pt x="308610" y="707708"/>
                    </a:cubicBezTo>
                    <a:close/>
                    <a:moveTo>
                      <a:pt x="391478" y="706755"/>
                    </a:moveTo>
                    <a:cubicBezTo>
                      <a:pt x="392430" y="720090"/>
                      <a:pt x="385763" y="735330"/>
                      <a:pt x="410528" y="734378"/>
                    </a:cubicBezTo>
                    <a:cubicBezTo>
                      <a:pt x="433388" y="733425"/>
                      <a:pt x="426720" y="719137"/>
                      <a:pt x="426720" y="707708"/>
                    </a:cubicBezTo>
                    <a:cubicBezTo>
                      <a:pt x="426720" y="694373"/>
                      <a:pt x="431483" y="680085"/>
                      <a:pt x="407670" y="680085"/>
                    </a:cubicBezTo>
                    <a:cubicBezTo>
                      <a:pt x="384810" y="681037"/>
                      <a:pt x="393383" y="696278"/>
                      <a:pt x="391478" y="706755"/>
                    </a:cubicBezTo>
                    <a:close/>
                    <a:moveTo>
                      <a:pt x="475298" y="706755"/>
                    </a:moveTo>
                    <a:cubicBezTo>
                      <a:pt x="475298" y="721995"/>
                      <a:pt x="470535" y="735330"/>
                      <a:pt x="494348" y="735330"/>
                    </a:cubicBezTo>
                    <a:cubicBezTo>
                      <a:pt x="517208" y="734378"/>
                      <a:pt x="510540" y="720090"/>
                      <a:pt x="510540" y="708660"/>
                    </a:cubicBezTo>
                    <a:cubicBezTo>
                      <a:pt x="510540" y="696278"/>
                      <a:pt x="517208" y="681037"/>
                      <a:pt x="493395" y="681037"/>
                    </a:cubicBezTo>
                    <a:cubicBezTo>
                      <a:pt x="468630" y="680085"/>
                      <a:pt x="476250" y="696278"/>
                      <a:pt x="475298" y="706755"/>
                    </a:cubicBezTo>
                    <a:close/>
                    <a:moveTo>
                      <a:pt x="589598" y="706755"/>
                    </a:moveTo>
                    <a:cubicBezTo>
                      <a:pt x="588645" y="695325"/>
                      <a:pt x="595313" y="680085"/>
                      <a:pt x="571500" y="681037"/>
                    </a:cubicBezTo>
                    <a:cubicBezTo>
                      <a:pt x="549593" y="681037"/>
                      <a:pt x="553403" y="694373"/>
                      <a:pt x="554355" y="706755"/>
                    </a:cubicBezTo>
                    <a:cubicBezTo>
                      <a:pt x="555308" y="718185"/>
                      <a:pt x="545783" y="735330"/>
                      <a:pt x="570548" y="735330"/>
                    </a:cubicBezTo>
                    <a:cubicBezTo>
                      <a:pt x="594360" y="735330"/>
                      <a:pt x="589598" y="721043"/>
                      <a:pt x="589598" y="706755"/>
                    </a:cubicBezTo>
                    <a:close/>
                    <a:moveTo>
                      <a:pt x="63818" y="163830"/>
                    </a:moveTo>
                    <a:cubicBezTo>
                      <a:pt x="65723" y="175260"/>
                      <a:pt x="57150" y="192405"/>
                      <a:pt x="81915" y="191452"/>
                    </a:cubicBezTo>
                    <a:cubicBezTo>
                      <a:pt x="100965" y="191452"/>
                      <a:pt x="101918" y="181927"/>
                      <a:pt x="100013" y="168593"/>
                    </a:cubicBezTo>
                    <a:cubicBezTo>
                      <a:pt x="98108" y="157163"/>
                      <a:pt x="109538" y="140018"/>
                      <a:pt x="83820" y="139065"/>
                    </a:cubicBezTo>
                    <a:cubicBezTo>
                      <a:pt x="62865" y="139065"/>
                      <a:pt x="61913" y="148590"/>
                      <a:pt x="63818" y="163830"/>
                    </a:cubicBezTo>
                    <a:close/>
                    <a:moveTo>
                      <a:pt x="229553" y="165735"/>
                    </a:moveTo>
                    <a:cubicBezTo>
                      <a:pt x="230505" y="177165"/>
                      <a:pt x="223838" y="191452"/>
                      <a:pt x="246698" y="191452"/>
                    </a:cubicBezTo>
                    <a:cubicBezTo>
                      <a:pt x="270510" y="191452"/>
                      <a:pt x="264795" y="176213"/>
                      <a:pt x="264795" y="163830"/>
                    </a:cubicBezTo>
                    <a:cubicBezTo>
                      <a:pt x="265748" y="150495"/>
                      <a:pt x="267653" y="139065"/>
                      <a:pt x="246698" y="139065"/>
                    </a:cubicBezTo>
                    <a:cubicBezTo>
                      <a:pt x="223838" y="139065"/>
                      <a:pt x="230505" y="154305"/>
                      <a:pt x="229553" y="165735"/>
                    </a:cubicBezTo>
                    <a:close/>
                    <a:moveTo>
                      <a:pt x="308610" y="165735"/>
                    </a:moveTo>
                    <a:cubicBezTo>
                      <a:pt x="309563" y="178118"/>
                      <a:pt x="303848" y="191452"/>
                      <a:pt x="325755" y="191452"/>
                    </a:cubicBezTo>
                    <a:cubicBezTo>
                      <a:pt x="349568" y="191452"/>
                      <a:pt x="343853" y="177165"/>
                      <a:pt x="344805" y="163830"/>
                    </a:cubicBezTo>
                    <a:cubicBezTo>
                      <a:pt x="344805" y="150495"/>
                      <a:pt x="347663" y="139065"/>
                      <a:pt x="325755" y="139065"/>
                    </a:cubicBezTo>
                    <a:cubicBezTo>
                      <a:pt x="302895" y="139065"/>
                      <a:pt x="309563" y="153352"/>
                      <a:pt x="308610" y="165735"/>
                    </a:cubicBezTo>
                    <a:close/>
                    <a:moveTo>
                      <a:pt x="391478" y="165735"/>
                    </a:moveTo>
                    <a:cubicBezTo>
                      <a:pt x="392430" y="177165"/>
                      <a:pt x="385763" y="191452"/>
                      <a:pt x="408623" y="191452"/>
                    </a:cubicBezTo>
                    <a:cubicBezTo>
                      <a:pt x="432435" y="191452"/>
                      <a:pt x="426720" y="176213"/>
                      <a:pt x="426720" y="163830"/>
                    </a:cubicBezTo>
                    <a:cubicBezTo>
                      <a:pt x="427673" y="150495"/>
                      <a:pt x="429578" y="139065"/>
                      <a:pt x="408623" y="139065"/>
                    </a:cubicBezTo>
                    <a:cubicBezTo>
                      <a:pt x="385763" y="139065"/>
                      <a:pt x="392430" y="154305"/>
                      <a:pt x="391478" y="165735"/>
                    </a:cubicBezTo>
                    <a:close/>
                    <a:moveTo>
                      <a:pt x="475298" y="164783"/>
                    </a:moveTo>
                    <a:cubicBezTo>
                      <a:pt x="475298" y="178118"/>
                      <a:pt x="470535" y="191452"/>
                      <a:pt x="492443" y="191452"/>
                    </a:cubicBezTo>
                    <a:cubicBezTo>
                      <a:pt x="514350" y="191452"/>
                      <a:pt x="511492" y="179070"/>
                      <a:pt x="510540" y="166688"/>
                    </a:cubicBezTo>
                    <a:cubicBezTo>
                      <a:pt x="510540" y="153352"/>
                      <a:pt x="515303" y="139065"/>
                      <a:pt x="491490" y="139065"/>
                    </a:cubicBezTo>
                    <a:cubicBezTo>
                      <a:pt x="469583" y="140018"/>
                      <a:pt x="476250" y="154305"/>
                      <a:pt x="475298" y="164783"/>
                    </a:cubicBezTo>
                    <a:close/>
                    <a:moveTo>
                      <a:pt x="553403" y="163830"/>
                    </a:moveTo>
                    <a:cubicBezTo>
                      <a:pt x="553403" y="177165"/>
                      <a:pt x="548640" y="190500"/>
                      <a:pt x="570548" y="191452"/>
                    </a:cubicBezTo>
                    <a:cubicBezTo>
                      <a:pt x="592455" y="191452"/>
                      <a:pt x="589598" y="179070"/>
                      <a:pt x="588645" y="166688"/>
                    </a:cubicBezTo>
                    <a:cubicBezTo>
                      <a:pt x="588645" y="154305"/>
                      <a:pt x="594360" y="139065"/>
                      <a:pt x="570548" y="139065"/>
                    </a:cubicBezTo>
                    <a:cubicBezTo>
                      <a:pt x="548640" y="140018"/>
                      <a:pt x="554355" y="153352"/>
                      <a:pt x="553403" y="163830"/>
                    </a:cubicBezTo>
                    <a:close/>
                    <a:moveTo>
                      <a:pt x="99060" y="243840"/>
                    </a:moveTo>
                    <a:cubicBezTo>
                      <a:pt x="97155" y="232410"/>
                      <a:pt x="105728" y="216218"/>
                      <a:pt x="80963" y="216218"/>
                    </a:cubicBezTo>
                    <a:cubicBezTo>
                      <a:pt x="57150" y="216218"/>
                      <a:pt x="62865" y="231458"/>
                      <a:pt x="62865" y="243840"/>
                    </a:cubicBezTo>
                    <a:cubicBezTo>
                      <a:pt x="62865" y="257175"/>
                      <a:pt x="58103" y="271462"/>
                      <a:pt x="81915" y="270510"/>
                    </a:cubicBezTo>
                    <a:cubicBezTo>
                      <a:pt x="104775" y="269558"/>
                      <a:pt x="98108" y="256222"/>
                      <a:pt x="99060" y="243840"/>
                    </a:cubicBezTo>
                    <a:close/>
                    <a:moveTo>
                      <a:pt x="264795" y="244793"/>
                    </a:moveTo>
                    <a:cubicBezTo>
                      <a:pt x="263843" y="230505"/>
                      <a:pt x="269558" y="216218"/>
                      <a:pt x="245745" y="216218"/>
                    </a:cubicBezTo>
                    <a:cubicBezTo>
                      <a:pt x="222885" y="217170"/>
                      <a:pt x="229553" y="231458"/>
                      <a:pt x="229553" y="242887"/>
                    </a:cubicBezTo>
                    <a:cubicBezTo>
                      <a:pt x="229553" y="255270"/>
                      <a:pt x="223838" y="270510"/>
                      <a:pt x="247650" y="270510"/>
                    </a:cubicBezTo>
                    <a:cubicBezTo>
                      <a:pt x="270510" y="269558"/>
                      <a:pt x="263843" y="255270"/>
                      <a:pt x="264795" y="244793"/>
                    </a:cubicBezTo>
                    <a:close/>
                    <a:moveTo>
                      <a:pt x="308610" y="242887"/>
                    </a:moveTo>
                    <a:cubicBezTo>
                      <a:pt x="310515" y="253365"/>
                      <a:pt x="300990" y="269558"/>
                      <a:pt x="325755" y="270510"/>
                    </a:cubicBezTo>
                    <a:cubicBezTo>
                      <a:pt x="347663" y="270510"/>
                      <a:pt x="344805" y="258128"/>
                      <a:pt x="343853" y="245745"/>
                    </a:cubicBezTo>
                    <a:cubicBezTo>
                      <a:pt x="342900" y="233362"/>
                      <a:pt x="351473" y="215265"/>
                      <a:pt x="324803" y="216218"/>
                    </a:cubicBezTo>
                    <a:cubicBezTo>
                      <a:pt x="303848" y="216218"/>
                      <a:pt x="309563" y="230505"/>
                      <a:pt x="308610" y="242887"/>
                    </a:cubicBezTo>
                    <a:close/>
                    <a:moveTo>
                      <a:pt x="391478" y="243840"/>
                    </a:moveTo>
                    <a:cubicBezTo>
                      <a:pt x="392430" y="256222"/>
                      <a:pt x="385763" y="270510"/>
                      <a:pt x="409575" y="270510"/>
                    </a:cubicBezTo>
                    <a:cubicBezTo>
                      <a:pt x="431483" y="270510"/>
                      <a:pt x="427673" y="257175"/>
                      <a:pt x="426720" y="244793"/>
                    </a:cubicBezTo>
                    <a:cubicBezTo>
                      <a:pt x="425768" y="233362"/>
                      <a:pt x="434340" y="217170"/>
                      <a:pt x="409575" y="216218"/>
                    </a:cubicBezTo>
                    <a:cubicBezTo>
                      <a:pt x="385763" y="215265"/>
                      <a:pt x="391478" y="230505"/>
                      <a:pt x="391478" y="243840"/>
                    </a:cubicBezTo>
                    <a:close/>
                    <a:moveTo>
                      <a:pt x="510540" y="244793"/>
                    </a:moveTo>
                    <a:cubicBezTo>
                      <a:pt x="510540" y="229553"/>
                      <a:pt x="514350" y="215265"/>
                      <a:pt x="491490" y="216218"/>
                    </a:cubicBezTo>
                    <a:cubicBezTo>
                      <a:pt x="466725" y="217170"/>
                      <a:pt x="476250" y="234315"/>
                      <a:pt x="475298" y="245745"/>
                    </a:cubicBezTo>
                    <a:cubicBezTo>
                      <a:pt x="474345" y="258128"/>
                      <a:pt x="470535" y="271462"/>
                      <a:pt x="492443" y="270510"/>
                    </a:cubicBezTo>
                    <a:cubicBezTo>
                      <a:pt x="517208" y="270510"/>
                      <a:pt x="509588" y="254318"/>
                      <a:pt x="510540" y="244793"/>
                    </a:cubicBezTo>
                    <a:close/>
                    <a:moveTo>
                      <a:pt x="589598" y="243840"/>
                    </a:moveTo>
                    <a:cubicBezTo>
                      <a:pt x="589598" y="228600"/>
                      <a:pt x="593408" y="215265"/>
                      <a:pt x="570548" y="215265"/>
                    </a:cubicBezTo>
                    <a:cubicBezTo>
                      <a:pt x="544830" y="216218"/>
                      <a:pt x="555308" y="233362"/>
                      <a:pt x="554355" y="244793"/>
                    </a:cubicBezTo>
                    <a:cubicBezTo>
                      <a:pt x="553403" y="257175"/>
                      <a:pt x="549593" y="270510"/>
                      <a:pt x="572453" y="270510"/>
                    </a:cubicBezTo>
                    <a:cubicBezTo>
                      <a:pt x="596265" y="270510"/>
                      <a:pt x="588645" y="254318"/>
                      <a:pt x="589598" y="243840"/>
                    </a:cubicBezTo>
                    <a:close/>
                    <a:moveTo>
                      <a:pt x="63818" y="319087"/>
                    </a:moveTo>
                    <a:cubicBezTo>
                      <a:pt x="63818" y="333375"/>
                      <a:pt x="59055" y="345758"/>
                      <a:pt x="80963" y="346710"/>
                    </a:cubicBezTo>
                    <a:cubicBezTo>
                      <a:pt x="104775" y="346710"/>
                      <a:pt x="98108" y="331470"/>
                      <a:pt x="99060" y="319087"/>
                    </a:cubicBezTo>
                    <a:cubicBezTo>
                      <a:pt x="100013" y="305753"/>
                      <a:pt x="100965" y="294322"/>
                      <a:pt x="80010" y="295275"/>
                    </a:cubicBezTo>
                    <a:cubicBezTo>
                      <a:pt x="58103" y="295275"/>
                      <a:pt x="63818" y="308610"/>
                      <a:pt x="63818" y="319087"/>
                    </a:cubicBezTo>
                    <a:close/>
                    <a:moveTo>
                      <a:pt x="308610" y="320993"/>
                    </a:moveTo>
                    <a:cubicBezTo>
                      <a:pt x="309563" y="331470"/>
                      <a:pt x="302895" y="345758"/>
                      <a:pt x="325755" y="345758"/>
                    </a:cubicBezTo>
                    <a:cubicBezTo>
                      <a:pt x="349568" y="345758"/>
                      <a:pt x="343853" y="331470"/>
                      <a:pt x="344805" y="318135"/>
                    </a:cubicBezTo>
                    <a:cubicBezTo>
                      <a:pt x="344805" y="304800"/>
                      <a:pt x="347663" y="293370"/>
                      <a:pt x="326708" y="293370"/>
                    </a:cubicBezTo>
                    <a:cubicBezTo>
                      <a:pt x="303848" y="295275"/>
                      <a:pt x="308610" y="308610"/>
                      <a:pt x="308610" y="320993"/>
                    </a:cubicBezTo>
                    <a:close/>
                    <a:moveTo>
                      <a:pt x="510540" y="321945"/>
                    </a:moveTo>
                    <a:cubicBezTo>
                      <a:pt x="509588" y="309562"/>
                      <a:pt x="517208" y="294322"/>
                      <a:pt x="492443" y="294322"/>
                    </a:cubicBezTo>
                    <a:cubicBezTo>
                      <a:pt x="470535" y="294322"/>
                      <a:pt x="474345" y="307658"/>
                      <a:pt x="474345" y="319087"/>
                    </a:cubicBezTo>
                    <a:cubicBezTo>
                      <a:pt x="475298" y="330518"/>
                      <a:pt x="467678" y="345758"/>
                      <a:pt x="490538" y="345758"/>
                    </a:cubicBezTo>
                    <a:cubicBezTo>
                      <a:pt x="511492" y="346710"/>
                      <a:pt x="512445" y="337185"/>
                      <a:pt x="510540" y="321945"/>
                    </a:cubicBezTo>
                    <a:close/>
                    <a:moveTo>
                      <a:pt x="589598" y="320040"/>
                    </a:moveTo>
                    <a:cubicBezTo>
                      <a:pt x="588645" y="307658"/>
                      <a:pt x="594360" y="294322"/>
                      <a:pt x="572453" y="294322"/>
                    </a:cubicBezTo>
                    <a:cubicBezTo>
                      <a:pt x="550545" y="294322"/>
                      <a:pt x="553403" y="305753"/>
                      <a:pt x="554355" y="319087"/>
                    </a:cubicBezTo>
                    <a:cubicBezTo>
                      <a:pt x="554355" y="332422"/>
                      <a:pt x="549593" y="346710"/>
                      <a:pt x="573405" y="346710"/>
                    </a:cubicBezTo>
                    <a:cubicBezTo>
                      <a:pt x="595313" y="345758"/>
                      <a:pt x="588645" y="331470"/>
                      <a:pt x="589598" y="320040"/>
                    </a:cubicBezTo>
                    <a:close/>
                    <a:moveTo>
                      <a:pt x="63818" y="785812"/>
                    </a:moveTo>
                    <a:cubicBezTo>
                      <a:pt x="64770" y="797243"/>
                      <a:pt x="58103" y="810578"/>
                      <a:pt x="80963" y="811530"/>
                    </a:cubicBezTo>
                    <a:cubicBezTo>
                      <a:pt x="101918" y="811530"/>
                      <a:pt x="100013" y="800100"/>
                      <a:pt x="100013" y="786765"/>
                    </a:cubicBezTo>
                    <a:cubicBezTo>
                      <a:pt x="99060" y="774383"/>
                      <a:pt x="105728" y="759143"/>
                      <a:pt x="81915" y="759143"/>
                    </a:cubicBezTo>
                    <a:cubicBezTo>
                      <a:pt x="59055" y="759143"/>
                      <a:pt x="63818" y="772478"/>
                      <a:pt x="63818" y="785812"/>
                    </a:cubicBezTo>
                    <a:close/>
                    <a:moveTo>
                      <a:pt x="229553" y="783908"/>
                    </a:moveTo>
                    <a:cubicBezTo>
                      <a:pt x="230505" y="796290"/>
                      <a:pt x="223838" y="811530"/>
                      <a:pt x="247650" y="811530"/>
                    </a:cubicBezTo>
                    <a:cubicBezTo>
                      <a:pt x="266700" y="811530"/>
                      <a:pt x="265748" y="800100"/>
                      <a:pt x="264795" y="788670"/>
                    </a:cubicBezTo>
                    <a:cubicBezTo>
                      <a:pt x="263843" y="777240"/>
                      <a:pt x="272415" y="760095"/>
                      <a:pt x="247650" y="760095"/>
                    </a:cubicBezTo>
                    <a:cubicBezTo>
                      <a:pt x="226695" y="759143"/>
                      <a:pt x="228600" y="769620"/>
                      <a:pt x="229553" y="783908"/>
                    </a:cubicBezTo>
                    <a:close/>
                    <a:moveTo>
                      <a:pt x="344805" y="783908"/>
                    </a:moveTo>
                    <a:cubicBezTo>
                      <a:pt x="343853" y="773430"/>
                      <a:pt x="350520" y="759143"/>
                      <a:pt x="327660" y="759143"/>
                    </a:cubicBezTo>
                    <a:cubicBezTo>
                      <a:pt x="303848" y="758190"/>
                      <a:pt x="308610" y="773430"/>
                      <a:pt x="308610" y="785812"/>
                    </a:cubicBezTo>
                    <a:cubicBezTo>
                      <a:pt x="308610" y="798195"/>
                      <a:pt x="304800" y="811530"/>
                      <a:pt x="326708" y="810578"/>
                    </a:cubicBezTo>
                    <a:cubicBezTo>
                      <a:pt x="348615" y="810578"/>
                      <a:pt x="344805" y="797243"/>
                      <a:pt x="344805" y="783908"/>
                    </a:cubicBezTo>
                    <a:close/>
                    <a:moveTo>
                      <a:pt x="392430" y="788670"/>
                    </a:moveTo>
                    <a:cubicBezTo>
                      <a:pt x="394335" y="794385"/>
                      <a:pt x="383858" y="811530"/>
                      <a:pt x="408623" y="811530"/>
                    </a:cubicBezTo>
                    <a:cubicBezTo>
                      <a:pt x="426720" y="811530"/>
                      <a:pt x="428625" y="802005"/>
                      <a:pt x="426720" y="788670"/>
                    </a:cubicBezTo>
                    <a:cubicBezTo>
                      <a:pt x="424815" y="777240"/>
                      <a:pt x="435293" y="760095"/>
                      <a:pt x="410528" y="759143"/>
                    </a:cubicBezTo>
                    <a:cubicBezTo>
                      <a:pt x="390525" y="758190"/>
                      <a:pt x="389573" y="768668"/>
                      <a:pt x="392430" y="788670"/>
                    </a:cubicBezTo>
                    <a:close/>
                    <a:moveTo>
                      <a:pt x="475298" y="785812"/>
                    </a:moveTo>
                    <a:cubicBezTo>
                      <a:pt x="477203" y="796290"/>
                      <a:pt x="468630" y="811530"/>
                      <a:pt x="491490" y="811530"/>
                    </a:cubicBezTo>
                    <a:cubicBezTo>
                      <a:pt x="511492" y="811530"/>
                      <a:pt x="511492" y="801053"/>
                      <a:pt x="510540" y="787718"/>
                    </a:cubicBezTo>
                    <a:cubicBezTo>
                      <a:pt x="509588" y="775335"/>
                      <a:pt x="517208" y="760095"/>
                      <a:pt x="492443" y="760095"/>
                    </a:cubicBezTo>
                    <a:cubicBezTo>
                      <a:pt x="470535" y="759143"/>
                      <a:pt x="475298" y="772478"/>
                      <a:pt x="475298" y="785812"/>
                    </a:cubicBezTo>
                    <a:close/>
                    <a:moveTo>
                      <a:pt x="589598" y="786765"/>
                    </a:moveTo>
                    <a:cubicBezTo>
                      <a:pt x="588645" y="774383"/>
                      <a:pt x="596265" y="759143"/>
                      <a:pt x="571500" y="759143"/>
                    </a:cubicBezTo>
                    <a:cubicBezTo>
                      <a:pt x="552450" y="759143"/>
                      <a:pt x="551498" y="768668"/>
                      <a:pt x="553403" y="782003"/>
                    </a:cubicBezTo>
                    <a:cubicBezTo>
                      <a:pt x="555308" y="793433"/>
                      <a:pt x="544830" y="810578"/>
                      <a:pt x="569595" y="811530"/>
                    </a:cubicBezTo>
                    <a:cubicBezTo>
                      <a:pt x="590550" y="811530"/>
                      <a:pt x="591503" y="801053"/>
                      <a:pt x="589598" y="786765"/>
                    </a:cubicBezTo>
                    <a:close/>
                    <a:moveTo>
                      <a:pt x="99060" y="631508"/>
                    </a:moveTo>
                    <a:cubicBezTo>
                      <a:pt x="98108" y="619125"/>
                      <a:pt x="104775" y="603885"/>
                      <a:pt x="80963" y="603885"/>
                    </a:cubicBezTo>
                    <a:cubicBezTo>
                      <a:pt x="59055" y="603885"/>
                      <a:pt x="63818" y="618173"/>
                      <a:pt x="63818" y="629603"/>
                    </a:cubicBezTo>
                    <a:cubicBezTo>
                      <a:pt x="63818" y="641033"/>
                      <a:pt x="58103" y="655320"/>
                      <a:pt x="80963" y="655320"/>
                    </a:cubicBezTo>
                    <a:cubicBezTo>
                      <a:pt x="101918" y="656273"/>
                      <a:pt x="100013" y="644843"/>
                      <a:pt x="99060" y="631508"/>
                    </a:cubicBezTo>
                    <a:close/>
                    <a:moveTo>
                      <a:pt x="264795" y="629603"/>
                    </a:moveTo>
                    <a:cubicBezTo>
                      <a:pt x="263843" y="618173"/>
                      <a:pt x="270510" y="603885"/>
                      <a:pt x="247650" y="603885"/>
                    </a:cubicBezTo>
                    <a:cubicBezTo>
                      <a:pt x="225743" y="603885"/>
                      <a:pt x="228600" y="616268"/>
                      <a:pt x="229553" y="628650"/>
                    </a:cubicBezTo>
                    <a:cubicBezTo>
                      <a:pt x="230505" y="641033"/>
                      <a:pt x="223838" y="656273"/>
                      <a:pt x="247650" y="656273"/>
                    </a:cubicBezTo>
                    <a:cubicBezTo>
                      <a:pt x="269558" y="655320"/>
                      <a:pt x="263843" y="641985"/>
                      <a:pt x="264795" y="629603"/>
                    </a:cubicBezTo>
                    <a:close/>
                    <a:moveTo>
                      <a:pt x="344805" y="631508"/>
                    </a:moveTo>
                    <a:cubicBezTo>
                      <a:pt x="343853" y="619125"/>
                      <a:pt x="351473" y="602933"/>
                      <a:pt x="326708" y="603885"/>
                    </a:cubicBezTo>
                    <a:cubicBezTo>
                      <a:pt x="307658" y="603885"/>
                      <a:pt x="307658" y="614362"/>
                      <a:pt x="308610" y="626745"/>
                    </a:cubicBezTo>
                    <a:cubicBezTo>
                      <a:pt x="310515" y="638175"/>
                      <a:pt x="300038" y="655320"/>
                      <a:pt x="324803" y="656273"/>
                    </a:cubicBezTo>
                    <a:cubicBezTo>
                      <a:pt x="345758" y="656273"/>
                      <a:pt x="345758" y="645795"/>
                      <a:pt x="344805" y="631508"/>
                    </a:cubicBezTo>
                    <a:close/>
                    <a:moveTo>
                      <a:pt x="426720" y="628650"/>
                    </a:moveTo>
                    <a:cubicBezTo>
                      <a:pt x="425768" y="620078"/>
                      <a:pt x="433388" y="604837"/>
                      <a:pt x="410528" y="603885"/>
                    </a:cubicBezTo>
                    <a:cubicBezTo>
                      <a:pt x="389573" y="602933"/>
                      <a:pt x="390525" y="614362"/>
                      <a:pt x="391478" y="627698"/>
                    </a:cubicBezTo>
                    <a:cubicBezTo>
                      <a:pt x="392430" y="640080"/>
                      <a:pt x="384810" y="656273"/>
                      <a:pt x="408623" y="655320"/>
                    </a:cubicBezTo>
                    <a:cubicBezTo>
                      <a:pt x="430530" y="656273"/>
                      <a:pt x="426720" y="642937"/>
                      <a:pt x="426720" y="628650"/>
                    </a:cubicBezTo>
                    <a:close/>
                    <a:moveTo>
                      <a:pt x="510540" y="629603"/>
                    </a:moveTo>
                    <a:cubicBezTo>
                      <a:pt x="509588" y="619125"/>
                      <a:pt x="516255" y="604837"/>
                      <a:pt x="493395" y="603885"/>
                    </a:cubicBezTo>
                    <a:cubicBezTo>
                      <a:pt x="472440" y="603885"/>
                      <a:pt x="474345" y="615315"/>
                      <a:pt x="474345" y="628650"/>
                    </a:cubicBezTo>
                    <a:cubicBezTo>
                      <a:pt x="475298" y="641033"/>
                      <a:pt x="467678" y="656273"/>
                      <a:pt x="492443" y="656273"/>
                    </a:cubicBezTo>
                    <a:cubicBezTo>
                      <a:pt x="515303" y="655320"/>
                      <a:pt x="510540" y="641985"/>
                      <a:pt x="510540" y="629603"/>
                    </a:cubicBezTo>
                    <a:close/>
                    <a:moveTo>
                      <a:pt x="589598" y="628650"/>
                    </a:moveTo>
                    <a:cubicBezTo>
                      <a:pt x="588645" y="620078"/>
                      <a:pt x="596265" y="603885"/>
                      <a:pt x="571500" y="603885"/>
                    </a:cubicBezTo>
                    <a:cubicBezTo>
                      <a:pt x="550545" y="603885"/>
                      <a:pt x="552450" y="616268"/>
                      <a:pt x="553403" y="628650"/>
                    </a:cubicBezTo>
                    <a:cubicBezTo>
                      <a:pt x="554355" y="641033"/>
                      <a:pt x="546735" y="656273"/>
                      <a:pt x="571500" y="656273"/>
                    </a:cubicBezTo>
                    <a:cubicBezTo>
                      <a:pt x="592455" y="656273"/>
                      <a:pt x="589598" y="643890"/>
                      <a:pt x="589598" y="628650"/>
                    </a:cubicBezTo>
                    <a:close/>
                    <a:moveTo>
                      <a:pt x="99060" y="941070"/>
                    </a:moveTo>
                    <a:cubicBezTo>
                      <a:pt x="99060" y="928687"/>
                      <a:pt x="103823" y="915353"/>
                      <a:pt x="81915" y="914400"/>
                    </a:cubicBezTo>
                    <a:cubicBezTo>
                      <a:pt x="60008" y="914400"/>
                      <a:pt x="62865" y="925830"/>
                      <a:pt x="63818" y="939165"/>
                    </a:cubicBezTo>
                    <a:cubicBezTo>
                      <a:pt x="63818" y="952500"/>
                      <a:pt x="59055" y="966787"/>
                      <a:pt x="82868" y="966787"/>
                    </a:cubicBezTo>
                    <a:cubicBezTo>
                      <a:pt x="104775" y="966787"/>
                      <a:pt x="99060" y="952500"/>
                      <a:pt x="99060" y="941070"/>
                    </a:cubicBezTo>
                    <a:close/>
                    <a:moveTo>
                      <a:pt x="308610" y="939165"/>
                    </a:moveTo>
                    <a:cubicBezTo>
                      <a:pt x="308610" y="953453"/>
                      <a:pt x="303848" y="966787"/>
                      <a:pt x="325755" y="966787"/>
                    </a:cubicBezTo>
                    <a:cubicBezTo>
                      <a:pt x="347663" y="966787"/>
                      <a:pt x="343853" y="954405"/>
                      <a:pt x="343853" y="942023"/>
                    </a:cubicBezTo>
                    <a:cubicBezTo>
                      <a:pt x="343853" y="928687"/>
                      <a:pt x="348615" y="914400"/>
                      <a:pt x="324803" y="915353"/>
                    </a:cubicBezTo>
                    <a:cubicBezTo>
                      <a:pt x="302895" y="915353"/>
                      <a:pt x="309563" y="929640"/>
                      <a:pt x="308610" y="939165"/>
                    </a:cubicBezTo>
                    <a:close/>
                    <a:moveTo>
                      <a:pt x="391478" y="937260"/>
                    </a:moveTo>
                    <a:cubicBezTo>
                      <a:pt x="391478" y="952500"/>
                      <a:pt x="386715" y="967740"/>
                      <a:pt x="409575" y="966787"/>
                    </a:cubicBezTo>
                    <a:cubicBezTo>
                      <a:pt x="428625" y="966787"/>
                      <a:pt x="427673" y="955358"/>
                      <a:pt x="426720" y="942975"/>
                    </a:cubicBezTo>
                    <a:cubicBezTo>
                      <a:pt x="425768" y="931545"/>
                      <a:pt x="433388" y="914400"/>
                      <a:pt x="409575" y="914400"/>
                    </a:cubicBezTo>
                    <a:cubicBezTo>
                      <a:pt x="388620" y="915353"/>
                      <a:pt x="390525" y="926783"/>
                      <a:pt x="391478" y="937260"/>
                    </a:cubicBezTo>
                    <a:close/>
                    <a:moveTo>
                      <a:pt x="511492" y="947737"/>
                    </a:moveTo>
                    <a:cubicBezTo>
                      <a:pt x="510540" y="930592"/>
                      <a:pt x="517208" y="915353"/>
                      <a:pt x="492443" y="915353"/>
                    </a:cubicBezTo>
                    <a:cubicBezTo>
                      <a:pt x="470535" y="915353"/>
                      <a:pt x="475298" y="928687"/>
                      <a:pt x="475298" y="941070"/>
                    </a:cubicBezTo>
                    <a:cubicBezTo>
                      <a:pt x="475298" y="952500"/>
                      <a:pt x="469583" y="966787"/>
                      <a:pt x="492443" y="967740"/>
                    </a:cubicBezTo>
                    <a:cubicBezTo>
                      <a:pt x="512445" y="966787"/>
                      <a:pt x="512445" y="956310"/>
                      <a:pt x="511492" y="947737"/>
                    </a:cubicBezTo>
                    <a:close/>
                    <a:moveTo>
                      <a:pt x="589598" y="940117"/>
                    </a:moveTo>
                    <a:cubicBezTo>
                      <a:pt x="588645" y="929640"/>
                      <a:pt x="595313" y="915353"/>
                      <a:pt x="572453" y="915353"/>
                    </a:cubicBezTo>
                    <a:cubicBezTo>
                      <a:pt x="551498" y="915353"/>
                      <a:pt x="552450" y="926783"/>
                      <a:pt x="553403" y="940117"/>
                    </a:cubicBezTo>
                    <a:cubicBezTo>
                      <a:pt x="554355" y="952500"/>
                      <a:pt x="547688" y="967740"/>
                      <a:pt x="571500" y="967740"/>
                    </a:cubicBezTo>
                    <a:cubicBezTo>
                      <a:pt x="594360" y="966787"/>
                      <a:pt x="589598" y="953453"/>
                      <a:pt x="589598" y="940117"/>
                    </a:cubicBezTo>
                    <a:close/>
                    <a:moveTo>
                      <a:pt x="99060" y="705803"/>
                    </a:moveTo>
                    <a:cubicBezTo>
                      <a:pt x="98108" y="694373"/>
                      <a:pt x="104775" y="679133"/>
                      <a:pt x="80010" y="680085"/>
                    </a:cubicBezTo>
                    <a:cubicBezTo>
                      <a:pt x="55245" y="680085"/>
                      <a:pt x="63818" y="697230"/>
                      <a:pt x="62865" y="708660"/>
                    </a:cubicBezTo>
                    <a:cubicBezTo>
                      <a:pt x="61913" y="720090"/>
                      <a:pt x="58103" y="734378"/>
                      <a:pt x="80010" y="734378"/>
                    </a:cubicBezTo>
                    <a:cubicBezTo>
                      <a:pt x="104775" y="735330"/>
                      <a:pt x="99060" y="720090"/>
                      <a:pt x="99060" y="705803"/>
                    </a:cubicBezTo>
                    <a:close/>
                    <a:moveTo>
                      <a:pt x="264795" y="706755"/>
                    </a:moveTo>
                    <a:cubicBezTo>
                      <a:pt x="262890" y="696278"/>
                      <a:pt x="271463" y="681037"/>
                      <a:pt x="248603" y="681037"/>
                    </a:cubicBezTo>
                    <a:cubicBezTo>
                      <a:pt x="224790" y="680085"/>
                      <a:pt x="229553" y="695325"/>
                      <a:pt x="229553" y="707708"/>
                    </a:cubicBezTo>
                    <a:cubicBezTo>
                      <a:pt x="230505" y="719137"/>
                      <a:pt x="222885" y="734378"/>
                      <a:pt x="245745" y="734378"/>
                    </a:cubicBezTo>
                    <a:cubicBezTo>
                      <a:pt x="269558" y="735330"/>
                      <a:pt x="263843" y="720090"/>
                      <a:pt x="264795" y="706755"/>
                    </a:cubicBezTo>
                    <a:close/>
                    <a:moveTo>
                      <a:pt x="229553" y="943928"/>
                    </a:moveTo>
                    <a:cubicBezTo>
                      <a:pt x="230505" y="952500"/>
                      <a:pt x="223838" y="966787"/>
                      <a:pt x="246698" y="966787"/>
                    </a:cubicBezTo>
                    <a:cubicBezTo>
                      <a:pt x="268605" y="966787"/>
                      <a:pt x="264795" y="953453"/>
                      <a:pt x="264795" y="941070"/>
                    </a:cubicBezTo>
                    <a:cubicBezTo>
                      <a:pt x="264795" y="928687"/>
                      <a:pt x="269558" y="915353"/>
                      <a:pt x="247650" y="915353"/>
                    </a:cubicBezTo>
                    <a:cubicBezTo>
                      <a:pt x="225743" y="915353"/>
                      <a:pt x="229553" y="927735"/>
                      <a:pt x="229553" y="943928"/>
                    </a:cubicBezTo>
                    <a:close/>
                    <a:moveTo>
                      <a:pt x="264795" y="480060"/>
                    </a:moveTo>
                    <a:cubicBezTo>
                      <a:pt x="264795" y="463868"/>
                      <a:pt x="268605" y="450533"/>
                      <a:pt x="247650" y="450533"/>
                    </a:cubicBezTo>
                    <a:cubicBezTo>
                      <a:pt x="225743" y="450533"/>
                      <a:pt x="229553" y="462915"/>
                      <a:pt x="229553" y="476250"/>
                    </a:cubicBezTo>
                    <a:cubicBezTo>
                      <a:pt x="229553" y="488633"/>
                      <a:pt x="224790" y="501968"/>
                      <a:pt x="246698" y="501968"/>
                    </a:cubicBezTo>
                    <a:cubicBezTo>
                      <a:pt x="267653" y="501968"/>
                      <a:pt x="264795" y="489585"/>
                      <a:pt x="264795" y="480060"/>
                    </a:cubicBezTo>
                    <a:close/>
                    <a:moveTo>
                      <a:pt x="264795" y="321945"/>
                    </a:moveTo>
                    <a:cubicBezTo>
                      <a:pt x="264795" y="308610"/>
                      <a:pt x="268605" y="295275"/>
                      <a:pt x="246698" y="295275"/>
                    </a:cubicBezTo>
                    <a:cubicBezTo>
                      <a:pt x="224790" y="295275"/>
                      <a:pt x="228600" y="308610"/>
                      <a:pt x="228600" y="320993"/>
                    </a:cubicBezTo>
                    <a:cubicBezTo>
                      <a:pt x="228600" y="333375"/>
                      <a:pt x="223838" y="347662"/>
                      <a:pt x="245745" y="346710"/>
                    </a:cubicBezTo>
                    <a:cubicBezTo>
                      <a:pt x="267653" y="345758"/>
                      <a:pt x="264795" y="333375"/>
                      <a:pt x="264795" y="321945"/>
                    </a:cubicBezTo>
                    <a:close/>
                    <a:moveTo>
                      <a:pt x="426720" y="321945"/>
                    </a:moveTo>
                    <a:cubicBezTo>
                      <a:pt x="424815" y="311468"/>
                      <a:pt x="433388" y="295275"/>
                      <a:pt x="410528" y="295275"/>
                    </a:cubicBezTo>
                    <a:cubicBezTo>
                      <a:pt x="389573" y="294322"/>
                      <a:pt x="389573" y="305753"/>
                      <a:pt x="391478" y="319087"/>
                    </a:cubicBezTo>
                    <a:cubicBezTo>
                      <a:pt x="392430" y="330518"/>
                      <a:pt x="383858" y="345758"/>
                      <a:pt x="407670" y="346710"/>
                    </a:cubicBezTo>
                    <a:cubicBezTo>
                      <a:pt x="426720" y="346710"/>
                      <a:pt x="428625" y="337185"/>
                      <a:pt x="426720" y="321945"/>
                    </a:cubicBezTo>
                    <a:close/>
                    <a:moveTo>
                      <a:pt x="179070" y="164783"/>
                    </a:moveTo>
                    <a:cubicBezTo>
                      <a:pt x="177165" y="155258"/>
                      <a:pt x="184785" y="140018"/>
                      <a:pt x="162878" y="139065"/>
                    </a:cubicBezTo>
                    <a:cubicBezTo>
                      <a:pt x="141923" y="138113"/>
                      <a:pt x="142875" y="150495"/>
                      <a:pt x="143828" y="163830"/>
                    </a:cubicBezTo>
                    <a:cubicBezTo>
                      <a:pt x="144780" y="175260"/>
                      <a:pt x="138113" y="190500"/>
                      <a:pt x="160973" y="190500"/>
                    </a:cubicBezTo>
                    <a:cubicBezTo>
                      <a:pt x="182880" y="192405"/>
                      <a:pt x="179070" y="179070"/>
                      <a:pt x="179070" y="164783"/>
                    </a:cubicBezTo>
                    <a:close/>
                    <a:moveTo>
                      <a:pt x="426720" y="478155"/>
                    </a:moveTo>
                    <a:cubicBezTo>
                      <a:pt x="426720" y="463868"/>
                      <a:pt x="430530" y="450533"/>
                      <a:pt x="408623" y="450533"/>
                    </a:cubicBezTo>
                    <a:cubicBezTo>
                      <a:pt x="386715" y="450533"/>
                      <a:pt x="391478" y="463868"/>
                      <a:pt x="390525" y="476250"/>
                    </a:cubicBezTo>
                    <a:cubicBezTo>
                      <a:pt x="388620" y="492443"/>
                      <a:pt x="391478" y="501968"/>
                      <a:pt x="411480" y="501968"/>
                    </a:cubicBezTo>
                    <a:cubicBezTo>
                      <a:pt x="433388" y="501015"/>
                      <a:pt x="424815" y="485775"/>
                      <a:pt x="426720" y="478155"/>
                    </a:cubicBezTo>
                    <a:close/>
                    <a:moveTo>
                      <a:pt x="179070" y="84772"/>
                    </a:moveTo>
                    <a:cubicBezTo>
                      <a:pt x="176213" y="72390"/>
                      <a:pt x="186690" y="53340"/>
                      <a:pt x="160973" y="54293"/>
                    </a:cubicBezTo>
                    <a:cubicBezTo>
                      <a:pt x="138113" y="55245"/>
                      <a:pt x="144780" y="70485"/>
                      <a:pt x="145733" y="80963"/>
                    </a:cubicBezTo>
                    <a:cubicBezTo>
                      <a:pt x="146685" y="93345"/>
                      <a:pt x="135255" y="114300"/>
                      <a:pt x="163830" y="114300"/>
                    </a:cubicBezTo>
                    <a:cubicBezTo>
                      <a:pt x="187643" y="114300"/>
                      <a:pt x="176213" y="96202"/>
                      <a:pt x="179070" y="84772"/>
                    </a:cubicBezTo>
                    <a:close/>
                    <a:moveTo>
                      <a:pt x="179070" y="398145"/>
                    </a:moveTo>
                    <a:cubicBezTo>
                      <a:pt x="174308" y="388620"/>
                      <a:pt x="188595" y="370522"/>
                      <a:pt x="162878" y="368618"/>
                    </a:cubicBezTo>
                    <a:cubicBezTo>
                      <a:pt x="140970" y="367665"/>
                      <a:pt x="142875" y="381000"/>
                      <a:pt x="144780" y="393383"/>
                    </a:cubicBezTo>
                    <a:cubicBezTo>
                      <a:pt x="146685" y="405765"/>
                      <a:pt x="134303" y="424815"/>
                      <a:pt x="160973" y="424815"/>
                    </a:cubicBezTo>
                    <a:cubicBezTo>
                      <a:pt x="184785" y="426720"/>
                      <a:pt x="178118" y="411480"/>
                      <a:pt x="179070" y="398145"/>
                    </a:cubicBezTo>
                    <a:close/>
                    <a:moveTo>
                      <a:pt x="179070" y="1018223"/>
                    </a:moveTo>
                    <a:cubicBezTo>
                      <a:pt x="175260" y="1008698"/>
                      <a:pt x="187643" y="990600"/>
                      <a:pt x="162878" y="989648"/>
                    </a:cubicBezTo>
                    <a:cubicBezTo>
                      <a:pt x="139065" y="988695"/>
                      <a:pt x="143828" y="1004887"/>
                      <a:pt x="144780" y="1017270"/>
                    </a:cubicBezTo>
                    <a:cubicBezTo>
                      <a:pt x="145733" y="1028700"/>
                      <a:pt x="135255" y="1045845"/>
                      <a:pt x="160020" y="1046798"/>
                    </a:cubicBezTo>
                    <a:cubicBezTo>
                      <a:pt x="184785" y="1047750"/>
                      <a:pt x="178118" y="1031558"/>
                      <a:pt x="179070" y="1018223"/>
                    </a:cubicBezTo>
                    <a:close/>
                    <a:moveTo>
                      <a:pt x="264795" y="1100138"/>
                    </a:moveTo>
                    <a:cubicBezTo>
                      <a:pt x="264795" y="1084898"/>
                      <a:pt x="268605" y="1071563"/>
                      <a:pt x="246698" y="1071563"/>
                    </a:cubicBezTo>
                    <a:cubicBezTo>
                      <a:pt x="227648" y="1071563"/>
                      <a:pt x="227648" y="1082040"/>
                      <a:pt x="229553" y="1094423"/>
                    </a:cubicBezTo>
                    <a:cubicBezTo>
                      <a:pt x="231458" y="1104900"/>
                      <a:pt x="220028" y="1122045"/>
                      <a:pt x="244793" y="1121092"/>
                    </a:cubicBezTo>
                    <a:cubicBezTo>
                      <a:pt x="264795" y="1121092"/>
                      <a:pt x="266700" y="1112520"/>
                      <a:pt x="264795" y="1100138"/>
                    </a:cubicBezTo>
                    <a:close/>
                    <a:moveTo>
                      <a:pt x="308610" y="1091565"/>
                    </a:moveTo>
                    <a:cubicBezTo>
                      <a:pt x="309563" y="1107758"/>
                      <a:pt x="303848" y="1121092"/>
                      <a:pt x="325755" y="1121092"/>
                    </a:cubicBezTo>
                    <a:cubicBezTo>
                      <a:pt x="346710" y="1121092"/>
                      <a:pt x="344805" y="1109663"/>
                      <a:pt x="344805" y="1096328"/>
                    </a:cubicBezTo>
                    <a:cubicBezTo>
                      <a:pt x="344805" y="1083945"/>
                      <a:pt x="349568" y="1070610"/>
                      <a:pt x="327660" y="1070610"/>
                    </a:cubicBezTo>
                    <a:cubicBezTo>
                      <a:pt x="306705" y="1071563"/>
                      <a:pt x="307658" y="1082040"/>
                      <a:pt x="308610" y="1091565"/>
                    </a:cubicBezTo>
                    <a:close/>
                    <a:moveTo>
                      <a:pt x="589598" y="477203"/>
                    </a:moveTo>
                    <a:cubicBezTo>
                      <a:pt x="588645" y="465772"/>
                      <a:pt x="596265" y="451485"/>
                      <a:pt x="573405" y="451485"/>
                    </a:cubicBezTo>
                    <a:cubicBezTo>
                      <a:pt x="553403" y="451485"/>
                      <a:pt x="552450" y="461010"/>
                      <a:pt x="554355" y="475297"/>
                    </a:cubicBezTo>
                    <a:cubicBezTo>
                      <a:pt x="555308" y="486728"/>
                      <a:pt x="548640" y="501015"/>
                      <a:pt x="571500" y="501968"/>
                    </a:cubicBezTo>
                    <a:cubicBezTo>
                      <a:pt x="589598" y="501015"/>
                      <a:pt x="591503" y="491490"/>
                      <a:pt x="589598" y="477203"/>
                    </a:cubicBezTo>
                    <a:close/>
                    <a:moveTo>
                      <a:pt x="511492" y="468630"/>
                    </a:moveTo>
                    <a:cubicBezTo>
                      <a:pt x="512445" y="461010"/>
                      <a:pt x="513398" y="451485"/>
                      <a:pt x="494348" y="450533"/>
                    </a:cubicBezTo>
                    <a:cubicBezTo>
                      <a:pt x="472440" y="449580"/>
                      <a:pt x="476250" y="462915"/>
                      <a:pt x="475298" y="475297"/>
                    </a:cubicBezTo>
                    <a:cubicBezTo>
                      <a:pt x="475298" y="488633"/>
                      <a:pt x="472440" y="501015"/>
                      <a:pt x="494348" y="500062"/>
                    </a:cubicBezTo>
                    <a:cubicBezTo>
                      <a:pt x="516255" y="500062"/>
                      <a:pt x="510540" y="485775"/>
                      <a:pt x="511492" y="468630"/>
                    </a:cubicBezTo>
                    <a:close/>
                    <a:moveTo>
                      <a:pt x="344805" y="476250"/>
                    </a:moveTo>
                    <a:cubicBezTo>
                      <a:pt x="345758" y="462915"/>
                      <a:pt x="347663" y="451485"/>
                      <a:pt x="326708" y="451485"/>
                    </a:cubicBezTo>
                    <a:cubicBezTo>
                      <a:pt x="304800" y="451485"/>
                      <a:pt x="309563" y="463868"/>
                      <a:pt x="308610" y="476250"/>
                    </a:cubicBezTo>
                    <a:cubicBezTo>
                      <a:pt x="308610" y="488633"/>
                      <a:pt x="305753" y="501015"/>
                      <a:pt x="326708" y="501015"/>
                    </a:cubicBezTo>
                    <a:cubicBezTo>
                      <a:pt x="347663" y="501015"/>
                      <a:pt x="344805" y="488633"/>
                      <a:pt x="344805" y="476250"/>
                    </a:cubicBezTo>
                    <a:close/>
                    <a:moveTo>
                      <a:pt x="63818" y="474345"/>
                    </a:moveTo>
                    <a:cubicBezTo>
                      <a:pt x="65723" y="484822"/>
                      <a:pt x="57150" y="500062"/>
                      <a:pt x="80010" y="501015"/>
                    </a:cubicBezTo>
                    <a:cubicBezTo>
                      <a:pt x="99060" y="501015"/>
                      <a:pt x="101918" y="492443"/>
                      <a:pt x="100013" y="477203"/>
                    </a:cubicBezTo>
                    <a:cubicBezTo>
                      <a:pt x="99060" y="465772"/>
                      <a:pt x="106680" y="450533"/>
                      <a:pt x="83820" y="450533"/>
                    </a:cubicBezTo>
                    <a:cubicBezTo>
                      <a:pt x="64770" y="450533"/>
                      <a:pt x="60960" y="458153"/>
                      <a:pt x="63818" y="474345"/>
                    </a:cubicBezTo>
                    <a:close/>
                    <a:moveTo>
                      <a:pt x="99060" y="1097280"/>
                    </a:moveTo>
                    <a:cubicBezTo>
                      <a:pt x="98108" y="1085850"/>
                      <a:pt x="104775" y="1071563"/>
                      <a:pt x="82868" y="1071563"/>
                    </a:cubicBezTo>
                    <a:cubicBezTo>
                      <a:pt x="62865" y="1071563"/>
                      <a:pt x="62865" y="1081088"/>
                      <a:pt x="63818" y="1095375"/>
                    </a:cubicBezTo>
                    <a:cubicBezTo>
                      <a:pt x="64770" y="1106805"/>
                      <a:pt x="58103" y="1121092"/>
                      <a:pt x="80963" y="1122045"/>
                    </a:cubicBezTo>
                    <a:cubicBezTo>
                      <a:pt x="100013" y="1122045"/>
                      <a:pt x="100965" y="1111567"/>
                      <a:pt x="99060" y="1097280"/>
                    </a:cubicBezTo>
                    <a:close/>
                    <a:moveTo>
                      <a:pt x="179070" y="242887"/>
                    </a:moveTo>
                    <a:cubicBezTo>
                      <a:pt x="177165" y="233362"/>
                      <a:pt x="186690" y="216218"/>
                      <a:pt x="161925" y="216218"/>
                    </a:cubicBezTo>
                    <a:cubicBezTo>
                      <a:pt x="139065" y="216218"/>
                      <a:pt x="145733" y="231458"/>
                      <a:pt x="145733" y="242887"/>
                    </a:cubicBezTo>
                    <a:cubicBezTo>
                      <a:pt x="145733" y="254318"/>
                      <a:pt x="139065" y="269558"/>
                      <a:pt x="161925" y="270510"/>
                    </a:cubicBezTo>
                    <a:cubicBezTo>
                      <a:pt x="182880" y="270510"/>
                      <a:pt x="179070" y="257175"/>
                      <a:pt x="179070" y="242887"/>
                    </a:cubicBezTo>
                    <a:close/>
                    <a:moveTo>
                      <a:pt x="179070" y="707708"/>
                    </a:moveTo>
                    <a:cubicBezTo>
                      <a:pt x="177165" y="696278"/>
                      <a:pt x="184785" y="681037"/>
                      <a:pt x="161925" y="681037"/>
                    </a:cubicBezTo>
                    <a:cubicBezTo>
                      <a:pt x="140018" y="681037"/>
                      <a:pt x="143828" y="694373"/>
                      <a:pt x="144780" y="706755"/>
                    </a:cubicBezTo>
                    <a:cubicBezTo>
                      <a:pt x="144780" y="719137"/>
                      <a:pt x="138113" y="735330"/>
                      <a:pt x="162878" y="734378"/>
                    </a:cubicBezTo>
                    <a:cubicBezTo>
                      <a:pt x="185738" y="734378"/>
                      <a:pt x="177165" y="718185"/>
                      <a:pt x="179070" y="707708"/>
                    </a:cubicBezTo>
                    <a:close/>
                    <a:moveTo>
                      <a:pt x="179070" y="479108"/>
                    </a:moveTo>
                    <a:cubicBezTo>
                      <a:pt x="180023" y="461962"/>
                      <a:pt x="181928" y="451485"/>
                      <a:pt x="161925" y="450533"/>
                    </a:cubicBezTo>
                    <a:cubicBezTo>
                      <a:pt x="140018" y="450533"/>
                      <a:pt x="145733" y="464820"/>
                      <a:pt x="144780" y="476250"/>
                    </a:cubicBezTo>
                    <a:cubicBezTo>
                      <a:pt x="144780" y="488633"/>
                      <a:pt x="142875" y="500062"/>
                      <a:pt x="161925" y="500062"/>
                    </a:cubicBezTo>
                    <a:cubicBezTo>
                      <a:pt x="183833" y="501015"/>
                      <a:pt x="178118" y="485775"/>
                      <a:pt x="179070" y="479108"/>
                    </a:cubicBezTo>
                    <a:close/>
                    <a:moveTo>
                      <a:pt x="144780" y="1097280"/>
                    </a:moveTo>
                    <a:cubicBezTo>
                      <a:pt x="144780" y="1108710"/>
                      <a:pt x="141923" y="1121092"/>
                      <a:pt x="160973" y="1121092"/>
                    </a:cubicBezTo>
                    <a:cubicBezTo>
                      <a:pt x="182880" y="1121092"/>
                      <a:pt x="179070" y="1107758"/>
                      <a:pt x="178118" y="1095375"/>
                    </a:cubicBezTo>
                    <a:cubicBezTo>
                      <a:pt x="178118" y="1083945"/>
                      <a:pt x="181928" y="1071563"/>
                      <a:pt x="161925" y="1071563"/>
                    </a:cubicBezTo>
                    <a:cubicBezTo>
                      <a:pt x="140970" y="1071563"/>
                      <a:pt x="144780" y="1084898"/>
                      <a:pt x="144780" y="10972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37">
                <a:extLst>
                  <a:ext uri="{FF2B5EF4-FFF2-40B4-BE49-F238E27FC236}">
                    <a16:creationId xmlns:a16="http://schemas.microsoft.com/office/drawing/2014/main" id="{852A3084-8AD2-4C22-9609-11D83FE020B9}"/>
                  </a:ext>
                </a:extLst>
              </p:cNvPr>
              <p:cNvSpPr/>
              <p:nvPr/>
            </p:nvSpPr>
            <p:spPr>
              <a:xfrm>
                <a:off x="6186488" y="2566035"/>
                <a:ext cx="600075" cy="923925"/>
              </a:xfrm>
              <a:custGeom>
                <a:avLst/>
                <a:gdLst>
                  <a:gd name="connsiteX0" fmla="*/ 436245 w 600075"/>
                  <a:gd name="connsiteY0" fmla="*/ 488632 h 923925"/>
                  <a:gd name="connsiteX1" fmla="*/ 436245 w 600075"/>
                  <a:gd name="connsiteY1" fmla="*/ 902970 h 923925"/>
                  <a:gd name="connsiteX2" fmla="*/ 427672 w 600075"/>
                  <a:gd name="connsiteY2" fmla="*/ 923925 h 923925"/>
                  <a:gd name="connsiteX3" fmla="*/ 394335 w 600075"/>
                  <a:gd name="connsiteY3" fmla="*/ 901065 h 923925"/>
                  <a:gd name="connsiteX4" fmla="*/ 394335 w 600075"/>
                  <a:gd name="connsiteY4" fmla="*/ 783907 h 923925"/>
                  <a:gd name="connsiteX5" fmla="*/ 394335 w 600075"/>
                  <a:gd name="connsiteY5" fmla="*/ 74295 h 923925"/>
                  <a:gd name="connsiteX6" fmla="*/ 383858 w 600075"/>
                  <a:gd name="connsiteY6" fmla="*/ 49530 h 923925"/>
                  <a:gd name="connsiteX7" fmla="*/ 362903 w 600075"/>
                  <a:gd name="connsiteY7" fmla="*/ 71438 h 923925"/>
                  <a:gd name="connsiteX8" fmla="*/ 362903 w 600075"/>
                  <a:gd name="connsiteY8" fmla="*/ 386715 h 923925"/>
                  <a:gd name="connsiteX9" fmla="*/ 361950 w 600075"/>
                  <a:gd name="connsiteY9" fmla="*/ 874395 h 923925"/>
                  <a:gd name="connsiteX10" fmla="*/ 352425 w 600075"/>
                  <a:gd name="connsiteY10" fmla="*/ 902018 h 923925"/>
                  <a:gd name="connsiteX11" fmla="*/ 320992 w 600075"/>
                  <a:gd name="connsiteY11" fmla="*/ 869632 h 923925"/>
                  <a:gd name="connsiteX12" fmla="*/ 320992 w 600075"/>
                  <a:gd name="connsiteY12" fmla="*/ 74295 h 923925"/>
                  <a:gd name="connsiteX13" fmla="*/ 306705 w 600075"/>
                  <a:gd name="connsiteY13" fmla="*/ 48577 h 923925"/>
                  <a:gd name="connsiteX14" fmla="*/ 289560 w 600075"/>
                  <a:gd name="connsiteY14" fmla="*/ 64770 h 923925"/>
                  <a:gd name="connsiteX15" fmla="*/ 289560 w 600075"/>
                  <a:gd name="connsiteY15" fmla="*/ 114300 h 923925"/>
                  <a:gd name="connsiteX16" fmla="*/ 288608 w 600075"/>
                  <a:gd name="connsiteY16" fmla="*/ 855345 h 923925"/>
                  <a:gd name="connsiteX17" fmla="*/ 278130 w 600075"/>
                  <a:gd name="connsiteY17" fmla="*/ 882968 h 923925"/>
                  <a:gd name="connsiteX18" fmla="*/ 249555 w 600075"/>
                  <a:gd name="connsiteY18" fmla="*/ 853440 h 923925"/>
                  <a:gd name="connsiteX19" fmla="*/ 250508 w 600075"/>
                  <a:gd name="connsiteY19" fmla="*/ 79057 h 923925"/>
                  <a:gd name="connsiteX20" fmla="*/ 248603 w 600075"/>
                  <a:gd name="connsiteY20" fmla="*/ 56198 h 923925"/>
                  <a:gd name="connsiteX21" fmla="*/ 230505 w 600075"/>
                  <a:gd name="connsiteY21" fmla="*/ 50482 h 923925"/>
                  <a:gd name="connsiteX22" fmla="*/ 219075 w 600075"/>
                  <a:gd name="connsiteY22" fmla="*/ 63817 h 923925"/>
                  <a:gd name="connsiteX23" fmla="*/ 219075 w 600075"/>
                  <a:gd name="connsiteY23" fmla="*/ 144780 h 923925"/>
                  <a:gd name="connsiteX24" fmla="*/ 218122 w 600075"/>
                  <a:gd name="connsiteY24" fmla="*/ 838200 h 923925"/>
                  <a:gd name="connsiteX25" fmla="*/ 209550 w 600075"/>
                  <a:gd name="connsiteY25" fmla="*/ 863918 h 923925"/>
                  <a:gd name="connsiteX26" fmla="*/ 173355 w 600075"/>
                  <a:gd name="connsiteY26" fmla="*/ 835343 h 923925"/>
                  <a:gd name="connsiteX27" fmla="*/ 174308 w 600075"/>
                  <a:gd name="connsiteY27" fmla="*/ 79057 h 923925"/>
                  <a:gd name="connsiteX28" fmla="*/ 172403 w 600075"/>
                  <a:gd name="connsiteY28" fmla="*/ 56198 h 923925"/>
                  <a:gd name="connsiteX29" fmla="*/ 154305 w 600075"/>
                  <a:gd name="connsiteY29" fmla="*/ 51435 h 923925"/>
                  <a:gd name="connsiteX30" fmla="*/ 142875 w 600075"/>
                  <a:gd name="connsiteY30" fmla="*/ 67627 h 923925"/>
                  <a:gd name="connsiteX31" fmla="*/ 142875 w 600075"/>
                  <a:gd name="connsiteY31" fmla="*/ 166688 h 923925"/>
                  <a:gd name="connsiteX32" fmla="*/ 142875 w 600075"/>
                  <a:gd name="connsiteY32" fmla="*/ 818198 h 923925"/>
                  <a:gd name="connsiteX33" fmla="*/ 134303 w 600075"/>
                  <a:gd name="connsiteY33" fmla="*/ 842962 h 923925"/>
                  <a:gd name="connsiteX34" fmla="*/ 104775 w 600075"/>
                  <a:gd name="connsiteY34" fmla="*/ 814387 h 923925"/>
                  <a:gd name="connsiteX35" fmla="*/ 105728 w 600075"/>
                  <a:gd name="connsiteY35" fmla="*/ 79057 h 923925"/>
                  <a:gd name="connsiteX36" fmla="*/ 104775 w 600075"/>
                  <a:gd name="connsiteY36" fmla="*/ 56198 h 923925"/>
                  <a:gd name="connsiteX37" fmla="*/ 83820 w 600075"/>
                  <a:gd name="connsiteY37" fmla="*/ 50482 h 923925"/>
                  <a:gd name="connsiteX38" fmla="*/ 75247 w 600075"/>
                  <a:gd name="connsiteY38" fmla="*/ 65723 h 923925"/>
                  <a:gd name="connsiteX39" fmla="*/ 75247 w 600075"/>
                  <a:gd name="connsiteY39" fmla="*/ 151448 h 923925"/>
                  <a:gd name="connsiteX40" fmla="*/ 75247 w 600075"/>
                  <a:gd name="connsiteY40" fmla="*/ 801053 h 923925"/>
                  <a:gd name="connsiteX41" fmla="*/ 49530 w 600075"/>
                  <a:gd name="connsiteY41" fmla="*/ 821055 h 923925"/>
                  <a:gd name="connsiteX42" fmla="*/ 953 w 600075"/>
                  <a:gd name="connsiteY42" fmla="*/ 756285 h 923925"/>
                  <a:gd name="connsiteX43" fmla="*/ 0 w 600075"/>
                  <a:gd name="connsiteY43" fmla="*/ 28575 h 923925"/>
                  <a:gd name="connsiteX44" fmla="*/ 28575 w 600075"/>
                  <a:gd name="connsiteY44" fmla="*/ 0 h 923925"/>
                  <a:gd name="connsiteX45" fmla="*/ 581025 w 600075"/>
                  <a:gd name="connsiteY45" fmla="*/ 0 h 923925"/>
                  <a:gd name="connsiteX46" fmla="*/ 607695 w 600075"/>
                  <a:gd name="connsiteY46" fmla="*/ 27623 h 923925"/>
                  <a:gd name="connsiteX47" fmla="*/ 607695 w 600075"/>
                  <a:gd name="connsiteY47" fmla="*/ 755332 h 923925"/>
                  <a:gd name="connsiteX48" fmla="*/ 580072 w 600075"/>
                  <a:gd name="connsiteY48" fmla="*/ 782003 h 923925"/>
                  <a:gd name="connsiteX49" fmla="*/ 533400 w 600075"/>
                  <a:gd name="connsiteY49" fmla="*/ 735330 h 923925"/>
                  <a:gd name="connsiteX50" fmla="*/ 533400 w 600075"/>
                  <a:gd name="connsiteY50" fmla="*/ 78105 h 923925"/>
                  <a:gd name="connsiteX51" fmla="*/ 525780 w 600075"/>
                  <a:gd name="connsiteY51" fmla="*/ 51435 h 923925"/>
                  <a:gd name="connsiteX52" fmla="*/ 502920 w 600075"/>
                  <a:gd name="connsiteY52" fmla="*/ 72390 h 923925"/>
                  <a:gd name="connsiteX53" fmla="*/ 502920 w 600075"/>
                  <a:gd name="connsiteY53" fmla="*/ 703898 h 923925"/>
                  <a:gd name="connsiteX54" fmla="*/ 502920 w 600075"/>
                  <a:gd name="connsiteY54" fmla="*/ 766762 h 923925"/>
                  <a:gd name="connsiteX55" fmla="*/ 476250 w 600075"/>
                  <a:gd name="connsiteY55" fmla="*/ 785812 h 923925"/>
                  <a:gd name="connsiteX56" fmla="*/ 464820 w 600075"/>
                  <a:gd name="connsiteY56" fmla="*/ 764857 h 923925"/>
                  <a:gd name="connsiteX57" fmla="*/ 464820 w 600075"/>
                  <a:gd name="connsiteY57" fmla="*/ 580073 h 923925"/>
                  <a:gd name="connsiteX58" fmla="*/ 464820 w 600075"/>
                  <a:gd name="connsiteY58" fmla="*/ 74295 h 923925"/>
                  <a:gd name="connsiteX59" fmla="*/ 452438 w 600075"/>
                  <a:gd name="connsiteY59" fmla="*/ 51435 h 923925"/>
                  <a:gd name="connsiteX60" fmla="*/ 433388 w 600075"/>
                  <a:gd name="connsiteY60" fmla="*/ 67627 h 923925"/>
                  <a:gd name="connsiteX61" fmla="*/ 433388 w 600075"/>
                  <a:gd name="connsiteY61" fmla="*/ 166688 h 923925"/>
                  <a:gd name="connsiteX62" fmla="*/ 436245 w 600075"/>
                  <a:gd name="connsiteY62" fmla="*/ 488632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600075" h="923925">
                    <a:moveTo>
                      <a:pt x="436245" y="488632"/>
                    </a:moveTo>
                    <a:cubicBezTo>
                      <a:pt x="436245" y="626745"/>
                      <a:pt x="436245" y="764857"/>
                      <a:pt x="436245" y="902970"/>
                    </a:cubicBezTo>
                    <a:cubicBezTo>
                      <a:pt x="436245" y="910590"/>
                      <a:pt x="442913" y="925830"/>
                      <a:pt x="427672" y="923925"/>
                    </a:cubicBezTo>
                    <a:cubicBezTo>
                      <a:pt x="415290" y="922020"/>
                      <a:pt x="393383" y="926782"/>
                      <a:pt x="394335" y="901065"/>
                    </a:cubicBezTo>
                    <a:cubicBezTo>
                      <a:pt x="395288" y="862012"/>
                      <a:pt x="394335" y="822960"/>
                      <a:pt x="394335" y="783907"/>
                    </a:cubicBezTo>
                    <a:cubicBezTo>
                      <a:pt x="394335" y="547687"/>
                      <a:pt x="394335" y="311467"/>
                      <a:pt x="394335" y="74295"/>
                    </a:cubicBezTo>
                    <a:cubicBezTo>
                      <a:pt x="394335" y="65723"/>
                      <a:pt x="401003" y="52388"/>
                      <a:pt x="383858" y="49530"/>
                    </a:cubicBezTo>
                    <a:cubicBezTo>
                      <a:pt x="364808" y="46673"/>
                      <a:pt x="362903" y="56198"/>
                      <a:pt x="362903" y="71438"/>
                    </a:cubicBezTo>
                    <a:cubicBezTo>
                      <a:pt x="363855" y="176213"/>
                      <a:pt x="362903" y="281940"/>
                      <a:pt x="362903" y="386715"/>
                    </a:cubicBezTo>
                    <a:cubicBezTo>
                      <a:pt x="362903" y="549593"/>
                      <a:pt x="362903" y="711518"/>
                      <a:pt x="361950" y="874395"/>
                    </a:cubicBezTo>
                    <a:cubicBezTo>
                      <a:pt x="361950" y="883920"/>
                      <a:pt x="372428" y="902018"/>
                      <a:pt x="352425" y="902018"/>
                    </a:cubicBezTo>
                    <a:cubicBezTo>
                      <a:pt x="334328" y="902018"/>
                      <a:pt x="320992" y="895350"/>
                      <a:pt x="320992" y="869632"/>
                    </a:cubicBezTo>
                    <a:cubicBezTo>
                      <a:pt x="321945" y="604837"/>
                      <a:pt x="321945" y="339090"/>
                      <a:pt x="320992" y="74295"/>
                    </a:cubicBezTo>
                    <a:cubicBezTo>
                      <a:pt x="320992" y="63817"/>
                      <a:pt x="328613" y="48577"/>
                      <a:pt x="306705" y="48577"/>
                    </a:cubicBezTo>
                    <a:cubicBezTo>
                      <a:pt x="295275" y="48577"/>
                      <a:pt x="288608" y="51435"/>
                      <a:pt x="289560" y="64770"/>
                    </a:cubicBezTo>
                    <a:cubicBezTo>
                      <a:pt x="290513" y="80963"/>
                      <a:pt x="289560" y="98107"/>
                      <a:pt x="289560" y="114300"/>
                    </a:cubicBezTo>
                    <a:cubicBezTo>
                      <a:pt x="289560" y="360998"/>
                      <a:pt x="289560" y="607695"/>
                      <a:pt x="288608" y="855345"/>
                    </a:cubicBezTo>
                    <a:cubicBezTo>
                      <a:pt x="288608" y="863918"/>
                      <a:pt x="300038" y="882015"/>
                      <a:pt x="278130" y="882968"/>
                    </a:cubicBezTo>
                    <a:cubicBezTo>
                      <a:pt x="260985" y="882968"/>
                      <a:pt x="249555" y="876300"/>
                      <a:pt x="249555" y="853440"/>
                    </a:cubicBezTo>
                    <a:cubicBezTo>
                      <a:pt x="250508" y="595312"/>
                      <a:pt x="250508" y="337185"/>
                      <a:pt x="250508" y="79057"/>
                    </a:cubicBezTo>
                    <a:cubicBezTo>
                      <a:pt x="250508" y="71438"/>
                      <a:pt x="251460" y="62865"/>
                      <a:pt x="248603" y="56198"/>
                    </a:cubicBezTo>
                    <a:cubicBezTo>
                      <a:pt x="245745" y="47625"/>
                      <a:pt x="237172" y="50482"/>
                      <a:pt x="230505" y="50482"/>
                    </a:cubicBezTo>
                    <a:cubicBezTo>
                      <a:pt x="220980" y="50482"/>
                      <a:pt x="219075" y="56198"/>
                      <a:pt x="219075" y="63817"/>
                    </a:cubicBezTo>
                    <a:cubicBezTo>
                      <a:pt x="219075" y="90488"/>
                      <a:pt x="219075" y="118110"/>
                      <a:pt x="219075" y="144780"/>
                    </a:cubicBezTo>
                    <a:cubicBezTo>
                      <a:pt x="219075" y="376238"/>
                      <a:pt x="219075" y="607695"/>
                      <a:pt x="218122" y="838200"/>
                    </a:cubicBezTo>
                    <a:cubicBezTo>
                      <a:pt x="218122" y="846773"/>
                      <a:pt x="227647" y="864870"/>
                      <a:pt x="209550" y="863918"/>
                    </a:cubicBezTo>
                    <a:cubicBezTo>
                      <a:pt x="194310" y="862965"/>
                      <a:pt x="173355" y="863918"/>
                      <a:pt x="173355" y="835343"/>
                    </a:cubicBezTo>
                    <a:cubicBezTo>
                      <a:pt x="174308" y="582930"/>
                      <a:pt x="174308" y="331470"/>
                      <a:pt x="174308" y="79057"/>
                    </a:cubicBezTo>
                    <a:cubicBezTo>
                      <a:pt x="174308" y="71438"/>
                      <a:pt x="175260" y="62865"/>
                      <a:pt x="172403" y="56198"/>
                    </a:cubicBezTo>
                    <a:cubicBezTo>
                      <a:pt x="169545" y="47625"/>
                      <a:pt x="160972" y="51435"/>
                      <a:pt x="154305" y="51435"/>
                    </a:cubicBezTo>
                    <a:cubicBezTo>
                      <a:pt x="142875" y="51435"/>
                      <a:pt x="142875" y="60007"/>
                      <a:pt x="142875" y="67627"/>
                    </a:cubicBezTo>
                    <a:cubicBezTo>
                      <a:pt x="142875" y="100965"/>
                      <a:pt x="142875" y="133350"/>
                      <a:pt x="142875" y="166688"/>
                    </a:cubicBezTo>
                    <a:cubicBezTo>
                      <a:pt x="142875" y="383857"/>
                      <a:pt x="142875" y="601028"/>
                      <a:pt x="142875" y="818198"/>
                    </a:cubicBezTo>
                    <a:cubicBezTo>
                      <a:pt x="142875" y="826770"/>
                      <a:pt x="151447" y="843915"/>
                      <a:pt x="134303" y="842962"/>
                    </a:cubicBezTo>
                    <a:cubicBezTo>
                      <a:pt x="119063" y="842962"/>
                      <a:pt x="103822" y="840105"/>
                      <a:pt x="104775" y="814387"/>
                    </a:cubicBezTo>
                    <a:cubicBezTo>
                      <a:pt x="105728" y="569595"/>
                      <a:pt x="105728" y="323850"/>
                      <a:pt x="105728" y="79057"/>
                    </a:cubicBezTo>
                    <a:cubicBezTo>
                      <a:pt x="105728" y="71438"/>
                      <a:pt x="106680" y="62865"/>
                      <a:pt x="104775" y="56198"/>
                    </a:cubicBezTo>
                    <a:cubicBezTo>
                      <a:pt x="100965" y="46673"/>
                      <a:pt x="91440" y="50482"/>
                      <a:pt x="83820" y="50482"/>
                    </a:cubicBezTo>
                    <a:cubicBezTo>
                      <a:pt x="73342" y="50482"/>
                      <a:pt x="75247" y="59055"/>
                      <a:pt x="75247" y="65723"/>
                    </a:cubicBezTo>
                    <a:cubicBezTo>
                      <a:pt x="75247" y="94298"/>
                      <a:pt x="75247" y="122873"/>
                      <a:pt x="75247" y="151448"/>
                    </a:cubicBezTo>
                    <a:cubicBezTo>
                      <a:pt x="75247" y="367665"/>
                      <a:pt x="75247" y="583882"/>
                      <a:pt x="75247" y="801053"/>
                    </a:cubicBezTo>
                    <a:cubicBezTo>
                      <a:pt x="75247" y="822960"/>
                      <a:pt x="71438" y="827723"/>
                      <a:pt x="49530" y="821055"/>
                    </a:cubicBezTo>
                    <a:cubicBezTo>
                      <a:pt x="1905" y="805815"/>
                      <a:pt x="953" y="806768"/>
                      <a:pt x="953" y="756285"/>
                    </a:cubicBezTo>
                    <a:cubicBezTo>
                      <a:pt x="953" y="513398"/>
                      <a:pt x="953" y="271463"/>
                      <a:pt x="0" y="28575"/>
                    </a:cubicBezTo>
                    <a:cubicBezTo>
                      <a:pt x="0" y="5715"/>
                      <a:pt x="5715" y="0"/>
                      <a:pt x="28575" y="0"/>
                    </a:cubicBezTo>
                    <a:cubicBezTo>
                      <a:pt x="212408" y="952"/>
                      <a:pt x="397192" y="952"/>
                      <a:pt x="581025" y="0"/>
                    </a:cubicBezTo>
                    <a:cubicBezTo>
                      <a:pt x="602933" y="0"/>
                      <a:pt x="608647" y="5715"/>
                      <a:pt x="607695" y="27623"/>
                    </a:cubicBezTo>
                    <a:cubicBezTo>
                      <a:pt x="606743" y="270510"/>
                      <a:pt x="606743" y="512445"/>
                      <a:pt x="607695" y="755332"/>
                    </a:cubicBezTo>
                    <a:cubicBezTo>
                      <a:pt x="607695" y="778193"/>
                      <a:pt x="601028" y="782955"/>
                      <a:pt x="580072" y="782003"/>
                    </a:cubicBezTo>
                    <a:cubicBezTo>
                      <a:pt x="533400" y="781050"/>
                      <a:pt x="533400" y="782003"/>
                      <a:pt x="533400" y="735330"/>
                    </a:cubicBezTo>
                    <a:cubicBezTo>
                      <a:pt x="533400" y="516255"/>
                      <a:pt x="533400" y="297180"/>
                      <a:pt x="533400" y="78105"/>
                    </a:cubicBezTo>
                    <a:cubicBezTo>
                      <a:pt x="533400" y="68580"/>
                      <a:pt x="540068" y="55245"/>
                      <a:pt x="525780" y="51435"/>
                    </a:cubicBezTo>
                    <a:cubicBezTo>
                      <a:pt x="507683" y="46673"/>
                      <a:pt x="502920" y="54292"/>
                      <a:pt x="502920" y="72390"/>
                    </a:cubicBezTo>
                    <a:cubicBezTo>
                      <a:pt x="503872" y="282892"/>
                      <a:pt x="502920" y="493395"/>
                      <a:pt x="502920" y="703898"/>
                    </a:cubicBezTo>
                    <a:cubicBezTo>
                      <a:pt x="502920" y="724853"/>
                      <a:pt x="502920" y="745807"/>
                      <a:pt x="502920" y="766762"/>
                    </a:cubicBezTo>
                    <a:cubicBezTo>
                      <a:pt x="502920" y="786765"/>
                      <a:pt x="489585" y="785812"/>
                      <a:pt x="476250" y="785812"/>
                    </a:cubicBezTo>
                    <a:cubicBezTo>
                      <a:pt x="459105" y="785812"/>
                      <a:pt x="464820" y="775335"/>
                      <a:pt x="464820" y="764857"/>
                    </a:cubicBezTo>
                    <a:cubicBezTo>
                      <a:pt x="465772" y="702945"/>
                      <a:pt x="464820" y="641032"/>
                      <a:pt x="464820" y="580073"/>
                    </a:cubicBezTo>
                    <a:cubicBezTo>
                      <a:pt x="464820" y="411480"/>
                      <a:pt x="464820" y="242888"/>
                      <a:pt x="464820" y="74295"/>
                    </a:cubicBezTo>
                    <a:cubicBezTo>
                      <a:pt x="464820" y="65723"/>
                      <a:pt x="471488" y="52388"/>
                      <a:pt x="452438" y="51435"/>
                    </a:cubicBezTo>
                    <a:cubicBezTo>
                      <a:pt x="440055" y="51435"/>
                      <a:pt x="432435" y="52388"/>
                      <a:pt x="433388" y="67627"/>
                    </a:cubicBezTo>
                    <a:cubicBezTo>
                      <a:pt x="434340" y="100965"/>
                      <a:pt x="433388" y="133350"/>
                      <a:pt x="433388" y="166688"/>
                    </a:cubicBezTo>
                    <a:cubicBezTo>
                      <a:pt x="436245" y="273367"/>
                      <a:pt x="436245" y="381000"/>
                      <a:pt x="436245" y="488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38">
                <a:extLst>
                  <a:ext uri="{FF2B5EF4-FFF2-40B4-BE49-F238E27FC236}">
                    <a16:creationId xmlns:a16="http://schemas.microsoft.com/office/drawing/2014/main" id="{46EB5E6F-EB5A-4A93-8714-53AC6EE972C8}"/>
                  </a:ext>
                </a:extLst>
              </p:cNvPr>
              <p:cNvSpPr/>
              <p:nvPr/>
            </p:nvSpPr>
            <p:spPr>
              <a:xfrm>
                <a:off x="4820802" y="3076575"/>
                <a:ext cx="600075" cy="619125"/>
              </a:xfrm>
              <a:custGeom>
                <a:avLst/>
                <a:gdLst>
                  <a:gd name="connsiteX0" fmla="*/ 753 w 600075"/>
                  <a:gd name="connsiteY0" fmla="*/ 313372 h 619125"/>
                  <a:gd name="connsiteX1" fmla="*/ 753 w 600075"/>
                  <a:gd name="connsiteY1" fmla="*/ 23813 h 619125"/>
                  <a:gd name="connsiteX2" fmla="*/ 23613 w 600075"/>
                  <a:gd name="connsiteY2" fmla="*/ 0 h 619125"/>
                  <a:gd name="connsiteX3" fmla="*/ 586540 w 600075"/>
                  <a:gd name="connsiteY3" fmla="*/ 0 h 619125"/>
                  <a:gd name="connsiteX4" fmla="*/ 608448 w 600075"/>
                  <a:gd name="connsiteY4" fmla="*/ 21908 h 619125"/>
                  <a:gd name="connsiteX5" fmla="*/ 608448 w 600075"/>
                  <a:gd name="connsiteY5" fmla="*/ 439103 h 619125"/>
                  <a:gd name="connsiteX6" fmla="*/ 591303 w 600075"/>
                  <a:gd name="connsiteY6" fmla="*/ 461963 h 619125"/>
                  <a:gd name="connsiteX7" fmla="*/ 534153 w 600075"/>
                  <a:gd name="connsiteY7" fmla="*/ 419100 h 619125"/>
                  <a:gd name="connsiteX8" fmla="*/ 535105 w 600075"/>
                  <a:gd name="connsiteY8" fmla="*/ 129540 h 619125"/>
                  <a:gd name="connsiteX9" fmla="*/ 505578 w 600075"/>
                  <a:gd name="connsiteY9" fmla="*/ 106680 h 619125"/>
                  <a:gd name="connsiteX10" fmla="*/ 476050 w 600075"/>
                  <a:gd name="connsiteY10" fmla="*/ 128588 h 619125"/>
                  <a:gd name="connsiteX11" fmla="*/ 477003 w 600075"/>
                  <a:gd name="connsiteY11" fmla="*/ 470535 h 619125"/>
                  <a:gd name="connsiteX12" fmla="*/ 468430 w 600075"/>
                  <a:gd name="connsiteY12" fmla="*/ 495300 h 619125"/>
                  <a:gd name="connsiteX13" fmla="*/ 442713 w 600075"/>
                  <a:gd name="connsiteY13" fmla="*/ 479108 h 619125"/>
                  <a:gd name="connsiteX14" fmla="*/ 442713 w 600075"/>
                  <a:gd name="connsiteY14" fmla="*/ 132397 h 619125"/>
                  <a:gd name="connsiteX15" fmla="*/ 419853 w 600075"/>
                  <a:gd name="connsiteY15" fmla="*/ 106680 h 619125"/>
                  <a:gd name="connsiteX16" fmla="*/ 385563 w 600075"/>
                  <a:gd name="connsiteY16" fmla="*/ 132397 h 619125"/>
                  <a:gd name="connsiteX17" fmla="*/ 386515 w 600075"/>
                  <a:gd name="connsiteY17" fmla="*/ 492442 h 619125"/>
                  <a:gd name="connsiteX18" fmla="*/ 347463 w 600075"/>
                  <a:gd name="connsiteY18" fmla="*/ 527685 h 619125"/>
                  <a:gd name="connsiteX19" fmla="*/ 338890 w 600075"/>
                  <a:gd name="connsiteY19" fmla="*/ 509588 h 619125"/>
                  <a:gd name="connsiteX20" fmla="*/ 338890 w 600075"/>
                  <a:gd name="connsiteY20" fmla="*/ 332422 h 619125"/>
                  <a:gd name="connsiteX21" fmla="*/ 339843 w 600075"/>
                  <a:gd name="connsiteY21" fmla="*/ 131445 h 619125"/>
                  <a:gd name="connsiteX22" fmla="*/ 310315 w 600075"/>
                  <a:gd name="connsiteY22" fmla="*/ 105728 h 619125"/>
                  <a:gd name="connsiteX23" fmla="*/ 282693 w 600075"/>
                  <a:gd name="connsiteY23" fmla="*/ 130492 h 619125"/>
                  <a:gd name="connsiteX24" fmla="*/ 282693 w 600075"/>
                  <a:gd name="connsiteY24" fmla="*/ 521970 h 619125"/>
                  <a:gd name="connsiteX25" fmla="*/ 270310 w 600075"/>
                  <a:gd name="connsiteY25" fmla="*/ 548640 h 619125"/>
                  <a:gd name="connsiteX26" fmla="*/ 239830 w 600075"/>
                  <a:gd name="connsiteY26" fmla="*/ 527685 h 619125"/>
                  <a:gd name="connsiteX27" fmla="*/ 240783 w 600075"/>
                  <a:gd name="connsiteY27" fmla="*/ 134303 h 619125"/>
                  <a:gd name="connsiteX28" fmla="*/ 211255 w 600075"/>
                  <a:gd name="connsiteY28" fmla="*/ 105728 h 619125"/>
                  <a:gd name="connsiteX29" fmla="*/ 183633 w 600075"/>
                  <a:gd name="connsiteY29" fmla="*/ 133350 h 619125"/>
                  <a:gd name="connsiteX30" fmla="*/ 183633 w 600075"/>
                  <a:gd name="connsiteY30" fmla="*/ 547688 h 619125"/>
                  <a:gd name="connsiteX31" fmla="*/ 144580 w 600075"/>
                  <a:gd name="connsiteY31" fmla="*/ 582930 h 619125"/>
                  <a:gd name="connsiteX32" fmla="*/ 136960 w 600075"/>
                  <a:gd name="connsiteY32" fmla="*/ 561975 h 619125"/>
                  <a:gd name="connsiteX33" fmla="*/ 136960 w 600075"/>
                  <a:gd name="connsiteY33" fmla="*/ 335280 h 619125"/>
                  <a:gd name="connsiteX34" fmla="*/ 136960 w 600075"/>
                  <a:gd name="connsiteY34" fmla="*/ 129540 h 619125"/>
                  <a:gd name="connsiteX35" fmla="*/ 116958 w 600075"/>
                  <a:gd name="connsiteY35" fmla="*/ 110490 h 619125"/>
                  <a:gd name="connsiteX36" fmla="*/ 103623 w 600075"/>
                  <a:gd name="connsiteY36" fmla="*/ 110490 h 619125"/>
                  <a:gd name="connsiteX37" fmla="*/ 78858 w 600075"/>
                  <a:gd name="connsiteY37" fmla="*/ 134303 h 619125"/>
                  <a:gd name="connsiteX38" fmla="*/ 78858 w 600075"/>
                  <a:gd name="connsiteY38" fmla="*/ 564833 h 619125"/>
                  <a:gd name="connsiteX39" fmla="*/ 73143 w 600075"/>
                  <a:gd name="connsiteY39" fmla="*/ 601028 h 619125"/>
                  <a:gd name="connsiteX40" fmla="*/ 6468 w 600075"/>
                  <a:gd name="connsiteY40" fmla="*/ 620078 h 619125"/>
                  <a:gd name="connsiteX41" fmla="*/ 753 w 600075"/>
                  <a:gd name="connsiteY41" fmla="*/ 601028 h 619125"/>
                  <a:gd name="connsiteX42" fmla="*/ 753 w 600075"/>
                  <a:gd name="connsiteY42" fmla="*/ 329565 h 619125"/>
                  <a:gd name="connsiteX43" fmla="*/ 753 w 600075"/>
                  <a:gd name="connsiteY43" fmla="*/ 313372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600075" h="619125">
                    <a:moveTo>
                      <a:pt x="753" y="313372"/>
                    </a:moveTo>
                    <a:cubicBezTo>
                      <a:pt x="753" y="217170"/>
                      <a:pt x="753" y="120015"/>
                      <a:pt x="753" y="23813"/>
                    </a:cubicBezTo>
                    <a:cubicBezTo>
                      <a:pt x="753" y="5715"/>
                      <a:pt x="5515" y="0"/>
                      <a:pt x="23613" y="0"/>
                    </a:cubicBezTo>
                    <a:cubicBezTo>
                      <a:pt x="211255" y="952"/>
                      <a:pt x="398898" y="952"/>
                      <a:pt x="586540" y="0"/>
                    </a:cubicBezTo>
                    <a:cubicBezTo>
                      <a:pt x="603685" y="0"/>
                      <a:pt x="608448" y="4763"/>
                      <a:pt x="608448" y="21908"/>
                    </a:cubicBezTo>
                    <a:cubicBezTo>
                      <a:pt x="607495" y="160972"/>
                      <a:pt x="607495" y="300038"/>
                      <a:pt x="608448" y="439103"/>
                    </a:cubicBezTo>
                    <a:cubicBezTo>
                      <a:pt x="608448" y="452438"/>
                      <a:pt x="604638" y="458153"/>
                      <a:pt x="591303" y="461963"/>
                    </a:cubicBezTo>
                    <a:cubicBezTo>
                      <a:pt x="534153" y="478155"/>
                      <a:pt x="534153" y="478155"/>
                      <a:pt x="534153" y="419100"/>
                    </a:cubicBezTo>
                    <a:cubicBezTo>
                      <a:pt x="534153" y="322897"/>
                      <a:pt x="533200" y="225742"/>
                      <a:pt x="535105" y="129540"/>
                    </a:cubicBezTo>
                    <a:cubicBezTo>
                      <a:pt x="535105" y="103822"/>
                      <a:pt x="521770" y="106680"/>
                      <a:pt x="505578" y="106680"/>
                    </a:cubicBezTo>
                    <a:cubicBezTo>
                      <a:pt x="490338" y="106680"/>
                      <a:pt x="476050" y="102870"/>
                      <a:pt x="476050" y="128588"/>
                    </a:cubicBezTo>
                    <a:cubicBezTo>
                      <a:pt x="477955" y="242888"/>
                      <a:pt x="477003" y="356235"/>
                      <a:pt x="477003" y="470535"/>
                    </a:cubicBezTo>
                    <a:cubicBezTo>
                      <a:pt x="477003" y="479108"/>
                      <a:pt x="480813" y="489585"/>
                      <a:pt x="468430" y="495300"/>
                    </a:cubicBezTo>
                    <a:cubicBezTo>
                      <a:pt x="448428" y="503872"/>
                      <a:pt x="442713" y="501967"/>
                      <a:pt x="442713" y="479108"/>
                    </a:cubicBezTo>
                    <a:cubicBezTo>
                      <a:pt x="442713" y="363855"/>
                      <a:pt x="442713" y="247650"/>
                      <a:pt x="442713" y="132397"/>
                    </a:cubicBezTo>
                    <a:cubicBezTo>
                      <a:pt x="442713" y="115253"/>
                      <a:pt x="442713" y="104775"/>
                      <a:pt x="419853" y="106680"/>
                    </a:cubicBezTo>
                    <a:cubicBezTo>
                      <a:pt x="401755" y="108585"/>
                      <a:pt x="385563" y="101917"/>
                      <a:pt x="385563" y="132397"/>
                    </a:cubicBezTo>
                    <a:cubicBezTo>
                      <a:pt x="387468" y="252413"/>
                      <a:pt x="386515" y="372428"/>
                      <a:pt x="386515" y="492442"/>
                    </a:cubicBezTo>
                    <a:cubicBezTo>
                      <a:pt x="386515" y="515303"/>
                      <a:pt x="370323" y="529590"/>
                      <a:pt x="347463" y="527685"/>
                    </a:cubicBezTo>
                    <a:cubicBezTo>
                      <a:pt x="334128" y="526733"/>
                      <a:pt x="338890" y="516255"/>
                      <a:pt x="338890" y="509588"/>
                    </a:cubicBezTo>
                    <a:cubicBezTo>
                      <a:pt x="338890" y="450533"/>
                      <a:pt x="338890" y="391478"/>
                      <a:pt x="338890" y="332422"/>
                    </a:cubicBezTo>
                    <a:cubicBezTo>
                      <a:pt x="338890" y="265747"/>
                      <a:pt x="337938" y="198120"/>
                      <a:pt x="339843" y="131445"/>
                    </a:cubicBezTo>
                    <a:cubicBezTo>
                      <a:pt x="340795" y="105728"/>
                      <a:pt x="328413" y="105728"/>
                      <a:pt x="310315" y="105728"/>
                    </a:cubicBezTo>
                    <a:cubicBezTo>
                      <a:pt x="292218" y="105728"/>
                      <a:pt x="282693" y="107633"/>
                      <a:pt x="282693" y="130492"/>
                    </a:cubicBezTo>
                    <a:cubicBezTo>
                      <a:pt x="283645" y="260985"/>
                      <a:pt x="283645" y="391478"/>
                      <a:pt x="282693" y="521970"/>
                    </a:cubicBezTo>
                    <a:cubicBezTo>
                      <a:pt x="282693" y="532447"/>
                      <a:pt x="286503" y="543878"/>
                      <a:pt x="270310" y="548640"/>
                    </a:cubicBezTo>
                    <a:cubicBezTo>
                      <a:pt x="241735" y="558165"/>
                      <a:pt x="239830" y="557213"/>
                      <a:pt x="239830" y="527685"/>
                    </a:cubicBezTo>
                    <a:cubicBezTo>
                      <a:pt x="239830" y="396240"/>
                      <a:pt x="238878" y="264795"/>
                      <a:pt x="240783" y="134303"/>
                    </a:cubicBezTo>
                    <a:cubicBezTo>
                      <a:pt x="240783" y="110490"/>
                      <a:pt x="233163" y="105728"/>
                      <a:pt x="211255" y="105728"/>
                    </a:cubicBezTo>
                    <a:cubicBezTo>
                      <a:pt x="189348" y="105728"/>
                      <a:pt x="183633" y="112395"/>
                      <a:pt x="183633" y="133350"/>
                    </a:cubicBezTo>
                    <a:cubicBezTo>
                      <a:pt x="184585" y="271463"/>
                      <a:pt x="184585" y="409575"/>
                      <a:pt x="183633" y="547688"/>
                    </a:cubicBezTo>
                    <a:cubicBezTo>
                      <a:pt x="183633" y="568643"/>
                      <a:pt x="164583" y="585788"/>
                      <a:pt x="144580" y="582930"/>
                    </a:cubicBezTo>
                    <a:cubicBezTo>
                      <a:pt x="130293" y="581025"/>
                      <a:pt x="136960" y="569595"/>
                      <a:pt x="136960" y="561975"/>
                    </a:cubicBezTo>
                    <a:cubicBezTo>
                      <a:pt x="136008" y="486728"/>
                      <a:pt x="136960" y="410528"/>
                      <a:pt x="136960" y="335280"/>
                    </a:cubicBezTo>
                    <a:cubicBezTo>
                      <a:pt x="136960" y="266700"/>
                      <a:pt x="136960" y="198120"/>
                      <a:pt x="136960" y="129540"/>
                    </a:cubicBezTo>
                    <a:cubicBezTo>
                      <a:pt x="136960" y="114300"/>
                      <a:pt x="136960" y="102870"/>
                      <a:pt x="116958" y="110490"/>
                    </a:cubicBezTo>
                    <a:cubicBezTo>
                      <a:pt x="113148" y="111442"/>
                      <a:pt x="108385" y="111442"/>
                      <a:pt x="103623" y="110490"/>
                    </a:cubicBezTo>
                    <a:cubicBezTo>
                      <a:pt x="84573" y="107633"/>
                      <a:pt x="78858" y="115253"/>
                      <a:pt x="78858" y="134303"/>
                    </a:cubicBezTo>
                    <a:cubicBezTo>
                      <a:pt x="79810" y="278130"/>
                      <a:pt x="79810" y="421005"/>
                      <a:pt x="78858" y="564833"/>
                    </a:cubicBezTo>
                    <a:cubicBezTo>
                      <a:pt x="78858" y="577215"/>
                      <a:pt x="85525" y="595313"/>
                      <a:pt x="73143" y="601028"/>
                    </a:cubicBezTo>
                    <a:cubicBezTo>
                      <a:pt x="52188" y="610553"/>
                      <a:pt x="29328" y="616268"/>
                      <a:pt x="6468" y="620078"/>
                    </a:cubicBezTo>
                    <a:cubicBezTo>
                      <a:pt x="-3057" y="621983"/>
                      <a:pt x="753" y="607695"/>
                      <a:pt x="753" y="601028"/>
                    </a:cubicBezTo>
                    <a:cubicBezTo>
                      <a:pt x="753" y="510540"/>
                      <a:pt x="753" y="420053"/>
                      <a:pt x="753" y="329565"/>
                    </a:cubicBezTo>
                    <a:cubicBezTo>
                      <a:pt x="753" y="325755"/>
                      <a:pt x="753" y="319088"/>
                      <a:pt x="753" y="3133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39">
                <a:extLst>
                  <a:ext uri="{FF2B5EF4-FFF2-40B4-BE49-F238E27FC236}">
                    <a16:creationId xmlns:a16="http://schemas.microsoft.com/office/drawing/2014/main" id="{ECA44FDE-A9F8-49BC-A062-CE2AE2AF1C20}"/>
                  </a:ext>
                </a:extLst>
              </p:cNvPr>
              <p:cNvSpPr/>
              <p:nvPr/>
            </p:nvSpPr>
            <p:spPr>
              <a:xfrm>
                <a:off x="4752975" y="3365103"/>
                <a:ext cx="2676525" cy="371475"/>
              </a:xfrm>
              <a:custGeom>
                <a:avLst/>
                <a:gdLst>
                  <a:gd name="connsiteX0" fmla="*/ 0 w 2676525"/>
                  <a:gd name="connsiteY0" fmla="*/ 372507 h 371475"/>
                  <a:gd name="connsiteX1" fmla="*/ 147638 w 2676525"/>
                  <a:gd name="connsiteY1" fmla="*/ 330597 h 371475"/>
                  <a:gd name="connsiteX2" fmla="*/ 1318260 w 2676525"/>
                  <a:gd name="connsiteY2" fmla="*/ 7699 h 371475"/>
                  <a:gd name="connsiteX3" fmla="*/ 1382078 w 2676525"/>
                  <a:gd name="connsiteY3" fmla="*/ 7699 h 371475"/>
                  <a:gd name="connsiteX4" fmla="*/ 1872615 w 2676525"/>
                  <a:gd name="connsiteY4" fmla="*/ 145812 h 371475"/>
                  <a:gd name="connsiteX5" fmla="*/ 1897380 w 2676525"/>
                  <a:gd name="connsiteY5" fmla="*/ 127714 h 371475"/>
                  <a:gd name="connsiteX6" fmla="*/ 1896428 w 2676525"/>
                  <a:gd name="connsiteY6" fmla="*/ 23892 h 371475"/>
                  <a:gd name="connsiteX7" fmla="*/ 1919288 w 2676525"/>
                  <a:gd name="connsiteY7" fmla="*/ 79 h 371475"/>
                  <a:gd name="connsiteX8" fmla="*/ 2205990 w 2676525"/>
                  <a:gd name="connsiteY8" fmla="*/ 79 h 371475"/>
                  <a:gd name="connsiteX9" fmla="*/ 2226945 w 2676525"/>
                  <a:gd name="connsiteY9" fmla="*/ 20082 h 371475"/>
                  <a:gd name="connsiteX10" fmla="*/ 2225993 w 2676525"/>
                  <a:gd name="connsiteY10" fmla="*/ 221059 h 371475"/>
                  <a:gd name="connsiteX11" fmla="*/ 2248853 w 2676525"/>
                  <a:gd name="connsiteY11" fmla="*/ 251539 h 371475"/>
                  <a:gd name="connsiteX12" fmla="*/ 2649855 w 2676525"/>
                  <a:gd name="connsiteY12" fmla="*/ 364887 h 371475"/>
                  <a:gd name="connsiteX13" fmla="*/ 2681288 w 2676525"/>
                  <a:gd name="connsiteY13" fmla="*/ 370602 h 371475"/>
                  <a:gd name="connsiteX14" fmla="*/ 2679383 w 2676525"/>
                  <a:gd name="connsiteY14" fmla="*/ 376317 h 371475"/>
                  <a:gd name="connsiteX15" fmla="*/ 2377440 w 2676525"/>
                  <a:gd name="connsiteY15" fmla="*/ 341074 h 371475"/>
                  <a:gd name="connsiteX16" fmla="*/ 2200275 w 2676525"/>
                  <a:gd name="connsiteY16" fmla="*/ 292497 h 371475"/>
                  <a:gd name="connsiteX17" fmla="*/ 2175510 w 2676525"/>
                  <a:gd name="connsiteY17" fmla="*/ 255349 h 371475"/>
                  <a:gd name="connsiteX18" fmla="*/ 2177415 w 2676525"/>
                  <a:gd name="connsiteY18" fmla="*/ 117237 h 371475"/>
                  <a:gd name="connsiteX19" fmla="*/ 2110740 w 2676525"/>
                  <a:gd name="connsiteY19" fmla="*/ 51514 h 371475"/>
                  <a:gd name="connsiteX20" fmla="*/ 1975485 w 2676525"/>
                  <a:gd name="connsiteY20" fmla="*/ 50562 h 371475"/>
                  <a:gd name="connsiteX21" fmla="*/ 1947863 w 2676525"/>
                  <a:gd name="connsiteY21" fmla="*/ 77232 h 371475"/>
                  <a:gd name="connsiteX22" fmla="*/ 1948815 w 2676525"/>
                  <a:gd name="connsiteY22" fmla="*/ 200104 h 371475"/>
                  <a:gd name="connsiteX23" fmla="*/ 1927860 w 2676525"/>
                  <a:gd name="connsiteY23" fmla="*/ 215344 h 371475"/>
                  <a:gd name="connsiteX24" fmla="*/ 1373505 w 2676525"/>
                  <a:gd name="connsiteY24" fmla="*/ 58182 h 371475"/>
                  <a:gd name="connsiteX25" fmla="*/ 1327785 w 2676525"/>
                  <a:gd name="connsiteY25" fmla="*/ 58182 h 371475"/>
                  <a:gd name="connsiteX26" fmla="*/ 603885 w 2676525"/>
                  <a:gd name="connsiteY26" fmla="*/ 258207 h 371475"/>
                  <a:gd name="connsiteX27" fmla="*/ 184785 w 2676525"/>
                  <a:gd name="connsiteY27" fmla="*/ 373459 h 371475"/>
                  <a:gd name="connsiteX28" fmla="*/ 73343 w 2676525"/>
                  <a:gd name="connsiteY28" fmla="*/ 378222 h 371475"/>
                  <a:gd name="connsiteX29" fmla="*/ 953 w 2676525"/>
                  <a:gd name="connsiteY29" fmla="*/ 378222 h 371475"/>
                  <a:gd name="connsiteX30" fmla="*/ 0 w 2676525"/>
                  <a:gd name="connsiteY30" fmla="*/ 372507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676525" h="371475">
                    <a:moveTo>
                      <a:pt x="0" y="372507"/>
                    </a:moveTo>
                    <a:cubicBezTo>
                      <a:pt x="49530" y="358219"/>
                      <a:pt x="98108" y="344884"/>
                      <a:pt x="147638" y="330597"/>
                    </a:cubicBezTo>
                    <a:cubicBezTo>
                      <a:pt x="538163" y="222964"/>
                      <a:pt x="927735" y="115332"/>
                      <a:pt x="1318260" y="7699"/>
                    </a:cubicBezTo>
                    <a:cubicBezTo>
                      <a:pt x="1340168" y="1984"/>
                      <a:pt x="1360170" y="1984"/>
                      <a:pt x="1382078" y="7699"/>
                    </a:cubicBezTo>
                    <a:cubicBezTo>
                      <a:pt x="1545908" y="54372"/>
                      <a:pt x="1709738" y="99139"/>
                      <a:pt x="1872615" y="145812"/>
                    </a:cubicBezTo>
                    <a:cubicBezTo>
                      <a:pt x="1890713" y="150574"/>
                      <a:pt x="1898333" y="150574"/>
                      <a:pt x="1897380" y="127714"/>
                    </a:cubicBezTo>
                    <a:cubicBezTo>
                      <a:pt x="1895475" y="93424"/>
                      <a:pt x="1897380" y="58182"/>
                      <a:pt x="1896428" y="23892"/>
                    </a:cubicBezTo>
                    <a:cubicBezTo>
                      <a:pt x="1895475" y="6747"/>
                      <a:pt x="1899285" y="-873"/>
                      <a:pt x="1919288" y="79"/>
                    </a:cubicBezTo>
                    <a:cubicBezTo>
                      <a:pt x="2014538" y="1032"/>
                      <a:pt x="2110740" y="1032"/>
                      <a:pt x="2205990" y="79"/>
                    </a:cubicBezTo>
                    <a:cubicBezTo>
                      <a:pt x="2222183" y="79"/>
                      <a:pt x="2226945" y="4842"/>
                      <a:pt x="2226945" y="20082"/>
                    </a:cubicBezTo>
                    <a:cubicBezTo>
                      <a:pt x="2225993" y="86757"/>
                      <a:pt x="2227898" y="154384"/>
                      <a:pt x="2225993" y="221059"/>
                    </a:cubicBezTo>
                    <a:cubicBezTo>
                      <a:pt x="2225993" y="239157"/>
                      <a:pt x="2231708" y="246777"/>
                      <a:pt x="2248853" y="251539"/>
                    </a:cubicBezTo>
                    <a:cubicBezTo>
                      <a:pt x="2382203" y="288687"/>
                      <a:pt x="2516505" y="326787"/>
                      <a:pt x="2649855" y="364887"/>
                    </a:cubicBezTo>
                    <a:cubicBezTo>
                      <a:pt x="2660333" y="367744"/>
                      <a:pt x="2671763" y="362982"/>
                      <a:pt x="2681288" y="370602"/>
                    </a:cubicBezTo>
                    <a:cubicBezTo>
                      <a:pt x="2680335" y="373459"/>
                      <a:pt x="2679383" y="376317"/>
                      <a:pt x="2679383" y="376317"/>
                    </a:cubicBezTo>
                    <a:cubicBezTo>
                      <a:pt x="2576513" y="382984"/>
                      <a:pt x="2475548" y="377269"/>
                      <a:pt x="2377440" y="341074"/>
                    </a:cubicBezTo>
                    <a:cubicBezTo>
                      <a:pt x="2320290" y="320119"/>
                      <a:pt x="2260283" y="306784"/>
                      <a:pt x="2200275" y="292497"/>
                    </a:cubicBezTo>
                    <a:cubicBezTo>
                      <a:pt x="2178368" y="286782"/>
                      <a:pt x="2171700" y="282019"/>
                      <a:pt x="2175510" y="255349"/>
                    </a:cubicBezTo>
                    <a:cubicBezTo>
                      <a:pt x="2181225" y="210582"/>
                      <a:pt x="2177415" y="163909"/>
                      <a:pt x="2177415" y="117237"/>
                    </a:cubicBezTo>
                    <a:cubicBezTo>
                      <a:pt x="2177415" y="51514"/>
                      <a:pt x="2177415" y="51514"/>
                      <a:pt x="2110740" y="51514"/>
                    </a:cubicBezTo>
                    <a:cubicBezTo>
                      <a:pt x="2065973" y="51514"/>
                      <a:pt x="2020253" y="52467"/>
                      <a:pt x="1975485" y="50562"/>
                    </a:cubicBezTo>
                    <a:cubicBezTo>
                      <a:pt x="1954530" y="49609"/>
                      <a:pt x="1946910" y="54372"/>
                      <a:pt x="1947863" y="77232"/>
                    </a:cubicBezTo>
                    <a:cubicBezTo>
                      <a:pt x="1949768" y="118189"/>
                      <a:pt x="1947863" y="159147"/>
                      <a:pt x="1948815" y="200104"/>
                    </a:cubicBezTo>
                    <a:cubicBezTo>
                      <a:pt x="1948815" y="215344"/>
                      <a:pt x="1947863" y="221059"/>
                      <a:pt x="1927860" y="215344"/>
                    </a:cubicBezTo>
                    <a:cubicBezTo>
                      <a:pt x="1743075" y="162004"/>
                      <a:pt x="1558290" y="110569"/>
                      <a:pt x="1373505" y="58182"/>
                    </a:cubicBezTo>
                    <a:cubicBezTo>
                      <a:pt x="1358265" y="53419"/>
                      <a:pt x="1343978" y="53419"/>
                      <a:pt x="1327785" y="58182"/>
                    </a:cubicBezTo>
                    <a:cubicBezTo>
                      <a:pt x="1086803" y="124857"/>
                      <a:pt x="844868" y="191532"/>
                      <a:pt x="603885" y="258207"/>
                    </a:cubicBezTo>
                    <a:cubicBezTo>
                      <a:pt x="463868" y="296307"/>
                      <a:pt x="324803" y="335359"/>
                      <a:pt x="184785" y="373459"/>
                    </a:cubicBezTo>
                    <a:cubicBezTo>
                      <a:pt x="147638" y="383937"/>
                      <a:pt x="110490" y="376317"/>
                      <a:pt x="73343" y="378222"/>
                    </a:cubicBezTo>
                    <a:cubicBezTo>
                      <a:pt x="49530" y="379174"/>
                      <a:pt x="25718" y="378222"/>
                      <a:pt x="953" y="378222"/>
                    </a:cubicBezTo>
                    <a:cubicBezTo>
                      <a:pt x="953" y="376317"/>
                      <a:pt x="0" y="374412"/>
                      <a:pt x="0" y="3725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540">
                <a:extLst>
                  <a:ext uri="{FF2B5EF4-FFF2-40B4-BE49-F238E27FC236}">
                    <a16:creationId xmlns:a16="http://schemas.microsoft.com/office/drawing/2014/main" id="{BF62726F-41E5-4596-AE46-932A424472B5}"/>
                  </a:ext>
                </a:extLst>
              </p:cNvPr>
              <p:cNvSpPr/>
              <p:nvPr/>
            </p:nvSpPr>
            <p:spPr>
              <a:xfrm>
                <a:off x="5565458" y="2008822"/>
                <a:ext cx="466725" cy="257175"/>
              </a:xfrm>
              <a:custGeom>
                <a:avLst/>
                <a:gdLst>
                  <a:gd name="connsiteX0" fmla="*/ 235267 w 466725"/>
                  <a:gd name="connsiteY0" fmla="*/ 953 h 257175"/>
                  <a:gd name="connsiteX1" fmla="*/ 446722 w 466725"/>
                  <a:gd name="connsiteY1" fmla="*/ 0 h 257175"/>
                  <a:gd name="connsiteX2" fmla="*/ 472440 w 466725"/>
                  <a:gd name="connsiteY2" fmla="*/ 26670 h 257175"/>
                  <a:gd name="connsiteX3" fmla="*/ 472440 w 466725"/>
                  <a:gd name="connsiteY3" fmla="*/ 235267 h 257175"/>
                  <a:gd name="connsiteX4" fmla="*/ 450533 w 466725"/>
                  <a:gd name="connsiteY4" fmla="*/ 257175 h 257175"/>
                  <a:gd name="connsiteX5" fmla="*/ 22860 w 466725"/>
                  <a:gd name="connsiteY5" fmla="*/ 257175 h 257175"/>
                  <a:gd name="connsiteX6" fmla="*/ 0 w 466725"/>
                  <a:gd name="connsiteY6" fmla="*/ 236220 h 257175"/>
                  <a:gd name="connsiteX7" fmla="*/ 0 w 466725"/>
                  <a:gd name="connsiteY7" fmla="*/ 21908 h 257175"/>
                  <a:gd name="connsiteX8" fmla="*/ 21907 w 466725"/>
                  <a:gd name="connsiteY8" fmla="*/ 0 h 257175"/>
                  <a:gd name="connsiteX9" fmla="*/ 235267 w 466725"/>
                  <a:gd name="connsiteY9" fmla="*/ 953 h 257175"/>
                  <a:gd name="connsiteX10" fmla="*/ 394335 w 466725"/>
                  <a:gd name="connsiteY10" fmla="*/ 128588 h 257175"/>
                  <a:gd name="connsiteX11" fmla="*/ 394335 w 466725"/>
                  <a:gd name="connsiteY11" fmla="*/ 128588 h 257175"/>
                  <a:gd name="connsiteX12" fmla="*/ 394335 w 466725"/>
                  <a:gd name="connsiteY12" fmla="*/ 214313 h 257175"/>
                  <a:gd name="connsiteX13" fmla="*/ 404813 w 466725"/>
                  <a:gd name="connsiteY13" fmla="*/ 230505 h 257175"/>
                  <a:gd name="connsiteX14" fmla="*/ 419100 w 466725"/>
                  <a:gd name="connsiteY14" fmla="*/ 214313 h 257175"/>
                  <a:gd name="connsiteX15" fmla="*/ 419100 w 466725"/>
                  <a:gd name="connsiteY15" fmla="*/ 40005 h 257175"/>
                  <a:gd name="connsiteX16" fmla="*/ 404813 w 466725"/>
                  <a:gd name="connsiteY16" fmla="*/ 23813 h 257175"/>
                  <a:gd name="connsiteX17" fmla="*/ 394335 w 466725"/>
                  <a:gd name="connsiteY17" fmla="*/ 40005 h 257175"/>
                  <a:gd name="connsiteX18" fmla="*/ 394335 w 466725"/>
                  <a:gd name="connsiteY18" fmla="*/ 128588 h 257175"/>
                  <a:gd name="connsiteX19" fmla="*/ 368617 w 466725"/>
                  <a:gd name="connsiteY19" fmla="*/ 128588 h 257175"/>
                  <a:gd name="connsiteX20" fmla="*/ 368617 w 466725"/>
                  <a:gd name="connsiteY20" fmla="*/ 45720 h 257175"/>
                  <a:gd name="connsiteX21" fmla="*/ 357188 w 466725"/>
                  <a:gd name="connsiteY21" fmla="*/ 24765 h 257175"/>
                  <a:gd name="connsiteX22" fmla="*/ 343853 w 466725"/>
                  <a:gd name="connsiteY22" fmla="*/ 44768 h 257175"/>
                  <a:gd name="connsiteX23" fmla="*/ 343853 w 466725"/>
                  <a:gd name="connsiteY23" fmla="*/ 214313 h 257175"/>
                  <a:gd name="connsiteX24" fmla="*/ 355282 w 466725"/>
                  <a:gd name="connsiteY24" fmla="*/ 232410 h 257175"/>
                  <a:gd name="connsiteX25" fmla="*/ 368617 w 466725"/>
                  <a:gd name="connsiteY25" fmla="*/ 213360 h 257175"/>
                  <a:gd name="connsiteX26" fmla="*/ 368617 w 466725"/>
                  <a:gd name="connsiteY26" fmla="*/ 128588 h 257175"/>
                  <a:gd name="connsiteX27" fmla="*/ 248602 w 466725"/>
                  <a:gd name="connsiteY27" fmla="*/ 126683 h 257175"/>
                  <a:gd name="connsiteX28" fmla="*/ 248602 w 466725"/>
                  <a:gd name="connsiteY28" fmla="*/ 215265 h 257175"/>
                  <a:gd name="connsiteX29" fmla="*/ 259080 w 466725"/>
                  <a:gd name="connsiteY29" fmla="*/ 231458 h 257175"/>
                  <a:gd name="connsiteX30" fmla="*/ 273367 w 466725"/>
                  <a:gd name="connsiteY30" fmla="*/ 215265 h 257175"/>
                  <a:gd name="connsiteX31" fmla="*/ 273367 w 466725"/>
                  <a:gd name="connsiteY31" fmla="*/ 40958 h 257175"/>
                  <a:gd name="connsiteX32" fmla="*/ 259080 w 466725"/>
                  <a:gd name="connsiteY32" fmla="*/ 24765 h 257175"/>
                  <a:gd name="connsiteX33" fmla="*/ 247650 w 466725"/>
                  <a:gd name="connsiteY33" fmla="*/ 40958 h 257175"/>
                  <a:gd name="connsiteX34" fmla="*/ 248602 w 466725"/>
                  <a:gd name="connsiteY34" fmla="*/ 126683 h 257175"/>
                  <a:gd name="connsiteX35" fmla="*/ 128588 w 466725"/>
                  <a:gd name="connsiteY35" fmla="*/ 126683 h 257175"/>
                  <a:gd name="connsiteX36" fmla="*/ 128588 w 466725"/>
                  <a:gd name="connsiteY36" fmla="*/ 40958 h 257175"/>
                  <a:gd name="connsiteX37" fmla="*/ 118110 w 466725"/>
                  <a:gd name="connsiteY37" fmla="*/ 24765 h 257175"/>
                  <a:gd name="connsiteX38" fmla="*/ 103822 w 466725"/>
                  <a:gd name="connsiteY38" fmla="*/ 40958 h 257175"/>
                  <a:gd name="connsiteX39" fmla="*/ 103822 w 466725"/>
                  <a:gd name="connsiteY39" fmla="*/ 215265 h 257175"/>
                  <a:gd name="connsiteX40" fmla="*/ 118110 w 466725"/>
                  <a:gd name="connsiteY40" fmla="*/ 231458 h 257175"/>
                  <a:gd name="connsiteX41" fmla="*/ 128588 w 466725"/>
                  <a:gd name="connsiteY41" fmla="*/ 215265 h 257175"/>
                  <a:gd name="connsiteX42" fmla="*/ 128588 w 466725"/>
                  <a:gd name="connsiteY42" fmla="*/ 126683 h 257175"/>
                  <a:gd name="connsiteX43" fmla="*/ 296228 w 466725"/>
                  <a:gd name="connsiteY43" fmla="*/ 127635 h 257175"/>
                  <a:gd name="connsiteX44" fmla="*/ 296228 w 466725"/>
                  <a:gd name="connsiteY44" fmla="*/ 213360 h 257175"/>
                  <a:gd name="connsiteX45" fmla="*/ 308610 w 466725"/>
                  <a:gd name="connsiteY45" fmla="*/ 231458 h 257175"/>
                  <a:gd name="connsiteX46" fmla="*/ 321945 w 466725"/>
                  <a:gd name="connsiteY46" fmla="*/ 215265 h 257175"/>
                  <a:gd name="connsiteX47" fmla="*/ 321945 w 466725"/>
                  <a:gd name="connsiteY47" fmla="*/ 43815 h 257175"/>
                  <a:gd name="connsiteX48" fmla="*/ 309563 w 466725"/>
                  <a:gd name="connsiteY48" fmla="*/ 25718 h 257175"/>
                  <a:gd name="connsiteX49" fmla="*/ 296228 w 466725"/>
                  <a:gd name="connsiteY49" fmla="*/ 44768 h 257175"/>
                  <a:gd name="connsiteX50" fmla="*/ 296228 w 466725"/>
                  <a:gd name="connsiteY50" fmla="*/ 127635 h 257175"/>
                  <a:gd name="connsiteX51" fmla="*/ 226695 w 466725"/>
                  <a:gd name="connsiteY51" fmla="*/ 129540 h 257175"/>
                  <a:gd name="connsiteX52" fmla="*/ 226695 w 466725"/>
                  <a:gd name="connsiteY52" fmla="*/ 46672 h 257175"/>
                  <a:gd name="connsiteX53" fmla="*/ 214313 w 466725"/>
                  <a:gd name="connsiteY53" fmla="*/ 25718 h 257175"/>
                  <a:gd name="connsiteX54" fmla="*/ 200977 w 466725"/>
                  <a:gd name="connsiteY54" fmla="*/ 44768 h 257175"/>
                  <a:gd name="connsiteX55" fmla="*/ 200977 w 466725"/>
                  <a:gd name="connsiteY55" fmla="*/ 210503 h 257175"/>
                  <a:gd name="connsiteX56" fmla="*/ 212407 w 466725"/>
                  <a:gd name="connsiteY56" fmla="*/ 230505 h 257175"/>
                  <a:gd name="connsiteX57" fmla="*/ 225742 w 466725"/>
                  <a:gd name="connsiteY57" fmla="*/ 208598 h 257175"/>
                  <a:gd name="connsiteX58" fmla="*/ 226695 w 466725"/>
                  <a:gd name="connsiteY58" fmla="*/ 129540 h 257175"/>
                  <a:gd name="connsiteX59" fmla="*/ 56197 w 466725"/>
                  <a:gd name="connsiteY59" fmla="*/ 127635 h 257175"/>
                  <a:gd name="connsiteX60" fmla="*/ 56197 w 466725"/>
                  <a:gd name="connsiteY60" fmla="*/ 213360 h 257175"/>
                  <a:gd name="connsiteX61" fmla="*/ 68580 w 466725"/>
                  <a:gd name="connsiteY61" fmla="*/ 230505 h 257175"/>
                  <a:gd name="connsiteX62" fmla="*/ 81915 w 466725"/>
                  <a:gd name="connsiteY62" fmla="*/ 214313 h 257175"/>
                  <a:gd name="connsiteX63" fmla="*/ 81915 w 466725"/>
                  <a:gd name="connsiteY63" fmla="*/ 42863 h 257175"/>
                  <a:gd name="connsiteX64" fmla="*/ 69532 w 466725"/>
                  <a:gd name="connsiteY64" fmla="*/ 24765 h 257175"/>
                  <a:gd name="connsiteX65" fmla="*/ 56197 w 466725"/>
                  <a:gd name="connsiteY65" fmla="*/ 43815 h 257175"/>
                  <a:gd name="connsiteX66" fmla="*/ 56197 w 466725"/>
                  <a:gd name="connsiteY66" fmla="*/ 127635 h 257175"/>
                  <a:gd name="connsiteX67" fmla="*/ 154305 w 466725"/>
                  <a:gd name="connsiteY67" fmla="*/ 128588 h 257175"/>
                  <a:gd name="connsiteX68" fmla="*/ 154305 w 466725"/>
                  <a:gd name="connsiteY68" fmla="*/ 214313 h 257175"/>
                  <a:gd name="connsiteX69" fmla="*/ 165735 w 466725"/>
                  <a:gd name="connsiteY69" fmla="*/ 230505 h 257175"/>
                  <a:gd name="connsiteX70" fmla="*/ 177165 w 466725"/>
                  <a:gd name="connsiteY70" fmla="*/ 215265 h 257175"/>
                  <a:gd name="connsiteX71" fmla="*/ 177165 w 466725"/>
                  <a:gd name="connsiteY71" fmla="*/ 42863 h 257175"/>
                  <a:gd name="connsiteX72" fmla="*/ 164782 w 466725"/>
                  <a:gd name="connsiteY72" fmla="*/ 25718 h 257175"/>
                  <a:gd name="connsiteX73" fmla="*/ 154305 w 466725"/>
                  <a:gd name="connsiteY73" fmla="*/ 42863 h 257175"/>
                  <a:gd name="connsiteX74" fmla="*/ 154305 w 466725"/>
                  <a:gd name="connsiteY74" fmla="*/ 128588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466725" h="257175">
                    <a:moveTo>
                      <a:pt x="235267" y="953"/>
                    </a:moveTo>
                    <a:cubicBezTo>
                      <a:pt x="305753" y="953"/>
                      <a:pt x="376238" y="1905"/>
                      <a:pt x="446722" y="0"/>
                    </a:cubicBezTo>
                    <a:cubicBezTo>
                      <a:pt x="468630" y="0"/>
                      <a:pt x="472440" y="6668"/>
                      <a:pt x="472440" y="26670"/>
                    </a:cubicBezTo>
                    <a:cubicBezTo>
                      <a:pt x="471488" y="96203"/>
                      <a:pt x="471488" y="165735"/>
                      <a:pt x="472440" y="235267"/>
                    </a:cubicBezTo>
                    <a:cubicBezTo>
                      <a:pt x="472440" y="252413"/>
                      <a:pt x="467677" y="257175"/>
                      <a:pt x="450533" y="257175"/>
                    </a:cubicBezTo>
                    <a:cubicBezTo>
                      <a:pt x="307657" y="256223"/>
                      <a:pt x="165735" y="256223"/>
                      <a:pt x="22860" y="257175"/>
                    </a:cubicBezTo>
                    <a:cubicBezTo>
                      <a:pt x="6667" y="257175"/>
                      <a:pt x="0" y="254317"/>
                      <a:pt x="0" y="236220"/>
                    </a:cubicBezTo>
                    <a:cubicBezTo>
                      <a:pt x="952" y="164783"/>
                      <a:pt x="952" y="93345"/>
                      <a:pt x="0" y="21908"/>
                    </a:cubicBezTo>
                    <a:cubicBezTo>
                      <a:pt x="0" y="4763"/>
                      <a:pt x="3810" y="0"/>
                      <a:pt x="21907" y="0"/>
                    </a:cubicBezTo>
                    <a:cubicBezTo>
                      <a:pt x="93345" y="1905"/>
                      <a:pt x="164782" y="953"/>
                      <a:pt x="235267" y="953"/>
                    </a:cubicBezTo>
                    <a:close/>
                    <a:moveTo>
                      <a:pt x="394335" y="128588"/>
                    </a:moveTo>
                    <a:cubicBezTo>
                      <a:pt x="394335" y="128588"/>
                      <a:pt x="394335" y="128588"/>
                      <a:pt x="394335" y="128588"/>
                    </a:cubicBezTo>
                    <a:cubicBezTo>
                      <a:pt x="394335" y="157163"/>
                      <a:pt x="394335" y="185738"/>
                      <a:pt x="394335" y="214313"/>
                    </a:cubicBezTo>
                    <a:cubicBezTo>
                      <a:pt x="394335" y="221933"/>
                      <a:pt x="392430" y="230505"/>
                      <a:pt x="404813" y="230505"/>
                    </a:cubicBezTo>
                    <a:cubicBezTo>
                      <a:pt x="417195" y="231458"/>
                      <a:pt x="419100" y="224790"/>
                      <a:pt x="419100" y="214313"/>
                    </a:cubicBezTo>
                    <a:cubicBezTo>
                      <a:pt x="419100" y="156210"/>
                      <a:pt x="419100" y="98108"/>
                      <a:pt x="419100" y="40005"/>
                    </a:cubicBezTo>
                    <a:cubicBezTo>
                      <a:pt x="419100" y="30480"/>
                      <a:pt x="417195" y="22860"/>
                      <a:pt x="404813" y="23813"/>
                    </a:cubicBezTo>
                    <a:cubicBezTo>
                      <a:pt x="392430" y="23813"/>
                      <a:pt x="394335" y="32385"/>
                      <a:pt x="394335" y="40005"/>
                    </a:cubicBezTo>
                    <a:cubicBezTo>
                      <a:pt x="394335" y="70485"/>
                      <a:pt x="394335" y="100013"/>
                      <a:pt x="394335" y="128588"/>
                    </a:cubicBezTo>
                    <a:close/>
                    <a:moveTo>
                      <a:pt x="368617" y="128588"/>
                    </a:moveTo>
                    <a:cubicBezTo>
                      <a:pt x="368617" y="100965"/>
                      <a:pt x="368617" y="73343"/>
                      <a:pt x="368617" y="45720"/>
                    </a:cubicBezTo>
                    <a:cubicBezTo>
                      <a:pt x="368617" y="37147"/>
                      <a:pt x="373380" y="24765"/>
                      <a:pt x="357188" y="24765"/>
                    </a:cubicBezTo>
                    <a:cubicBezTo>
                      <a:pt x="341947" y="24765"/>
                      <a:pt x="343853" y="34290"/>
                      <a:pt x="343853" y="44768"/>
                    </a:cubicBezTo>
                    <a:cubicBezTo>
                      <a:pt x="343853" y="100965"/>
                      <a:pt x="343853" y="157163"/>
                      <a:pt x="343853" y="214313"/>
                    </a:cubicBezTo>
                    <a:cubicBezTo>
                      <a:pt x="343853" y="222885"/>
                      <a:pt x="341947" y="232410"/>
                      <a:pt x="355282" y="232410"/>
                    </a:cubicBezTo>
                    <a:cubicBezTo>
                      <a:pt x="371475" y="232410"/>
                      <a:pt x="367665" y="221933"/>
                      <a:pt x="368617" y="213360"/>
                    </a:cubicBezTo>
                    <a:cubicBezTo>
                      <a:pt x="368617" y="183833"/>
                      <a:pt x="368617" y="156210"/>
                      <a:pt x="368617" y="128588"/>
                    </a:cubicBezTo>
                    <a:close/>
                    <a:moveTo>
                      <a:pt x="248602" y="126683"/>
                    </a:moveTo>
                    <a:cubicBezTo>
                      <a:pt x="248602" y="156210"/>
                      <a:pt x="248602" y="185738"/>
                      <a:pt x="248602" y="215265"/>
                    </a:cubicBezTo>
                    <a:cubicBezTo>
                      <a:pt x="248602" y="222885"/>
                      <a:pt x="246697" y="231458"/>
                      <a:pt x="259080" y="231458"/>
                    </a:cubicBezTo>
                    <a:cubicBezTo>
                      <a:pt x="271463" y="231458"/>
                      <a:pt x="273367" y="225742"/>
                      <a:pt x="273367" y="215265"/>
                    </a:cubicBezTo>
                    <a:cubicBezTo>
                      <a:pt x="273367" y="157163"/>
                      <a:pt x="273367" y="99060"/>
                      <a:pt x="273367" y="40958"/>
                    </a:cubicBezTo>
                    <a:cubicBezTo>
                      <a:pt x="273367" y="31433"/>
                      <a:pt x="271463" y="23813"/>
                      <a:pt x="259080" y="24765"/>
                    </a:cubicBezTo>
                    <a:cubicBezTo>
                      <a:pt x="246697" y="24765"/>
                      <a:pt x="247650" y="33338"/>
                      <a:pt x="247650" y="40958"/>
                    </a:cubicBezTo>
                    <a:cubicBezTo>
                      <a:pt x="247650" y="69533"/>
                      <a:pt x="248602" y="98108"/>
                      <a:pt x="248602" y="126683"/>
                    </a:cubicBezTo>
                    <a:close/>
                    <a:moveTo>
                      <a:pt x="128588" y="126683"/>
                    </a:moveTo>
                    <a:cubicBezTo>
                      <a:pt x="128588" y="98108"/>
                      <a:pt x="128588" y="69533"/>
                      <a:pt x="128588" y="40958"/>
                    </a:cubicBezTo>
                    <a:cubicBezTo>
                      <a:pt x="128588" y="33338"/>
                      <a:pt x="130492" y="24765"/>
                      <a:pt x="118110" y="24765"/>
                    </a:cubicBezTo>
                    <a:cubicBezTo>
                      <a:pt x="105727" y="24765"/>
                      <a:pt x="103822" y="31433"/>
                      <a:pt x="103822" y="40958"/>
                    </a:cubicBezTo>
                    <a:cubicBezTo>
                      <a:pt x="103822" y="99060"/>
                      <a:pt x="103822" y="157163"/>
                      <a:pt x="103822" y="215265"/>
                    </a:cubicBezTo>
                    <a:cubicBezTo>
                      <a:pt x="103822" y="225742"/>
                      <a:pt x="105727" y="231458"/>
                      <a:pt x="118110" y="231458"/>
                    </a:cubicBezTo>
                    <a:cubicBezTo>
                      <a:pt x="130492" y="231458"/>
                      <a:pt x="128588" y="222885"/>
                      <a:pt x="128588" y="215265"/>
                    </a:cubicBezTo>
                    <a:cubicBezTo>
                      <a:pt x="128588" y="185738"/>
                      <a:pt x="128588" y="156210"/>
                      <a:pt x="128588" y="126683"/>
                    </a:cubicBezTo>
                    <a:close/>
                    <a:moveTo>
                      <a:pt x="296228" y="127635"/>
                    </a:moveTo>
                    <a:cubicBezTo>
                      <a:pt x="296228" y="156210"/>
                      <a:pt x="296228" y="184785"/>
                      <a:pt x="296228" y="213360"/>
                    </a:cubicBezTo>
                    <a:cubicBezTo>
                      <a:pt x="296228" y="221933"/>
                      <a:pt x="294322" y="230505"/>
                      <a:pt x="308610" y="231458"/>
                    </a:cubicBezTo>
                    <a:cubicBezTo>
                      <a:pt x="321945" y="231458"/>
                      <a:pt x="321945" y="224790"/>
                      <a:pt x="321945" y="215265"/>
                    </a:cubicBezTo>
                    <a:cubicBezTo>
                      <a:pt x="321945" y="158115"/>
                      <a:pt x="321945" y="100965"/>
                      <a:pt x="321945" y="43815"/>
                    </a:cubicBezTo>
                    <a:cubicBezTo>
                      <a:pt x="321945" y="35243"/>
                      <a:pt x="322897" y="26670"/>
                      <a:pt x="309563" y="25718"/>
                    </a:cubicBezTo>
                    <a:cubicBezTo>
                      <a:pt x="294322" y="24765"/>
                      <a:pt x="296228" y="36195"/>
                      <a:pt x="296228" y="44768"/>
                    </a:cubicBezTo>
                    <a:cubicBezTo>
                      <a:pt x="296228" y="72390"/>
                      <a:pt x="296228" y="100013"/>
                      <a:pt x="296228" y="127635"/>
                    </a:cubicBezTo>
                    <a:close/>
                    <a:moveTo>
                      <a:pt x="226695" y="129540"/>
                    </a:moveTo>
                    <a:cubicBezTo>
                      <a:pt x="226695" y="101918"/>
                      <a:pt x="226695" y="74295"/>
                      <a:pt x="226695" y="46672"/>
                    </a:cubicBezTo>
                    <a:cubicBezTo>
                      <a:pt x="226695" y="38100"/>
                      <a:pt x="230505" y="26670"/>
                      <a:pt x="214313" y="25718"/>
                    </a:cubicBezTo>
                    <a:cubicBezTo>
                      <a:pt x="198120" y="24765"/>
                      <a:pt x="200977" y="36195"/>
                      <a:pt x="200977" y="44768"/>
                    </a:cubicBezTo>
                    <a:cubicBezTo>
                      <a:pt x="200977" y="100013"/>
                      <a:pt x="200977" y="155258"/>
                      <a:pt x="200977" y="210503"/>
                    </a:cubicBezTo>
                    <a:cubicBezTo>
                      <a:pt x="200977" y="219075"/>
                      <a:pt x="196215" y="230505"/>
                      <a:pt x="212407" y="230505"/>
                    </a:cubicBezTo>
                    <a:cubicBezTo>
                      <a:pt x="230505" y="230505"/>
                      <a:pt x="225742" y="218123"/>
                      <a:pt x="225742" y="208598"/>
                    </a:cubicBezTo>
                    <a:cubicBezTo>
                      <a:pt x="227647" y="182880"/>
                      <a:pt x="226695" y="156210"/>
                      <a:pt x="226695" y="129540"/>
                    </a:cubicBezTo>
                    <a:close/>
                    <a:moveTo>
                      <a:pt x="56197" y="127635"/>
                    </a:moveTo>
                    <a:cubicBezTo>
                      <a:pt x="56197" y="156210"/>
                      <a:pt x="56197" y="184785"/>
                      <a:pt x="56197" y="213360"/>
                    </a:cubicBezTo>
                    <a:cubicBezTo>
                      <a:pt x="56197" y="221933"/>
                      <a:pt x="55245" y="230505"/>
                      <a:pt x="68580" y="230505"/>
                    </a:cubicBezTo>
                    <a:cubicBezTo>
                      <a:pt x="81915" y="230505"/>
                      <a:pt x="81915" y="223838"/>
                      <a:pt x="81915" y="214313"/>
                    </a:cubicBezTo>
                    <a:cubicBezTo>
                      <a:pt x="81915" y="157163"/>
                      <a:pt x="81915" y="100013"/>
                      <a:pt x="81915" y="42863"/>
                    </a:cubicBezTo>
                    <a:cubicBezTo>
                      <a:pt x="81915" y="34290"/>
                      <a:pt x="82867" y="25718"/>
                      <a:pt x="69532" y="24765"/>
                    </a:cubicBezTo>
                    <a:cubicBezTo>
                      <a:pt x="54292" y="24765"/>
                      <a:pt x="56197" y="35243"/>
                      <a:pt x="56197" y="43815"/>
                    </a:cubicBezTo>
                    <a:cubicBezTo>
                      <a:pt x="56197" y="72390"/>
                      <a:pt x="56197" y="100013"/>
                      <a:pt x="56197" y="127635"/>
                    </a:cubicBezTo>
                    <a:close/>
                    <a:moveTo>
                      <a:pt x="154305" y="128588"/>
                    </a:moveTo>
                    <a:cubicBezTo>
                      <a:pt x="154305" y="157163"/>
                      <a:pt x="154305" y="185738"/>
                      <a:pt x="154305" y="214313"/>
                    </a:cubicBezTo>
                    <a:cubicBezTo>
                      <a:pt x="154305" y="221933"/>
                      <a:pt x="153352" y="230505"/>
                      <a:pt x="165735" y="230505"/>
                    </a:cubicBezTo>
                    <a:cubicBezTo>
                      <a:pt x="177165" y="230505"/>
                      <a:pt x="177165" y="222885"/>
                      <a:pt x="177165" y="215265"/>
                    </a:cubicBezTo>
                    <a:cubicBezTo>
                      <a:pt x="177165" y="158115"/>
                      <a:pt x="177165" y="100965"/>
                      <a:pt x="177165" y="42863"/>
                    </a:cubicBezTo>
                    <a:cubicBezTo>
                      <a:pt x="177165" y="34290"/>
                      <a:pt x="177165" y="24765"/>
                      <a:pt x="164782" y="25718"/>
                    </a:cubicBezTo>
                    <a:cubicBezTo>
                      <a:pt x="152400" y="26670"/>
                      <a:pt x="154305" y="35243"/>
                      <a:pt x="154305" y="42863"/>
                    </a:cubicBezTo>
                    <a:cubicBezTo>
                      <a:pt x="154305" y="71438"/>
                      <a:pt x="154305" y="100013"/>
                      <a:pt x="154305" y="1285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541">
                <a:extLst>
                  <a:ext uri="{FF2B5EF4-FFF2-40B4-BE49-F238E27FC236}">
                    <a16:creationId xmlns:a16="http://schemas.microsoft.com/office/drawing/2014/main" id="{84E32CFB-34F1-4545-AE9C-141C84C1BFDD}"/>
                  </a:ext>
                </a:extLst>
              </p:cNvPr>
              <p:cNvSpPr/>
              <p:nvPr/>
            </p:nvSpPr>
            <p:spPr>
              <a:xfrm>
                <a:off x="5572125" y="1876663"/>
                <a:ext cx="457200" cy="104775"/>
              </a:xfrm>
              <a:custGeom>
                <a:avLst/>
                <a:gdLst>
                  <a:gd name="connsiteX0" fmla="*/ 0 w 457200"/>
                  <a:gd name="connsiteY0" fmla="*/ 112157 h 104775"/>
                  <a:gd name="connsiteX1" fmla="*/ 74295 w 457200"/>
                  <a:gd name="connsiteY1" fmla="*/ 71199 h 104775"/>
                  <a:gd name="connsiteX2" fmla="*/ 154305 w 457200"/>
                  <a:gd name="connsiteY2" fmla="*/ 27384 h 104775"/>
                  <a:gd name="connsiteX3" fmla="*/ 297180 w 457200"/>
                  <a:gd name="connsiteY3" fmla="*/ 25479 h 104775"/>
                  <a:gd name="connsiteX4" fmla="*/ 461010 w 457200"/>
                  <a:gd name="connsiteY4" fmla="*/ 112157 h 104775"/>
                  <a:gd name="connsiteX5" fmla="*/ 0 w 457200"/>
                  <a:gd name="connsiteY5" fmla="*/ 11215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" h="104775">
                    <a:moveTo>
                      <a:pt x="0" y="112157"/>
                    </a:moveTo>
                    <a:cubicBezTo>
                      <a:pt x="26670" y="97869"/>
                      <a:pt x="50483" y="84534"/>
                      <a:pt x="74295" y="71199"/>
                    </a:cubicBezTo>
                    <a:cubicBezTo>
                      <a:pt x="100965" y="56912"/>
                      <a:pt x="130492" y="45482"/>
                      <a:pt x="154305" y="27384"/>
                    </a:cubicBezTo>
                    <a:cubicBezTo>
                      <a:pt x="202883" y="-9763"/>
                      <a:pt x="246698" y="-7858"/>
                      <a:pt x="297180" y="25479"/>
                    </a:cubicBezTo>
                    <a:cubicBezTo>
                      <a:pt x="345758" y="57864"/>
                      <a:pt x="401003" y="80724"/>
                      <a:pt x="461010" y="112157"/>
                    </a:cubicBezTo>
                    <a:cubicBezTo>
                      <a:pt x="302895" y="112157"/>
                      <a:pt x="154305" y="112157"/>
                      <a:pt x="0" y="1121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DA03913C-63A3-4D5E-A80B-A6C9E87306F1}"/>
              </a:ext>
            </a:extLst>
          </p:cNvPr>
          <p:cNvGrpSpPr/>
          <p:nvPr/>
        </p:nvGrpSpPr>
        <p:grpSpPr>
          <a:xfrm>
            <a:off x="7765241" y="4558439"/>
            <a:ext cx="3969559" cy="1191037"/>
            <a:chOff x="4822352" y="1916832"/>
            <a:chExt cx="3422056" cy="1191037"/>
          </a:xfrm>
        </p:grpSpPr>
        <p:sp>
          <p:nvSpPr>
            <p:cNvPr id="3" name="Text Placeholder 10">
              <a:extLst>
                <a:ext uri="{FF2B5EF4-FFF2-40B4-BE49-F238E27FC236}">
                  <a16:creationId xmlns:a16="http://schemas.microsoft.com/office/drawing/2014/main" id="{F2AF7FE2-F89C-4B1E-A4B7-4684855BAF0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0E7C1D-998D-489B-B3B0-FB784CC57C32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5D011D4-FD1E-44D3-B67A-CBE9BEA907AF}"/>
              </a:ext>
            </a:extLst>
          </p:cNvPr>
          <p:cNvSpPr txBox="1"/>
          <p:nvPr/>
        </p:nvSpPr>
        <p:spPr>
          <a:xfrm>
            <a:off x="8570762" y="5900004"/>
            <a:ext cx="3092583" cy="492443"/>
          </a:xfrm>
          <a:prstGeom prst="rect">
            <a:avLst/>
          </a:prstGeom>
          <a:solidFill>
            <a:schemeClr val="accent3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bg1"/>
                </a:solidFill>
              </a:rPr>
              <a:t>PPT Professional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65558C-1ACB-4B1D-9315-D837BE7628DD}"/>
              </a:ext>
            </a:extLst>
          </p:cNvPr>
          <p:cNvSpPr txBox="1"/>
          <p:nvPr/>
        </p:nvSpPr>
        <p:spPr>
          <a:xfrm>
            <a:off x="6565470" y="5838184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155085-2B50-4C6A-A386-37655CA7BC50}"/>
              </a:ext>
            </a:extLst>
          </p:cNvPr>
          <p:cNvSpPr txBox="1"/>
          <p:nvPr/>
        </p:nvSpPr>
        <p:spPr>
          <a:xfrm>
            <a:off x="6565470" y="6154884"/>
            <a:ext cx="18226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DE37F18-D4AF-4753-A0B0-3C1FDC1E548E}"/>
              </a:ext>
            </a:extLst>
          </p:cNvPr>
          <p:cNvSpPr txBox="1">
            <a:spLocks/>
          </p:cNvSpPr>
          <p:nvPr/>
        </p:nvSpPr>
        <p:spPr>
          <a:xfrm>
            <a:off x="519141" y="306630"/>
            <a:ext cx="4808997" cy="215443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Modern Portfolio Presentation Designed</a:t>
            </a:r>
          </a:p>
        </p:txBody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310C2A8D-71D8-43FC-9F01-B2FE6F6618A3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3E31998-0674-4D36-88B4-64267227AB34}"/>
              </a:ext>
            </a:extLst>
          </p:cNvPr>
          <p:cNvGrpSpPr/>
          <p:nvPr/>
        </p:nvGrpSpPr>
        <p:grpSpPr>
          <a:xfrm>
            <a:off x="0" y="2303787"/>
            <a:ext cx="7804318" cy="3396977"/>
            <a:chOff x="0" y="2102491"/>
            <a:chExt cx="7804318" cy="3396977"/>
          </a:xfrm>
        </p:grpSpPr>
        <p:sp>
          <p:nvSpPr>
            <p:cNvPr id="4" name="Rectangle 23">
              <a:extLst>
                <a:ext uri="{FF2B5EF4-FFF2-40B4-BE49-F238E27FC236}">
                  <a16:creationId xmlns:a16="http://schemas.microsoft.com/office/drawing/2014/main" id="{F8E6FDC8-1778-4917-B547-8A595EC5C9BC}"/>
                </a:ext>
              </a:extLst>
            </p:cNvPr>
            <p:cNvSpPr/>
            <p:nvPr/>
          </p:nvSpPr>
          <p:spPr>
            <a:xfrm rot="10800000" flipH="1" flipV="1">
              <a:off x="0" y="3554252"/>
              <a:ext cx="4958478" cy="54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막힌 원호 4">
              <a:extLst>
                <a:ext uri="{FF2B5EF4-FFF2-40B4-BE49-F238E27FC236}">
                  <a16:creationId xmlns:a16="http://schemas.microsoft.com/office/drawing/2014/main" id="{A4DE12A6-6B29-4211-93A1-8E0042D94CED}"/>
                </a:ext>
              </a:extLst>
            </p:cNvPr>
            <p:cNvSpPr/>
            <p:nvPr/>
          </p:nvSpPr>
          <p:spPr>
            <a:xfrm rot="10800000" flipH="1" flipV="1">
              <a:off x="4368414" y="2102491"/>
              <a:ext cx="3372967" cy="3396977"/>
            </a:xfrm>
            <a:prstGeom prst="blockArc">
              <a:avLst>
                <a:gd name="adj1" fmla="val 10854925"/>
                <a:gd name="adj2" fmla="val 19254430"/>
                <a:gd name="adj3" fmla="val 176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4">
              <a:extLst>
                <a:ext uri="{FF2B5EF4-FFF2-40B4-BE49-F238E27FC236}">
                  <a16:creationId xmlns:a16="http://schemas.microsoft.com/office/drawing/2014/main" id="{60A6CF01-D2AB-4258-8BEE-698CF0E453A7}"/>
                </a:ext>
              </a:extLst>
            </p:cNvPr>
            <p:cNvSpPr/>
            <p:nvPr/>
          </p:nvSpPr>
          <p:spPr>
            <a:xfrm rot="19253083" flipH="1" flipV="1">
              <a:off x="6813571" y="2807951"/>
              <a:ext cx="990747" cy="673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9BB39081-291A-4B7A-9E0B-66FDC444340B}"/>
              </a:ext>
            </a:extLst>
          </p:cNvPr>
          <p:cNvGrpSpPr/>
          <p:nvPr/>
        </p:nvGrpSpPr>
        <p:grpSpPr>
          <a:xfrm flipH="1" flipV="1">
            <a:off x="4387682" y="2344247"/>
            <a:ext cx="7804318" cy="3396977"/>
            <a:chOff x="0" y="2102491"/>
            <a:chExt cx="7804318" cy="3396977"/>
          </a:xfrm>
          <a:solidFill>
            <a:schemeClr val="accent2"/>
          </a:solidFill>
        </p:grpSpPr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3538B0C8-84D7-4561-966C-6FEF51DCE12D}"/>
                </a:ext>
              </a:extLst>
            </p:cNvPr>
            <p:cNvSpPr/>
            <p:nvPr/>
          </p:nvSpPr>
          <p:spPr>
            <a:xfrm rot="10800000" flipH="1" flipV="1">
              <a:off x="0" y="3554252"/>
              <a:ext cx="4958478" cy="54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막힌 원호 8">
              <a:extLst>
                <a:ext uri="{FF2B5EF4-FFF2-40B4-BE49-F238E27FC236}">
                  <a16:creationId xmlns:a16="http://schemas.microsoft.com/office/drawing/2014/main" id="{FF3E5A02-74E8-44FE-8FA7-544DEEC0296B}"/>
                </a:ext>
              </a:extLst>
            </p:cNvPr>
            <p:cNvSpPr/>
            <p:nvPr/>
          </p:nvSpPr>
          <p:spPr>
            <a:xfrm rot="10800000" flipH="1" flipV="1">
              <a:off x="4368414" y="2102491"/>
              <a:ext cx="3372967" cy="3396977"/>
            </a:xfrm>
            <a:prstGeom prst="blockArc">
              <a:avLst>
                <a:gd name="adj1" fmla="val 10854925"/>
                <a:gd name="adj2" fmla="val 19254430"/>
                <a:gd name="adj3" fmla="val 1761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24">
              <a:extLst>
                <a:ext uri="{FF2B5EF4-FFF2-40B4-BE49-F238E27FC236}">
                  <a16:creationId xmlns:a16="http://schemas.microsoft.com/office/drawing/2014/main" id="{1C0A4C7E-6CF2-4405-BD5A-148393797A26}"/>
                </a:ext>
              </a:extLst>
            </p:cNvPr>
            <p:cNvSpPr/>
            <p:nvPr/>
          </p:nvSpPr>
          <p:spPr>
            <a:xfrm rot="19253083" flipH="1" flipV="1">
              <a:off x="6813571" y="2807951"/>
              <a:ext cx="990747" cy="67365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id="{3AECBDAB-94D3-427F-8610-6C51C429B9EC}"/>
              </a:ext>
            </a:extLst>
          </p:cNvPr>
          <p:cNvGrpSpPr/>
          <p:nvPr/>
        </p:nvGrpSpPr>
        <p:grpSpPr>
          <a:xfrm>
            <a:off x="5452618" y="3748300"/>
            <a:ext cx="1368968" cy="1227168"/>
            <a:chOff x="7952788" y="1944240"/>
            <a:chExt cx="3363809" cy="1227168"/>
          </a:xfrm>
          <a:noFill/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8E8E60-A825-450F-AED6-3B3BCF86FF18}"/>
                </a:ext>
              </a:extLst>
            </p:cNvPr>
            <p:cNvSpPr txBox="1"/>
            <p:nvPr/>
          </p:nvSpPr>
          <p:spPr>
            <a:xfrm>
              <a:off x="7952788" y="2155745"/>
              <a:ext cx="336380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9409E0-187D-4993-BB25-5DA2D58691BE}"/>
                </a:ext>
              </a:extLst>
            </p:cNvPr>
            <p:cNvSpPr txBox="1"/>
            <p:nvPr/>
          </p:nvSpPr>
          <p:spPr>
            <a:xfrm>
              <a:off x="7952788" y="1944240"/>
              <a:ext cx="336380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2F63AE8-0E1B-41C1-BA6F-FFB9DAD9EBD2}"/>
              </a:ext>
            </a:extLst>
          </p:cNvPr>
          <p:cNvSpPr txBox="1"/>
          <p:nvPr/>
        </p:nvSpPr>
        <p:spPr>
          <a:xfrm>
            <a:off x="828850" y="3839838"/>
            <a:ext cx="35806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B09BB-9083-4B79-8A67-C0FB1C54E1D8}"/>
              </a:ext>
            </a:extLst>
          </p:cNvPr>
          <p:cNvSpPr txBox="1"/>
          <p:nvPr/>
        </p:nvSpPr>
        <p:spPr>
          <a:xfrm>
            <a:off x="7741626" y="3839838"/>
            <a:ext cx="35806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8F2987A-9160-4181-9E91-C361BB45F24D}"/>
              </a:ext>
            </a:extLst>
          </p:cNvPr>
          <p:cNvGrpSpPr/>
          <p:nvPr/>
        </p:nvGrpSpPr>
        <p:grpSpPr>
          <a:xfrm>
            <a:off x="945416" y="1906798"/>
            <a:ext cx="3200400" cy="1731594"/>
            <a:chOff x="945416" y="1906798"/>
            <a:chExt cx="3200400" cy="1731594"/>
          </a:xfrm>
        </p:grpSpPr>
        <p:sp>
          <p:nvSpPr>
            <p:cNvPr id="17" name="Rectangle: Rounded Corners 15">
              <a:extLst>
                <a:ext uri="{FF2B5EF4-FFF2-40B4-BE49-F238E27FC236}">
                  <a16:creationId xmlns:a16="http://schemas.microsoft.com/office/drawing/2014/main" id="{5F926015-65AF-4BEA-80B7-93B2851E2532}"/>
                </a:ext>
              </a:extLst>
            </p:cNvPr>
            <p:cNvSpPr/>
            <p:nvPr/>
          </p:nvSpPr>
          <p:spPr>
            <a:xfrm>
              <a:off x="945416" y="1906798"/>
              <a:ext cx="1524000" cy="173159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6">
              <a:extLst>
                <a:ext uri="{FF2B5EF4-FFF2-40B4-BE49-F238E27FC236}">
                  <a16:creationId xmlns:a16="http://schemas.microsoft.com/office/drawing/2014/main" id="{FC1DD9F6-625F-4662-8F31-03AEB5BBB5FD}"/>
                </a:ext>
              </a:extLst>
            </p:cNvPr>
            <p:cNvSpPr/>
            <p:nvPr/>
          </p:nvSpPr>
          <p:spPr>
            <a:xfrm>
              <a:off x="2621816" y="1906798"/>
              <a:ext cx="1524000" cy="17315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21">
              <a:extLst>
                <a:ext uri="{FF2B5EF4-FFF2-40B4-BE49-F238E27FC236}">
                  <a16:creationId xmlns:a16="http://schemas.microsoft.com/office/drawing/2014/main" id="{AD15B0F6-8BD3-4473-9D91-11384C605332}"/>
                </a:ext>
              </a:extLst>
            </p:cNvPr>
            <p:cNvGrpSpPr/>
            <p:nvPr/>
          </p:nvGrpSpPr>
          <p:grpSpPr>
            <a:xfrm>
              <a:off x="1081229" y="2046964"/>
              <a:ext cx="1252374" cy="1495854"/>
              <a:chOff x="1085326" y="1958450"/>
              <a:chExt cx="2219161" cy="149585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1FCB96-9388-4D35-BAC9-56A5FE374331}"/>
                  </a:ext>
                </a:extLst>
              </p:cNvPr>
              <p:cNvSpPr txBox="1"/>
              <p:nvPr/>
            </p:nvSpPr>
            <p:spPr>
              <a:xfrm>
                <a:off x="1085326" y="1958450"/>
                <a:ext cx="2219161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E04218-E862-4D76-8BAD-794900A1635E}"/>
                  </a:ext>
                </a:extLst>
              </p:cNvPr>
              <p:cNvSpPr txBox="1"/>
              <p:nvPr/>
            </p:nvSpPr>
            <p:spPr>
              <a:xfrm>
                <a:off x="1085326" y="2253975"/>
                <a:ext cx="221916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  <p:grpSp>
          <p:nvGrpSpPr>
            <p:cNvPr id="20" name="Group 22">
              <a:extLst>
                <a:ext uri="{FF2B5EF4-FFF2-40B4-BE49-F238E27FC236}">
                  <a16:creationId xmlns:a16="http://schemas.microsoft.com/office/drawing/2014/main" id="{1570A288-2B05-48B6-9B20-A38A1F17C985}"/>
                </a:ext>
              </a:extLst>
            </p:cNvPr>
            <p:cNvGrpSpPr/>
            <p:nvPr/>
          </p:nvGrpSpPr>
          <p:grpSpPr>
            <a:xfrm>
              <a:off x="2757629" y="2046964"/>
              <a:ext cx="1252374" cy="1495854"/>
              <a:chOff x="1085326" y="1958450"/>
              <a:chExt cx="2219161" cy="1495854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B152219-8293-44F0-A6DC-8D1D685911AA}"/>
                  </a:ext>
                </a:extLst>
              </p:cNvPr>
              <p:cNvSpPr txBox="1"/>
              <p:nvPr/>
            </p:nvSpPr>
            <p:spPr>
              <a:xfrm>
                <a:off x="1085326" y="1958450"/>
                <a:ext cx="2219161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2F2AA02-2873-4206-A253-CB1F397A0B4D}"/>
                  </a:ext>
                </a:extLst>
              </p:cNvPr>
              <p:cNvSpPr txBox="1"/>
              <p:nvPr/>
            </p:nvSpPr>
            <p:spPr>
              <a:xfrm>
                <a:off x="1085326" y="2253975"/>
                <a:ext cx="221916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155F98D0-C44C-4610-8688-278743CBAFD8}"/>
              </a:ext>
            </a:extLst>
          </p:cNvPr>
          <p:cNvGrpSpPr/>
          <p:nvPr/>
        </p:nvGrpSpPr>
        <p:grpSpPr>
          <a:xfrm>
            <a:off x="8112561" y="4400914"/>
            <a:ext cx="3200400" cy="1731594"/>
            <a:chOff x="945416" y="1906798"/>
            <a:chExt cx="3200400" cy="1731594"/>
          </a:xfrm>
        </p:grpSpPr>
        <p:sp>
          <p:nvSpPr>
            <p:cNvPr id="26" name="Rectangle: Rounded Corners 15">
              <a:extLst>
                <a:ext uri="{FF2B5EF4-FFF2-40B4-BE49-F238E27FC236}">
                  <a16:creationId xmlns:a16="http://schemas.microsoft.com/office/drawing/2014/main" id="{EEDB000B-01BA-43B1-9EE6-AD7C51F51F6D}"/>
                </a:ext>
              </a:extLst>
            </p:cNvPr>
            <p:cNvSpPr/>
            <p:nvPr/>
          </p:nvSpPr>
          <p:spPr>
            <a:xfrm>
              <a:off x="945416" y="1906798"/>
              <a:ext cx="1524000" cy="173159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16">
              <a:extLst>
                <a:ext uri="{FF2B5EF4-FFF2-40B4-BE49-F238E27FC236}">
                  <a16:creationId xmlns:a16="http://schemas.microsoft.com/office/drawing/2014/main" id="{EF66316D-ACEB-44B5-92F0-9F4743A4E35A}"/>
                </a:ext>
              </a:extLst>
            </p:cNvPr>
            <p:cNvSpPr/>
            <p:nvPr/>
          </p:nvSpPr>
          <p:spPr>
            <a:xfrm>
              <a:off x="2621816" y="1906798"/>
              <a:ext cx="1524000" cy="17315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1">
              <a:extLst>
                <a:ext uri="{FF2B5EF4-FFF2-40B4-BE49-F238E27FC236}">
                  <a16:creationId xmlns:a16="http://schemas.microsoft.com/office/drawing/2014/main" id="{4E1D76EF-885D-463A-A973-50D5A48C96E2}"/>
                </a:ext>
              </a:extLst>
            </p:cNvPr>
            <p:cNvGrpSpPr/>
            <p:nvPr/>
          </p:nvGrpSpPr>
          <p:grpSpPr>
            <a:xfrm>
              <a:off x="1081229" y="2046964"/>
              <a:ext cx="1252374" cy="1495854"/>
              <a:chOff x="1085326" y="1958450"/>
              <a:chExt cx="2219161" cy="1495854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C67E0A-2781-4BFA-9C63-C04BE5126D7F}"/>
                  </a:ext>
                </a:extLst>
              </p:cNvPr>
              <p:cNvSpPr txBox="1"/>
              <p:nvPr/>
            </p:nvSpPr>
            <p:spPr>
              <a:xfrm>
                <a:off x="1085326" y="1958450"/>
                <a:ext cx="2219161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C2CB30C-FA9B-4863-B180-753A52D6950F}"/>
                  </a:ext>
                </a:extLst>
              </p:cNvPr>
              <p:cNvSpPr txBox="1"/>
              <p:nvPr/>
            </p:nvSpPr>
            <p:spPr>
              <a:xfrm>
                <a:off x="1085326" y="2253975"/>
                <a:ext cx="221916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  <p:grpSp>
          <p:nvGrpSpPr>
            <p:cNvPr id="29" name="Group 22">
              <a:extLst>
                <a:ext uri="{FF2B5EF4-FFF2-40B4-BE49-F238E27FC236}">
                  <a16:creationId xmlns:a16="http://schemas.microsoft.com/office/drawing/2014/main" id="{CA602465-315C-4043-851C-9ACA2A8954A5}"/>
                </a:ext>
              </a:extLst>
            </p:cNvPr>
            <p:cNvGrpSpPr/>
            <p:nvPr/>
          </p:nvGrpSpPr>
          <p:grpSpPr>
            <a:xfrm>
              <a:off x="2757629" y="2046964"/>
              <a:ext cx="1252374" cy="1495854"/>
              <a:chOff x="1085326" y="1958450"/>
              <a:chExt cx="2219161" cy="149585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DBDD98-9D60-466D-82F6-22EDB8341422}"/>
                  </a:ext>
                </a:extLst>
              </p:cNvPr>
              <p:cNvSpPr txBox="1"/>
              <p:nvPr/>
            </p:nvSpPr>
            <p:spPr>
              <a:xfrm>
                <a:off x="1085326" y="1958450"/>
                <a:ext cx="2219161" cy="27699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DB53E48-0440-4FF9-BE5A-D6AB5321C398}"/>
                  </a:ext>
                </a:extLst>
              </p:cNvPr>
              <p:cNvSpPr txBox="1"/>
              <p:nvPr/>
            </p:nvSpPr>
            <p:spPr>
              <a:xfrm>
                <a:off x="1085326" y="2253975"/>
                <a:ext cx="2219161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34" name="Group 282">
            <a:extLst>
              <a:ext uri="{FF2B5EF4-FFF2-40B4-BE49-F238E27FC236}">
                <a16:creationId xmlns:a16="http://schemas.microsoft.com/office/drawing/2014/main" id="{E14D303D-E3A5-4C29-AC7D-4FCDDD075969}"/>
              </a:ext>
            </a:extLst>
          </p:cNvPr>
          <p:cNvGrpSpPr/>
          <p:nvPr/>
        </p:nvGrpSpPr>
        <p:grpSpPr>
          <a:xfrm>
            <a:off x="5267007" y="3156796"/>
            <a:ext cx="1630702" cy="552705"/>
            <a:chOff x="363148" y="262896"/>
            <a:chExt cx="2965370" cy="1005075"/>
          </a:xfrm>
        </p:grpSpPr>
        <p:sp>
          <p:nvSpPr>
            <p:cNvPr id="35" name="Freeform: Shape 339">
              <a:extLst>
                <a:ext uri="{FF2B5EF4-FFF2-40B4-BE49-F238E27FC236}">
                  <a16:creationId xmlns:a16="http://schemas.microsoft.com/office/drawing/2014/main" id="{07701926-EB8A-4409-841F-DB8D74F5CCA7}"/>
                </a:ext>
              </a:extLst>
            </p:cNvPr>
            <p:cNvSpPr/>
            <p:nvPr/>
          </p:nvSpPr>
          <p:spPr>
            <a:xfrm>
              <a:off x="2209270" y="455209"/>
              <a:ext cx="637492" cy="358684"/>
            </a:xfrm>
            <a:custGeom>
              <a:avLst/>
              <a:gdLst>
                <a:gd name="connsiteX0" fmla="*/ 363745 w 1020075"/>
                <a:gd name="connsiteY0" fmla="*/ 0 h 573944"/>
                <a:gd name="connsiteX1" fmla="*/ 1020075 w 1020075"/>
                <a:gd name="connsiteY1" fmla="*/ 569873 h 573944"/>
                <a:gd name="connsiteX2" fmla="*/ 1012022 w 1020075"/>
                <a:gd name="connsiteY2" fmla="*/ 573944 h 573944"/>
                <a:gd name="connsiteX3" fmla="*/ 367771 w 1020075"/>
                <a:gd name="connsiteY3" fmla="*/ 48846 h 573944"/>
                <a:gd name="connsiteX4" fmla="*/ 152979 w 1020075"/>
                <a:gd name="connsiteY4" fmla="*/ 212429 h 573944"/>
                <a:gd name="connsiteX5" fmla="*/ 0 w 1020075"/>
                <a:gd name="connsiteY5" fmla="*/ 80959 h 573944"/>
                <a:gd name="connsiteX6" fmla="*/ 89938 w 1020075"/>
                <a:gd name="connsiteY6" fmla="*/ 8141 h 57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0075" h="573944">
                  <a:moveTo>
                    <a:pt x="363745" y="0"/>
                  </a:moveTo>
                  <a:lnTo>
                    <a:pt x="1020075" y="569873"/>
                  </a:lnTo>
                  <a:lnTo>
                    <a:pt x="1012022" y="573944"/>
                  </a:lnTo>
                  <a:lnTo>
                    <a:pt x="367771" y="48846"/>
                  </a:lnTo>
                  <a:lnTo>
                    <a:pt x="152979" y="212429"/>
                  </a:lnTo>
                  <a:lnTo>
                    <a:pt x="0" y="80959"/>
                  </a:lnTo>
                  <a:lnTo>
                    <a:pt x="89938" y="81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42">
              <a:extLst>
                <a:ext uri="{FF2B5EF4-FFF2-40B4-BE49-F238E27FC236}">
                  <a16:creationId xmlns:a16="http://schemas.microsoft.com/office/drawing/2014/main" id="{B287D90E-1999-42A1-84A2-F15F4021A9B5}"/>
                </a:ext>
              </a:extLst>
            </p:cNvPr>
            <p:cNvSpPr/>
            <p:nvPr/>
          </p:nvSpPr>
          <p:spPr>
            <a:xfrm>
              <a:off x="363148" y="262896"/>
              <a:ext cx="2483614" cy="989049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412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3956538" y="1239715"/>
                  </a:lnTo>
                  <a:lnTo>
                    <a:pt x="3974123" y="1230923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52">
              <a:extLst>
                <a:ext uri="{FF2B5EF4-FFF2-40B4-BE49-F238E27FC236}">
                  <a16:creationId xmlns:a16="http://schemas.microsoft.com/office/drawing/2014/main" id="{F782873A-7265-4EBA-A7B0-6157FDC3101B}"/>
                </a:ext>
              </a:extLst>
            </p:cNvPr>
            <p:cNvGrpSpPr/>
            <p:nvPr/>
          </p:nvGrpSpPr>
          <p:grpSpPr>
            <a:xfrm>
              <a:off x="1753312" y="822441"/>
              <a:ext cx="388293" cy="397909"/>
              <a:chOff x="4985238" y="2460380"/>
              <a:chExt cx="621322" cy="63670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Rectangle 376">
                <a:extLst>
                  <a:ext uri="{FF2B5EF4-FFF2-40B4-BE49-F238E27FC236}">
                    <a16:creationId xmlns:a16="http://schemas.microsoft.com/office/drawing/2014/main" id="{124D9784-654F-4540-A5E8-AAFB2A1C8284}"/>
                  </a:ext>
                </a:extLst>
              </p:cNvPr>
              <p:cNvSpPr/>
              <p:nvPr/>
            </p:nvSpPr>
            <p:spPr>
              <a:xfrm>
                <a:off x="4985238" y="2460380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77">
                <a:extLst>
                  <a:ext uri="{FF2B5EF4-FFF2-40B4-BE49-F238E27FC236}">
                    <a16:creationId xmlns:a16="http://schemas.microsoft.com/office/drawing/2014/main" id="{955FCDE3-8100-4368-B26B-9A2F6C639BDC}"/>
                  </a:ext>
                </a:extLst>
              </p:cNvPr>
              <p:cNvSpPr/>
              <p:nvPr/>
            </p:nvSpPr>
            <p:spPr>
              <a:xfrm>
                <a:off x="5316414" y="2460380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378">
                <a:extLst>
                  <a:ext uri="{FF2B5EF4-FFF2-40B4-BE49-F238E27FC236}">
                    <a16:creationId xmlns:a16="http://schemas.microsoft.com/office/drawing/2014/main" id="{22DDD101-75E0-43F0-B921-DB1320DDB6B5}"/>
                  </a:ext>
                </a:extLst>
              </p:cNvPr>
              <p:cNvSpPr/>
              <p:nvPr/>
            </p:nvSpPr>
            <p:spPr>
              <a:xfrm>
                <a:off x="4985238" y="2806943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379">
                <a:extLst>
                  <a:ext uri="{FF2B5EF4-FFF2-40B4-BE49-F238E27FC236}">
                    <a16:creationId xmlns:a16="http://schemas.microsoft.com/office/drawing/2014/main" id="{ABEDB26A-C8EC-47D7-A877-5E24B3AB46BE}"/>
                  </a:ext>
                </a:extLst>
              </p:cNvPr>
              <p:cNvSpPr/>
              <p:nvPr/>
            </p:nvSpPr>
            <p:spPr>
              <a:xfrm>
                <a:off x="5316414" y="2806943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Freeform: Shape 353">
              <a:extLst>
                <a:ext uri="{FF2B5EF4-FFF2-40B4-BE49-F238E27FC236}">
                  <a16:creationId xmlns:a16="http://schemas.microsoft.com/office/drawing/2014/main" id="{B5D57818-4C5E-4384-9E8C-FF1AEC385426}"/>
                </a:ext>
              </a:extLst>
            </p:cNvPr>
            <p:cNvSpPr/>
            <p:nvPr/>
          </p:nvSpPr>
          <p:spPr>
            <a:xfrm>
              <a:off x="2269816" y="810077"/>
              <a:ext cx="1058702" cy="457894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  <a:gd name="connsiteX0" fmla="*/ 0 w 4302051"/>
                <a:gd name="connsiteY0" fmla="*/ 1573823 h 1582615"/>
                <a:gd name="connsiteX1" fmla="*/ 589084 w 4302051"/>
                <a:gd name="connsiteY1" fmla="*/ 1582615 h 1582615"/>
                <a:gd name="connsiteX2" fmla="*/ 2549769 w 4302051"/>
                <a:gd name="connsiteY2" fmla="*/ 105507 h 1582615"/>
                <a:gd name="connsiteX3" fmla="*/ 3956538 w 4302051"/>
                <a:gd name="connsiteY3" fmla="*/ 1239715 h 1582615"/>
                <a:gd name="connsiteX4" fmla="*/ 4302051 w 4302051"/>
                <a:gd name="connsiteY4" fmla="*/ 1515805 h 1582615"/>
                <a:gd name="connsiteX5" fmla="*/ 2540977 w 4302051"/>
                <a:gd name="connsiteY5" fmla="*/ 0 h 1582615"/>
                <a:gd name="connsiteX6" fmla="*/ 1943100 w 4302051"/>
                <a:gd name="connsiteY6" fmla="*/ 17584 h 1582615"/>
                <a:gd name="connsiteX7" fmla="*/ 0 w 4302051"/>
                <a:gd name="connsiteY7" fmla="*/ 1573823 h 1582615"/>
                <a:gd name="connsiteX0" fmla="*/ 0 w 4347933"/>
                <a:gd name="connsiteY0" fmla="*/ 1573823 h 1582615"/>
                <a:gd name="connsiteX1" fmla="*/ 589084 w 4347933"/>
                <a:gd name="connsiteY1" fmla="*/ 1582615 h 1582615"/>
                <a:gd name="connsiteX2" fmla="*/ 2549769 w 4347933"/>
                <a:gd name="connsiteY2" fmla="*/ 105507 h 1582615"/>
                <a:gd name="connsiteX3" fmla="*/ 4347933 w 4347933"/>
                <a:gd name="connsiteY3" fmla="*/ 1578018 h 1582615"/>
                <a:gd name="connsiteX4" fmla="*/ 4302051 w 4347933"/>
                <a:gd name="connsiteY4" fmla="*/ 1515805 h 1582615"/>
                <a:gd name="connsiteX5" fmla="*/ 2540977 w 4347933"/>
                <a:gd name="connsiteY5" fmla="*/ 0 h 1582615"/>
                <a:gd name="connsiteX6" fmla="*/ 1943100 w 4347933"/>
                <a:gd name="connsiteY6" fmla="*/ 17584 h 1582615"/>
                <a:gd name="connsiteX7" fmla="*/ 0 w 434793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793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4347933" y="1578018"/>
                  </a:lnTo>
                  <a:lnTo>
                    <a:pt x="4302051" y="1515805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9DAC103-3C4D-44BB-AC58-CA72C2DAB2B5}"/>
              </a:ext>
            </a:extLst>
          </p:cNvPr>
          <p:cNvGrpSpPr/>
          <p:nvPr/>
        </p:nvGrpSpPr>
        <p:grpSpPr>
          <a:xfrm>
            <a:off x="4965547" y="2800350"/>
            <a:ext cx="2260906" cy="2260906"/>
            <a:chOff x="4714876" y="2692553"/>
            <a:chExt cx="2762250" cy="2762250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CFD309E0-0563-4495-A881-DACB43051BD1}"/>
                </a:ext>
              </a:extLst>
            </p:cNvPr>
            <p:cNvSpPr/>
            <p:nvPr/>
          </p:nvSpPr>
          <p:spPr>
            <a:xfrm rot="8100000">
              <a:off x="4714876" y="2692553"/>
              <a:ext cx="2762250" cy="2762250"/>
            </a:xfrm>
            <a:prstGeom prst="roundRect">
              <a:avLst>
                <a:gd name="adj" fmla="val 7971"/>
              </a:avLst>
            </a:prstGeom>
            <a:noFill/>
            <a:ln w="635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B1A27186-B2A8-4648-85EA-28193ACB9359}"/>
                </a:ext>
              </a:extLst>
            </p:cNvPr>
            <p:cNvSpPr/>
            <p:nvPr/>
          </p:nvSpPr>
          <p:spPr>
            <a:xfrm rot="8100000">
              <a:off x="4856357" y="2834034"/>
              <a:ext cx="2479288" cy="2479288"/>
            </a:xfrm>
            <a:prstGeom prst="roundRect">
              <a:avLst>
                <a:gd name="adj" fmla="val 797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4C2D9A1D-1F0B-4143-AEC9-D4A86A505A00}"/>
              </a:ext>
            </a:extLst>
          </p:cNvPr>
          <p:cNvSpPr/>
          <p:nvPr/>
        </p:nvSpPr>
        <p:spPr>
          <a:xfrm rot="8100000">
            <a:off x="6718633" y="4553436"/>
            <a:ext cx="966210" cy="966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81BA676-A8CA-47E9-8CDD-2ACCBA5BA9F8}"/>
              </a:ext>
            </a:extLst>
          </p:cNvPr>
          <p:cNvSpPr/>
          <p:nvPr/>
        </p:nvSpPr>
        <p:spPr>
          <a:xfrm rot="8100000">
            <a:off x="4507157" y="2341960"/>
            <a:ext cx="966210" cy="9662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833B290-A8C6-4EF5-90DC-BC7077952E16}"/>
              </a:ext>
            </a:extLst>
          </p:cNvPr>
          <p:cNvSpPr/>
          <p:nvPr/>
        </p:nvSpPr>
        <p:spPr>
          <a:xfrm rot="2700000">
            <a:off x="6715266" y="2345328"/>
            <a:ext cx="966210" cy="9662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C92CD02-321F-4311-A09D-3DA6CA9A37BC}"/>
              </a:ext>
            </a:extLst>
          </p:cNvPr>
          <p:cNvSpPr/>
          <p:nvPr/>
        </p:nvSpPr>
        <p:spPr>
          <a:xfrm rot="2700000">
            <a:off x="4510524" y="4550069"/>
            <a:ext cx="966210" cy="9662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9D69F5-93BD-4AFD-BC9D-6BBC407C19FB}"/>
              </a:ext>
            </a:extLst>
          </p:cNvPr>
          <p:cNvSpPr txBox="1"/>
          <p:nvPr/>
        </p:nvSpPr>
        <p:spPr>
          <a:xfrm>
            <a:off x="5000867" y="3007417"/>
            <a:ext cx="221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NO.1 </a:t>
            </a:r>
          </a:p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1E03CD1-9C45-4141-926C-DF70457620F0}"/>
              </a:ext>
            </a:extLst>
          </p:cNvPr>
          <p:cNvGrpSpPr/>
          <p:nvPr/>
        </p:nvGrpSpPr>
        <p:grpSpPr>
          <a:xfrm>
            <a:off x="738593" y="1742058"/>
            <a:ext cx="3285313" cy="1085336"/>
            <a:chOff x="639893" y="1456936"/>
            <a:chExt cx="3359796" cy="10853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1CBB1E-D51A-496F-BDF4-5D70F18AD736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D4BF97-26C9-42C7-9862-996C7DB9F5F5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3A88327-D733-45C8-9F01-63E28ABE7CC5}"/>
              </a:ext>
            </a:extLst>
          </p:cNvPr>
          <p:cNvGrpSpPr/>
          <p:nvPr/>
        </p:nvGrpSpPr>
        <p:grpSpPr>
          <a:xfrm>
            <a:off x="738593" y="5047233"/>
            <a:ext cx="3285313" cy="1085336"/>
            <a:chOff x="639893" y="1456936"/>
            <a:chExt cx="3359796" cy="108533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2133D1-5B6E-409F-A306-73D6D36F1C34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083155-4CD0-49C8-A647-5562E952DD48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9E324A9-C170-4BF4-B64F-E267FDB03C3F}"/>
              </a:ext>
            </a:extLst>
          </p:cNvPr>
          <p:cNvGrpSpPr/>
          <p:nvPr/>
        </p:nvGrpSpPr>
        <p:grpSpPr>
          <a:xfrm>
            <a:off x="8168093" y="1742058"/>
            <a:ext cx="3285313" cy="1085336"/>
            <a:chOff x="639893" y="1456936"/>
            <a:chExt cx="3359796" cy="10853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6EBF09-8790-44C7-B4E2-93188A801865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A63612-AD03-48C8-B66C-68E020A1D1D0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4DD87E54-C4B3-4431-AD05-7A942410DBC3}"/>
              </a:ext>
            </a:extLst>
          </p:cNvPr>
          <p:cNvGrpSpPr/>
          <p:nvPr/>
        </p:nvGrpSpPr>
        <p:grpSpPr>
          <a:xfrm>
            <a:off x="8168093" y="5047233"/>
            <a:ext cx="3285313" cy="1085336"/>
            <a:chOff x="639893" y="1456936"/>
            <a:chExt cx="3359796" cy="108533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BA71B9-EA35-48FD-976A-7D1E64F14FF1}"/>
                </a:ext>
              </a:extLst>
            </p:cNvPr>
            <p:cNvSpPr txBox="1"/>
            <p:nvPr/>
          </p:nvSpPr>
          <p:spPr>
            <a:xfrm>
              <a:off x="639893" y="1711275"/>
              <a:ext cx="33597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D2539D0-7705-454B-AEE8-52606E6B4BB9}"/>
                </a:ext>
              </a:extLst>
            </p:cNvPr>
            <p:cNvSpPr txBox="1"/>
            <p:nvPr/>
          </p:nvSpPr>
          <p:spPr>
            <a:xfrm>
              <a:off x="639893" y="145693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Isosceles Triangle 51">
            <a:extLst>
              <a:ext uri="{FF2B5EF4-FFF2-40B4-BE49-F238E27FC236}">
                <a16:creationId xmlns:a16="http://schemas.microsoft.com/office/drawing/2014/main" id="{29ACC360-39D2-4270-8A6A-0C7998CF7C28}"/>
              </a:ext>
            </a:extLst>
          </p:cNvPr>
          <p:cNvSpPr/>
          <p:nvPr/>
        </p:nvSpPr>
        <p:spPr>
          <a:xfrm>
            <a:off x="4792903" y="2672564"/>
            <a:ext cx="415928" cy="305002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0F43B75F-DCC3-4A61-916B-9DDD56578BDD}"/>
              </a:ext>
            </a:extLst>
          </p:cNvPr>
          <p:cNvSpPr/>
          <p:nvPr/>
        </p:nvSpPr>
        <p:spPr>
          <a:xfrm>
            <a:off x="4792903" y="4832198"/>
            <a:ext cx="432608" cy="33230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E4C4C234-AFE5-48F0-9308-366756466DBB}"/>
              </a:ext>
            </a:extLst>
          </p:cNvPr>
          <p:cNvSpPr/>
          <p:nvPr/>
        </p:nvSpPr>
        <p:spPr>
          <a:xfrm>
            <a:off x="7017362" y="4808567"/>
            <a:ext cx="439827" cy="37956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ound Same Side Corner Rectangle 36">
            <a:extLst>
              <a:ext uri="{FF2B5EF4-FFF2-40B4-BE49-F238E27FC236}">
                <a16:creationId xmlns:a16="http://schemas.microsoft.com/office/drawing/2014/main" id="{1B24DB12-4F25-440E-9FDD-2318989E1C76}"/>
              </a:ext>
            </a:extLst>
          </p:cNvPr>
          <p:cNvSpPr/>
          <p:nvPr/>
        </p:nvSpPr>
        <p:spPr>
          <a:xfrm>
            <a:off x="6995936" y="2624242"/>
            <a:ext cx="446896" cy="35332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Block Arc 14">
            <a:extLst>
              <a:ext uri="{FF2B5EF4-FFF2-40B4-BE49-F238E27FC236}">
                <a16:creationId xmlns:a16="http://schemas.microsoft.com/office/drawing/2014/main" id="{366F5811-FFEE-48AC-AB3C-11F73BB100F9}"/>
              </a:ext>
            </a:extLst>
          </p:cNvPr>
          <p:cNvSpPr/>
          <p:nvPr/>
        </p:nvSpPr>
        <p:spPr>
          <a:xfrm rot="16200000">
            <a:off x="5772461" y="4001971"/>
            <a:ext cx="647077" cy="64750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>
            <a:extLst>
              <a:ext uri="{FF2B5EF4-FFF2-40B4-BE49-F238E27FC236}">
                <a16:creationId xmlns:a16="http://schemas.microsoft.com/office/drawing/2014/main" id="{04205908-C236-491E-B2F9-92013F578579}"/>
              </a:ext>
            </a:extLst>
          </p:cNvPr>
          <p:cNvGrpSpPr/>
          <p:nvPr/>
        </p:nvGrpSpPr>
        <p:grpSpPr>
          <a:xfrm>
            <a:off x="7225591" y="2624601"/>
            <a:ext cx="4431764" cy="1608798"/>
            <a:chOff x="8070434" y="1599663"/>
            <a:chExt cx="2925465" cy="160879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FCF784F-1E45-481C-AE20-27C69853CB0C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7327A59-EEF8-4D18-A8D8-344525B95151}"/>
                </a:ext>
              </a:extLst>
            </p:cNvPr>
            <p:cNvSpPr txBox="1"/>
            <p:nvPr/>
          </p:nvSpPr>
          <p:spPr>
            <a:xfrm>
              <a:off x="8070434" y="1599663"/>
              <a:ext cx="2925465" cy="40011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9CACCCB-356F-4510-B096-C3F45F77389A}"/>
              </a:ext>
            </a:extLst>
          </p:cNvPr>
          <p:cNvSpPr txBox="1"/>
          <p:nvPr/>
        </p:nvSpPr>
        <p:spPr>
          <a:xfrm>
            <a:off x="7225591" y="4451599"/>
            <a:ext cx="44317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57296-9EFC-4C7C-AA98-66B1D9540972}"/>
              </a:ext>
            </a:extLst>
          </p:cNvPr>
          <p:cNvSpPr txBox="1"/>
          <p:nvPr/>
        </p:nvSpPr>
        <p:spPr>
          <a:xfrm>
            <a:off x="7225591" y="5150006"/>
            <a:ext cx="44317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066DC6-FAF8-4813-903E-369DC47C6C75}"/>
              </a:ext>
            </a:extLst>
          </p:cNvPr>
          <p:cNvSpPr txBox="1"/>
          <p:nvPr/>
        </p:nvSpPr>
        <p:spPr>
          <a:xfrm>
            <a:off x="7225591" y="5848413"/>
            <a:ext cx="4431764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u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E4DA8-F5CF-4AD6-8294-198AAAD21C9C}"/>
              </a:ext>
            </a:extLst>
          </p:cNvPr>
          <p:cNvSpPr txBox="1"/>
          <p:nvPr/>
        </p:nvSpPr>
        <p:spPr>
          <a:xfrm>
            <a:off x="4011351" y="2624601"/>
            <a:ext cx="2811971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ALLPPT</a:t>
            </a:r>
            <a:r>
              <a:rPr lang="en-GB" altLang="ko-KR" sz="36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 </a:t>
            </a:r>
          </a:p>
          <a:p>
            <a:pPr algn="r"/>
            <a:r>
              <a:rPr lang="en-GB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6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Clean</a:t>
            </a:r>
            <a:r>
              <a:rPr lang="en-GB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for your 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886F1D-F01C-4C55-A26B-3C3DADB266BA}"/>
              </a:ext>
            </a:extLst>
          </p:cNvPr>
          <p:cNvSpPr txBox="1"/>
          <p:nvPr/>
        </p:nvSpPr>
        <p:spPr>
          <a:xfrm>
            <a:off x="0" y="18822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6F9BB94E-19A9-4011-997C-85C2D932C759}"/>
              </a:ext>
            </a:extLst>
          </p:cNvPr>
          <p:cNvGrpSpPr/>
          <p:nvPr/>
        </p:nvGrpSpPr>
        <p:grpSpPr>
          <a:xfrm>
            <a:off x="3746951" y="1546811"/>
            <a:ext cx="3648042" cy="2290450"/>
            <a:chOff x="3925192" y="951393"/>
            <a:chExt cx="3648042" cy="2290450"/>
          </a:xfrm>
        </p:grpSpPr>
        <p:sp>
          <p:nvSpPr>
            <p:cNvPr id="6" name="Diamond 17">
              <a:extLst>
                <a:ext uri="{FF2B5EF4-FFF2-40B4-BE49-F238E27FC236}">
                  <a16:creationId xmlns:a16="http://schemas.microsoft.com/office/drawing/2014/main" id="{9E476037-7F3C-4DA8-AE6C-F8094D7ACB02}"/>
                </a:ext>
              </a:extLst>
            </p:cNvPr>
            <p:cNvSpPr/>
            <p:nvPr/>
          </p:nvSpPr>
          <p:spPr>
            <a:xfrm>
              <a:off x="3925192" y="951393"/>
              <a:ext cx="642216" cy="642214"/>
            </a:xfrm>
            <a:prstGeom prst="rect">
              <a:avLst/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B8B4B3-5B08-4644-9205-93066FF70971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06A05E-3466-4DC0-B23B-75F4C7D739C9}"/>
                </a:ext>
              </a:extLst>
            </p:cNvPr>
            <p:cNvSpPr txBox="1"/>
            <p:nvPr/>
          </p:nvSpPr>
          <p:spPr>
            <a:xfrm>
              <a:off x="4531725" y="1672183"/>
              <a:ext cx="3041509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8BA15F-F806-4902-9EC5-C95FA5A911E2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D9592828-BA48-4832-A8C2-60324AD05CB8}"/>
              </a:ext>
            </a:extLst>
          </p:cNvPr>
          <p:cNvGrpSpPr/>
          <p:nvPr/>
        </p:nvGrpSpPr>
        <p:grpSpPr>
          <a:xfrm>
            <a:off x="7950834" y="1546811"/>
            <a:ext cx="3648042" cy="2290450"/>
            <a:chOff x="3925192" y="951393"/>
            <a:chExt cx="3648042" cy="2290450"/>
          </a:xfrm>
        </p:grpSpPr>
        <p:sp>
          <p:nvSpPr>
            <p:cNvPr id="11" name="Diamond 26">
              <a:extLst>
                <a:ext uri="{FF2B5EF4-FFF2-40B4-BE49-F238E27FC236}">
                  <a16:creationId xmlns:a16="http://schemas.microsoft.com/office/drawing/2014/main" id="{68C38910-C9C6-42F2-8993-89C944149529}"/>
                </a:ext>
              </a:extLst>
            </p:cNvPr>
            <p:cNvSpPr/>
            <p:nvPr/>
          </p:nvSpPr>
          <p:spPr>
            <a:xfrm>
              <a:off x="3925192" y="951393"/>
              <a:ext cx="642216" cy="642214"/>
            </a:xfrm>
            <a:prstGeom prst="rect">
              <a:avLst/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03592A-E4ED-4BFB-8BEC-453F094B9299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15DE1A-D809-4640-9A6C-2E00516AD65A}"/>
                </a:ext>
              </a:extLst>
            </p:cNvPr>
            <p:cNvSpPr txBox="1"/>
            <p:nvPr/>
          </p:nvSpPr>
          <p:spPr>
            <a:xfrm>
              <a:off x="4531725" y="1672183"/>
              <a:ext cx="3041509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F13FAB-439E-4CAF-A73F-8220EE299CE8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5C50015A-89D0-4E8D-ADEA-6650BF3D001A}"/>
              </a:ext>
            </a:extLst>
          </p:cNvPr>
          <p:cNvGrpSpPr/>
          <p:nvPr/>
        </p:nvGrpSpPr>
        <p:grpSpPr>
          <a:xfrm>
            <a:off x="3746951" y="4142220"/>
            <a:ext cx="3648042" cy="2290450"/>
            <a:chOff x="3925192" y="951393"/>
            <a:chExt cx="3648042" cy="2290450"/>
          </a:xfrm>
        </p:grpSpPr>
        <p:sp>
          <p:nvSpPr>
            <p:cNvPr id="16" name="Diamond 17">
              <a:extLst>
                <a:ext uri="{FF2B5EF4-FFF2-40B4-BE49-F238E27FC236}">
                  <a16:creationId xmlns:a16="http://schemas.microsoft.com/office/drawing/2014/main" id="{A62812BC-7147-4A31-8409-DFAA84C5C95D}"/>
                </a:ext>
              </a:extLst>
            </p:cNvPr>
            <p:cNvSpPr/>
            <p:nvPr/>
          </p:nvSpPr>
          <p:spPr>
            <a:xfrm>
              <a:off x="3925192" y="951393"/>
              <a:ext cx="642216" cy="642214"/>
            </a:xfrm>
            <a:prstGeom prst="rect">
              <a:avLst/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A3F844-4BB1-4039-906A-760C6CD71869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FE6ECC-7331-4B21-89FF-479F44084DD2}"/>
                </a:ext>
              </a:extLst>
            </p:cNvPr>
            <p:cNvSpPr txBox="1"/>
            <p:nvPr/>
          </p:nvSpPr>
          <p:spPr>
            <a:xfrm>
              <a:off x="4531725" y="1672183"/>
              <a:ext cx="3041509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64CE37F-17D9-4B87-BAD3-9794621816B8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25">
            <a:extLst>
              <a:ext uri="{FF2B5EF4-FFF2-40B4-BE49-F238E27FC236}">
                <a16:creationId xmlns:a16="http://schemas.microsoft.com/office/drawing/2014/main" id="{1D70903C-E75B-4F56-8036-5E70539B68FC}"/>
              </a:ext>
            </a:extLst>
          </p:cNvPr>
          <p:cNvGrpSpPr/>
          <p:nvPr/>
        </p:nvGrpSpPr>
        <p:grpSpPr>
          <a:xfrm>
            <a:off x="7950834" y="4142220"/>
            <a:ext cx="3648042" cy="2290450"/>
            <a:chOff x="3925192" y="951393"/>
            <a:chExt cx="3648042" cy="2290450"/>
          </a:xfrm>
        </p:grpSpPr>
        <p:sp>
          <p:nvSpPr>
            <p:cNvPr id="21" name="Diamond 26">
              <a:extLst>
                <a:ext uri="{FF2B5EF4-FFF2-40B4-BE49-F238E27FC236}">
                  <a16:creationId xmlns:a16="http://schemas.microsoft.com/office/drawing/2014/main" id="{61CDDDF6-CE4B-43B5-9C72-BE6C6D64AB15}"/>
                </a:ext>
              </a:extLst>
            </p:cNvPr>
            <p:cNvSpPr/>
            <p:nvPr/>
          </p:nvSpPr>
          <p:spPr>
            <a:xfrm>
              <a:off x="3925192" y="951393"/>
              <a:ext cx="642216" cy="642214"/>
            </a:xfrm>
            <a:prstGeom prst="rect">
              <a:avLst/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955C40-ECD2-4B41-9851-5D67CAC28145}"/>
                </a:ext>
              </a:extLst>
            </p:cNvPr>
            <p:cNvSpPr txBox="1"/>
            <p:nvPr/>
          </p:nvSpPr>
          <p:spPr>
            <a:xfrm>
              <a:off x="4760242" y="1041668"/>
              <a:ext cx="2411120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39BCA1A-A594-41FE-9765-A9954095FA7F}"/>
                </a:ext>
              </a:extLst>
            </p:cNvPr>
            <p:cNvSpPr txBox="1"/>
            <p:nvPr/>
          </p:nvSpPr>
          <p:spPr>
            <a:xfrm>
              <a:off x="4531725" y="1672183"/>
              <a:ext cx="3041509" cy="156966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36D155-9D28-474A-9FC3-82E9FF2C794F}"/>
                </a:ext>
              </a:extLst>
            </p:cNvPr>
            <p:cNvSpPr txBox="1"/>
            <p:nvPr/>
          </p:nvSpPr>
          <p:spPr>
            <a:xfrm>
              <a:off x="3960874" y="1041668"/>
              <a:ext cx="570852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2CFDF9D-AE12-4276-9CB9-A5BC1E2A4D76}"/>
              </a:ext>
            </a:extLst>
          </p:cNvPr>
          <p:cNvSpPr/>
          <p:nvPr/>
        </p:nvSpPr>
        <p:spPr>
          <a:xfrm>
            <a:off x="3149207" y="1745821"/>
            <a:ext cx="5916972" cy="13009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8159DD1-9C27-44AB-A2D8-F0F81E1B58AB}"/>
              </a:ext>
            </a:extLst>
          </p:cNvPr>
          <p:cNvSpPr/>
          <p:nvPr/>
        </p:nvSpPr>
        <p:spPr>
          <a:xfrm>
            <a:off x="3149207" y="1745821"/>
            <a:ext cx="5916972" cy="4193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화살표: 굽음 4">
            <a:extLst>
              <a:ext uri="{FF2B5EF4-FFF2-40B4-BE49-F238E27FC236}">
                <a16:creationId xmlns:a16="http://schemas.microsoft.com/office/drawing/2014/main" id="{470FCDD7-B6A0-4829-B218-8938389E186E}"/>
              </a:ext>
            </a:extLst>
          </p:cNvPr>
          <p:cNvSpPr/>
          <p:nvPr/>
        </p:nvSpPr>
        <p:spPr>
          <a:xfrm rot="5400000" flipH="1">
            <a:off x="1966609" y="1127551"/>
            <a:ext cx="2908570" cy="6841791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화살표: 굽음 5">
            <a:extLst>
              <a:ext uri="{FF2B5EF4-FFF2-40B4-BE49-F238E27FC236}">
                <a16:creationId xmlns:a16="http://schemas.microsoft.com/office/drawing/2014/main" id="{94E316FC-ED29-4DB9-83FF-48BA3BF26A8D}"/>
              </a:ext>
            </a:extLst>
          </p:cNvPr>
          <p:cNvSpPr/>
          <p:nvPr/>
        </p:nvSpPr>
        <p:spPr>
          <a:xfrm rot="16200000">
            <a:off x="7336280" y="1147008"/>
            <a:ext cx="2908570" cy="6802877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7" name="Group 63">
            <a:extLst>
              <a:ext uri="{FF2B5EF4-FFF2-40B4-BE49-F238E27FC236}">
                <a16:creationId xmlns:a16="http://schemas.microsoft.com/office/drawing/2014/main" id="{B55DDC79-0FAB-4C8F-8199-3DDCF2DB1FE6}"/>
              </a:ext>
            </a:extLst>
          </p:cNvPr>
          <p:cNvGrpSpPr/>
          <p:nvPr/>
        </p:nvGrpSpPr>
        <p:grpSpPr>
          <a:xfrm>
            <a:off x="7929666" y="4008538"/>
            <a:ext cx="3443592" cy="1079815"/>
            <a:chOff x="6210998" y="1433695"/>
            <a:chExt cx="2688349" cy="107981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000725F-BDDE-49A7-AA21-AF1EA45F4731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64C052-93D8-4231-98BD-940965C0306C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63">
            <a:extLst>
              <a:ext uri="{FF2B5EF4-FFF2-40B4-BE49-F238E27FC236}">
                <a16:creationId xmlns:a16="http://schemas.microsoft.com/office/drawing/2014/main" id="{6956BB7F-8205-417C-9CC6-E874A4911A42}"/>
              </a:ext>
            </a:extLst>
          </p:cNvPr>
          <p:cNvGrpSpPr/>
          <p:nvPr/>
        </p:nvGrpSpPr>
        <p:grpSpPr>
          <a:xfrm>
            <a:off x="818742" y="4008538"/>
            <a:ext cx="3443592" cy="1079815"/>
            <a:chOff x="6210998" y="1433695"/>
            <a:chExt cx="2688349" cy="10798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C8C997E-ACDC-41F3-B6DF-2E0BB78C655F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CDE483-C9C9-46A6-AAC9-5DC27223D4B5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63">
            <a:extLst>
              <a:ext uri="{FF2B5EF4-FFF2-40B4-BE49-F238E27FC236}">
                <a16:creationId xmlns:a16="http://schemas.microsoft.com/office/drawing/2014/main" id="{AD1F27DE-0678-4287-BC11-F4717B97003D}"/>
              </a:ext>
            </a:extLst>
          </p:cNvPr>
          <p:cNvGrpSpPr/>
          <p:nvPr/>
        </p:nvGrpSpPr>
        <p:grpSpPr>
          <a:xfrm>
            <a:off x="3831421" y="1782468"/>
            <a:ext cx="4557412" cy="1109160"/>
            <a:chOff x="6210998" y="1219684"/>
            <a:chExt cx="2688349" cy="11091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1CE4BC-4318-4660-BFFF-0211D3CBACF3}"/>
                </a:ext>
              </a:extLst>
            </p:cNvPr>
            <p:cNvSpPr txBox="1"/>
            <p:nvPr/>
          </p:nvSpPr>
          <p:spPr>
            <a:xfrm>
              <a:off x="6210998" y="1219684"/>
              <a:ext cx="2688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873204-15AB-4E1C-84D3-32F467885E27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9BFCE77-FCBC-4FA7-A955-94334FCCEAF0}"/>
              </a:ext>
            </a:extLst>
          </p:cNvPr>
          <p:cNvSpPr txBox="1"/>
          <p:nvPr/>
        </p:nvSpPr>
        <p:spPr>
          <a:xfrm>
            <a:off x="818742" y="5493419"/>
            <a:ext cx="3488745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 Clean Text Slide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50E6CF-5BD9-4216-837B-5D301D1A7796}"/>
              </a:ext>
            </a:extLst>
          </p:cNvPr>
          <p:cNvSpPr txBox="1"/>
          <p:nvPr/>
        </p:nvSpPr>
        <p:spPr>
          <a:xfrm>
            <a:off x="7884513" y="5493419"/>
            <a:ext cx="3488745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ALLPPT Layout Clean Text Slide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3" name="자유형: 도형 42">
            <a:extLst>
              <a:ext uri="{FF2B5EF4-FFF2-40B4-BE49-F238E27FC236}">
                <a16:creationId xmlns:a16="http://schemas.microsoft.com/office/drawing/2014/main" id="{E3640762-EC92-48EA-9161-30FE333F4B5A}"/>
              </a:ext>
            </a:extLst>
          </p:cNvPr>
          <p:cNvSpPr/>
          <p:nvPr/>
        </p:nvSpPr>
        <p:spPr>
          <a:xfrm rot="2700000">
            <a:off x="5432017" y="2343848"/>
            <a:ext cx="1327965" cy="1327960"/>
          </a:xfrm>
          <a:custGeom>
            <a:avLst/>
            <a:gdLst>
              <a:gd name="connsiteX0" fmla="*/ 1051173 w 1327965"/>
              <a:gd name="connsiteY0" fmla="*/ 1051168 h 1327960"/>
              <a:gd name="connsiteX1" fmla="*/ 1327965 w 1327965"/>
              <a:gd name="connsiteY1" fmla="*/ 1051168 h 1327960"/>
              <a:gd name="connsiteX2" fmla="*/ 1327965 w 1327965"/>
              <a:gd name="connsiteY2" fmla="*/ 1327960 h 1327960"/>
              <a:gd name="connsiteX3" fmla="*/ 1051173 w 1327965"/>
              <a:gd name="connsiteY3" fmla="*/ 1326350 h 1327960"/>
              <a:gd name="connsiteX4" fmla="*/ 521624 w 1327965"/>
              <a:gd name="connsiteY4" fmla="*/ 521742 h 1327960"/>
              <a:gd name="connsiteX5" fmla="*/ 1327964 w 1327965"/>
              <a:gd name="connsiteY5" fmla="*/ 521742 h 1327960"/>
              <a:gd name="connsiteX6" fmla="*/ 1327964 w 1327965"/>
              <a:gd name="connsiteY6" fmla="*/ 781932 h 1327960"/>
              <a:gd name="connsiteX7" fmla="*/ 781937 w 1327965"/>
              <a:gd name="connsiteY7" fmla="*/ 781932 h 1327960"/>
              <a:gd name="connsiteX8" fmla="*/ 781937 w 1327965"/>
              <a:gd name="connsiteY8" fmla="*/ 1324861 h 1327960"/>
              <a:gd name="connsiteX9" fmla="*/ 521624 w 1327965"/>
              <a:gd name="connsiteY9" fmla="*/ 1323250 h 1327960"/>
              <a:gd name="connsiteX10" fmla="*/ 1 w 1327965"/>
              <a:gd name="connsiteY10" fmla="*/ 0 h 1327960"/>
              <a:gd name="connsiteX11" fmla="*/ 1327959 w 1327965"/>
              <a:gd name="connsiteY11" fmla="*/ 0 h 1327960"/>
              <a:gd name="connsiteX12" fmla="*/ 1327960 w 1327965"/>
              <a:gd name="connsiteY12" fmla="*/ 266881 h 1327960"/>
              <a:gd name="connsiteX13" fmla="*/ 266880 w 1327965"/>
              <a:gd name="connsiteY13" fmla="*/ 266881 h 1327960"/>
              <a:gd name="connsiteX14" fmla="*/ 266880 w 1327965"/>
              <a:gd name="connsiteY14" fmla="*/ 1321764 h 1327960"/>
              <a:gd name="connsiteX15" fmla="*/ 0 w 1327965"/>
              <a:gd name="connsiteY15" fmla="*/ 1320154 h 132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27965" h="1327960">
                <a:moveTo>
                  <a:pt x="1051173" y="1051168"/>
                </a:moveTo>
                <a:lnTo>
                  <a:pt x="1327965" y="1051168"/>
                </a:lnTo>
                <a:lnTo>
                  <a:pt x="1327965" y="1327960"/>
                </a:lnTo>
                <a:lnTo>
                  <a:pt x="1051173" y="1326350"/>
                </a:lnTo>
                <a:close/>
                <a:moveTo>
                  <a:pt x="521624" y="521742"/>
                </a:moveTo>
                <a:lnTo>
                  <a:pt x="1327964" y="521742"/>
                </a:lnTo>
                <a:lnTo>
                  <a:pt x="1327964" y="781932"/>
                </a:lnTo>
                <a:lnTo>
                  <a:pt x="781937" y="781932"/>
                </a:lnTo>
                <a:lnTo>
                  <a:pt x="781937" y="1324861"/>
                </a:lnTo>
                <a:lnTo>
                  <a:pt x="521624" y="1323250"/>
                </a:lnTo>
                <a:close/>
                <a:moveTo>
                  <a:pt x="1" y="0"/>
                </a:moveTo>
                <a:lnTo>
                  <a:pt x="1327959" y="0"/>
                </a:lnTo>
                <a:lnTo>
                  <a:pt x="1327960" y="266881"/>
                </a:lnTo>
                <a:lnTo>
                  <a:pt x="266880" y="266881"/>
                </a:lnTo>
                <a:lnTo>
                  <a:pt x="266880" y="1321764"/>
                </a:lnTo>
                <a:lnTo>
                  <a:pt x="0" y="132015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4" name="자유형: 도형 43">
            <a:extLst>
              <a:ext uri="{FF2B5EF4-FFF2-40B4-BE49-F238E27FC236}">
                <a16:creationId xmlns:a16="http://schemas.microsoft.com/office/drawing/2014/main" id="{9F26A14F-D9C0-4B3D-BF9E-B5BC9F5D0EF3}"/>
              </a:ext>
            </a:extLst>
          </p:cNvPr>
          <p:cNvSpPr/>
          <p:nvPr/>
        </p:nvSpPr>
        <p:spPr>
          <a:xfrm rot="2700000">
            <a:off x="6368252" y="3281758"/>
            <a:ext cx="1328083" cy="1335765"/>
          </a:xfrm>
          <a:custGeom>
            <a:avLst/>
            <a:gdLst>
              <a:gd name="connsiteX0" fmla="*/ 0 w 1328083"/>
              <a:gd name="connsiteY0" fmla="*/ 1051167 h 1335765"/>
              <a:gd name="connsiteX1" fmla="*/ 276916 w 1328083"/>
              <a:gd name="connsiteY1" fmla="*/ 1051167 h 1335765"/>
              <a:gd name="connsiteX2" fmla="*/ 276916 w 1328083"/>
              <a:gd name="connsiteY2" fmla="*/ 1329570 h 1335765"/>
              <a:gd name="connsiteX3" fmla="*/ 0 w 1328083"/>
              <a:gd name="connsiteY3" fmla="*/ 1327959 h 1335765"/>
              <a:gd name="connsiteX4" fmla="*/ 0 w 1328083"/>
              <a:gd name="connsiteY4" fmla="*/ 521743 h 1335765"/>
              <a:gd name="connsiteX5" fmla="*/ 806340 w 1328083"/>
              <a:gd name="connsiteY5" fmla="*/ 521743 h 1335765"/>
              <a:gd name="connsiteX6" fmla="*/ 806340 w 1328083"/>
              <a:gd name="connsiteY6" fmla="*/ 1332791 h 1335765"/>
              <a:gd name="connsiteX7" fmla="*/ 546151 w 1328083"/>
              <a:gd name="connsiteY7" fmla="*/ 1331181 h 1335765"/>
              <a:gd name="connsiteX8" fmla="*/ 546150 w 1328083"/>
              <a:gd name="connsiteY8" fmla="*/ 781933 h 1335765"/>
              <a:gd name="connsiteX9" fmla="*/ 0 w 1328083"/>
              <a:gd name="connsiteY9" fmla="*/ 781933 h 1335765"/>
              <a:gd name="connsiteX10" fmla="*/ 0 w 1328083"/>
              <a:gd name="connsiteY10" fmla="*/ 0 h 1335765"/>
              <a:gd name="connsiteX11" fmla="*/ 1328083 w 1328083"/>
              <a:gd name="connsiteY11" fmla="*/ 0 h 1335765"/>
              <a:gd name="connsiteX12" fmla="*/ 1328083 w 1328083"/>
              <a:gd name="connsiteY12" fmla="*/ 1335765 h 1335765"/>
              <a:gd name="connsiteX13" fmla="*/ 1061078 w 1328083"/>
              <a:gd name="connsiteY13" fmla="*/ 1334278 h 1335765"/>
              <a:gd name="connsiteX14" fmla="*/ 1061079 w 1328083"/>
              <a:gd name="connsiteY14" fmla="*/ 266881 h 1335765"/>
              <a:gd name="connsiteX15" fmla="*/ 0 w 1328083"/>
              <a:gd name="connsiteY15" fmla="*/ 266881 h 133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28083" h="1335765">
                <a:moveTo>
                  <a:pt x="0" y="1051167"/>
                </a:moveTo>
                <a:lnTo>
                  <a:pt x="276916" y="1051167"/>
                </a:lnTo>
                <a:lnTo>
                  <a:pt x="276916" y="1329570"/>
                </a:lnTo>
                <a:lnTo>
                  <a:pt x="0" y="1327959"/>
                </a:lnTo>
                <a:close/>
                <a:moveTo>
                  <a:pt x="0" y="521743"/>
                </a:moveTo>
                <a:lnTo>
                  <a:pt x="806340" y="521743"/>
                </a:lnTo>
                <a:lnTo>
                  <a:pt x="806340" y="1332791"/>
                </a:lnTo>
                <a:lnTo>
                  <a:pt x="546151" y="1331181"/>
                </a:lnTo>
                <a:lnTo>
                  <a:pt x="546150" y="781933"/>
                </a:lnTo>
                <a:lnTo>
                  <a:pt x="0" y="781933"/>
                </a:lnTo>
                <a:close/>
                <a:moveTo>
                  <a:pt x="0" y="0"/>
                </a:moveTo>
                <a:lnTo>
                  <a:pt x="1328083" y="0"/>
                </a:lnTo>
                <a:lnTo>
                  <a:pt x="1328083" y="1335765"/>
                </a:lnTo>
                <a:lnTo>
                  <a:pt x="1061078" y="1334278"/>
                </a:lnTo>
                <a:lnTo>
                  <a:pt x="1061079" y="266881"/>
                </a:lnTo>
                <a:lnTo>
                  <a:pt x="0" y="266881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자유형: 도형 44">
            <a:extLst>
              <a:ext uri="{FF2B5EF4-FFF2-40B4-BE49-F238E27FC236}">
                <a16:creationId xmlns:a16="http://schemas.microsoft.com/office/drawing/2014/main" id="{E3F06A25-78D4-4DED-8899-1FA46C32D042}"/>
              </a:ext>
            </a:extLst>
          </p:cNvPr>
          <p:cNvSpPr/>
          <p:nvPr/>
        </p:nvSpPr>
        <p:spPr>
          <a:xfrm rot="2700000">
            <a:off x="5431959" y="4221891"/>
            <a:ext cx="1328083" cy="1328082"/>
          </a:xfrm>
          <a:custGeom>
            <a:avLst/>
            <a:gdLst>
              <a:gd name="connsiteX0" fmla="*/ 0 w 1328083"/>
              <a:gd name="connsiteY0" fmla="*/ 1061077 h 1328082"/>
              <a:gd name="connsiteX1" fmla="*/ 1061078 w 1328083"/>
              <a:gd name="connsiteY1" fmla="*/ 1061077 h 1328082"/>
              <a:gd name="connsiteX2" fmla="*/ 1061078 w 1328083"/>
              <a:gd name="connsiteY2" fmla="*/ 6318 h 1328082"/>
              <a:gd name="connsiteX3" fmla="*/ 1328083 w 1328083"/>
              <a:gd name="connsiteY3" fmla="*/ 7804 h 1328082"/>
              <a:gd name="connsiteX4" fmla="*/ 1328083 w 1328083"/>
              <a:gd name="connsiteY4" fmla="*/ 1328082 h 1328082"/>
              <a:gd name="connsiteX5" fmla="*/ 0 w 1328083"/>
              <a:gd name="connsiteY5" fmla="*/ 1328081 h 1328082"/>
              <a:gd name="connsiteX6" fmla="*/ 1 w 1328083"/>
              <a:gd name="connsiteY6" fmla="*/ 546150 h 1328082"/>
              <a:gd name="connsiteX7" fmla="*/ 546151 w 1328083"/>
              <a:gd name="connsiteY7" fmla="*/ 546150 h 1328082"/>
              <a:gd name="connsiteX8" fmla="*/ 546151 w 1328083"/>
              <a:gd name="connsiteY8" fmla="*/ 3220 h 1328082"/>
              <a:gd name="connsiteX9" fmla="*/ 806341 w 1328083"/>
              <a:gd name="connsiteY9" fmla="*/ 4830 h 1328082"/>
              <a:gd name="connsiteX10" fmla="*/ 806341 w 1328083"/>
              <a:gd name="connsiteY10" fmla="*/ 806340 h 1328082"/>
              <a:gd name="connsiteX11" fmla="*/ 0 w 1328083"/>
              <a:gd name="connsiteY11" fmla="*/ 806340 h 1328082"/>
              <a:gd name="connsiteX12" fmla="*/ 0 w 1328083"/>
              <a:gd name="connsiteY12" fmla="*/ 0 h 1328082"/>
              <a:gd name="connsiteX13" fmla="*/ 276916 w 1328083"/>
              <a:gd name="connsiteY13" fmla="*/ 1610 h 1328082"/>
              <a:gd name="connsiteX14" fmla="*/ 276916 w 1328083"/>
              <a:gd name="connsiteY14" fmla="*/ 276916 h 1328082"/>
              <a:gd name="connsiteX15" fmla="*/ 0 w 1328083"/>
              <a:gd name="connsiteY15" fmla="*/ 276916 h 13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28083" h="1328082">
                <a:moveTo>
                  <a:pt x="0" y="1061077"/>
                </a:moveTo>
                <a:lnTo>
                  <a:pt x="1061078" y="1061077"/>
                </a:lnTo>
                <a:lnTo>
                  <a:pt x="1061078" y="6318"/>
                </a:lnTo>
                <a:lnTo>
                  <a:pt x="1328083" y="7804"/>
                </a:lnTo>
                <a:lnTo>
                  <a:pt x="1328083" y="1328082"/>
                </a:lnTo>
                <a:lnTo>
                  <a:pt x="0" y="1328081"/>
                </a:lnTo>
                <a:close/>
                <a:moveTo>
                  <a:pt x="1" y="546150"/>
                </a:moveTo>
                <a:lnTo>
                  <a:pt x="546151" y="546150"/>
                </a:lnTo>
                <a:lnTo>
                  <a:pt x="546151" y="3220"/>
                </a:lnTo>
                <a:lnTo>
                  <a:pt x="806341" y="4830"/>
                </a:lnTo>
                <a:lnTo>
                  <a:pt x="806341" y="806340"/>
                </a:lnTo>
                <a:lnTo>
                  <a:pt x="0" y="806340"/>
                </a:lnTo>
                <a:close/>
                <a:moveTo>
                  <a:pt x="0" y="0"/>
                </a:moveTo>
                <a:lnTo>
                  <a:pt x="276916" y="1610"/>
                </a:lnTo>
                <a:lnTo>
                  <a:pt x="276916" y="276916"/>
                </a:lnTo>
                <a:lnTo>
                  <a:pt x="0" y="276916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6" name="자유형: 도형 45">
            <a:extLst>
              <a:ext uri="{FF2B5EF4-FFF2-40B4-BE49-F238E27FC236}">
                <a16:creationId xmlns:a16="http://schemas.microsoft.com/office/drawing/2014/main" id="{925317B5-0039-4E65-B20A-3E32408007C0}"/>
              </a:ext>
            </a:extLst>
          </p:cNvPr>
          <p:cNvSpPr/>
          <p:nvPr/>
        </p:nvSpPr>
        <p:spPr>
          <a:xfrm rot="2700000">
            <a:off x="4495728" y="3276175"/>
            <a:ext cx="1327959" cy="1335889"/>
          </a:xfrm>
          <a:custGeom>
            <a:avLst/>
            <a:gdLst>
              <a:gd name="connsiteX0" fmla="*/ 1051167 w 1327959"/>
              <a:gd name="connsiteY0" fmla="*/ 6196 h 1335889"/>
              <a:gd name="connsiteX1" fmla="*/ 1327959 w 1327959"/>
              <a:gd name="connsiteY1" fmla="*/ 7806 h 1335889"/>
              <a:gd name="connsiteX2" fmla="*/ 1327959 w 1327959"/>
              <a:gd name="connsiteY2" fmla="*/ 284723 h 1335889"/>
              <a:gd name="connsiteX3" fmla="*/ 1051167 w 1327959"/>
              <a:gd name="connsiteY3" fmla="*/ 284723 h 1335889"/>
              <a:gd name="connsiteX4" fmla="*/ 521618 w 1327959"/>
              <a:gd name="connsiteY4" fmla="*/ 3098 h 1335889"/>
              <a:gd name="connsiteX5" fmla="*/ 781931 w 1327959"/>
              <a:gd name="connsiteY5" fmla="*/ 4708 h 1335889"/>
              <a:gd name="connsiteX6" fmla="*/ 781931 w 1327959"/>
              <a:gd name="connsiteY6" fmla="*/ 553958 h 1335889"/>
              <a:gd name="connsiteX7" fmla="*/ 1327958 w 1327959"/>
              <a:gd name="connsiteY7" fmla="*/ 553958 h 1335889"/>
              <a:gd name="connsiteX8" fmla="*/ 1327958 w 1327959"/>
              <a:gd name="connsiteY8" fmla="*/ 814147 h 1335889"/>
              <a:gd name="connsiteX9" fmla="*/ 521618 w 1327959"/>
              <a:gd name="connsiteY9" fmla="*/ 814147 h 1335889"/>
              <a:gd name="connsiteX10" fmla="*/ 0 w 1327959"/>
              <a:gd name="connsiteY10" fmla="*/ 0 h 1335889"/>
              <a:gd name="connsiteX11" fmla="*/ 266879 w 1327959"/>
              <a:gd name="connsiteY11" fmla="*/ 1611 h 1335889"/>
              <a:gd name="connsiteX12" fmla="*/ 266879 w 1327959"/>
              <a:gd name="connsiteY12" fmla="*/ 1068885 h 1335889"/>
              <a:gd name="connsiteX13" fmla="*/ 1327959 w 1327959"/>
              <a:gd name="connsiteY13" fmla="*/ 1068885 h 1335889"/>
              <a:gd name="connsiteX14" fmla="*/ 1327959 w 1327959"/>
              <a:gd name="connsiteY14" fmla="*/ 1335889 h 1335889"/>
              <a:gd name="connsiteX15" fmla="*/ 0 w 1327959"/>
              <a:gd name="connsiteY15" fmla="*/ 1335889 h 133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27959" h="1335889">
                <a:moveTo>
                  <a:pt x="1051167" y="6196"/>
                </a:moveTo>
                <a:lnTo>
                  <a:pt x="1327959" y="7806"/>
                </a:lnTo>
                <a:lnTo>
                  <a:pt x="1327959" y="284723"/>
                </a:lnTo>
                <a:lnTo>
                  <a:pt x="1051167" y="284723"/>
                </a:lnTo>
                <a:close/>
                <a:moveTo>
                  <a:pt x="521618" y="3098"/>
                </a:moveTo>
                <a:lnTo>
                  <a:pt x="781931" y="4708"/>
                </a:lnTo>
                <a:lnTo>
                  <a:pt x="781931" y="553958"/>
                </a:lnTo>
                <a:lnTo>
                  <a:pt x="1327958" y="553958"/>
                </a:lnTo>
                <a:lnTo>
                  <a:pt x="1327958" y="814147"/>
                </a:lnTo>
                <a:lnTo>
                  <a:pt x="521618" y="814147"/>
                </a:lnTo>
                <a:close/>
                <a:moveTo>
                  <a:pt x="0" y="0"/>
                </a:moveTo>
                <a:lnTo>
                  <a:pt x="266879" y="1611"/>
                </a:lnTo>
                <a:lnTo>
                  <a:pt x="266879" y="1068885"/>
                </a:lnTo>
                <a:lnTo>
                  <a:pt x="1327959" y="1068885"/>
                </a:lnTo>
                <a:lnTo>
                  <a:pt x="1327959" y="1335889"/>
                </a:lnTo>
                <a:lnTo>
                  <a:pt x="0" y="1335889"/>
                </a:ln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D00E9F2C-1967-4398-8060-B1A13CB7B49F}"/>
              </a:ext>
            </a:extLst>
          </p:cNvPr>
          <p:cNvGrpSpPr/>
          <p:nvPr/>
        </p:nvGrpSpPr>
        <p:grpSpPr>
          <a:xfrm>
            <a:off x="7841413" y="3156655"/>
            <a:ext cx="3732743" cy="957368"/>
            <a:chOff x="7841413" y="2937580"/>
            <a:chExt cx="3732743" cy="957368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BD1572A-00EE-4D76-8735-6D1C20EF8F92}"/>
                </a:ext>
              </a:extLst>
            </p:cNvPr>
            <p:cNvSpPr txBox="1"/>
            <p:nvPr/>
          </p:nvSpPr>
          <p:spPr>
            <a:xfrm>
              <a:off x="7841413" y="293758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4714A2D-ECB8-4C78-A389-960A5664E13E}"/>
                </a:ext>
              </a:extLst>
            </p:cNvPr>
            <p:cNvSpPr txBox="1"/>
            <p:nvPr/>
          </p:nvSpPr>
          <p:spPr>
            <a:xfrm>
              <a:off x="8647715" y="324861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9B78DE0B-3037-4857-9142-51272CC18963}"/>
              </a:ext>
            </a:extLst>
          </p:cNvPr>
          <p:cNvGrpSpPr/>
          <p:nvPr/>
        </p:nvGrpSpPr>
        <p:grpSpPr>
          <a:xfrm>
            <a:off x="7839342" y="5210392"/>
            <a:ext cx="3732743" cy="954472"/>
            <a:chOff x="7841413" y="4143592"/>
            <a:chExt cx="3732743" cy="95447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8B7BF96-71A2-41EC-9343-242D2E6231E7}"/>
                </a:ext>
              </a:extLst>
            </p:cNvPr>
            <p:cNvSpPr txBox="1"/>
            <p:nvPr/>
          </p:nvSpPr>
          <p:spPr>
            <a:xfrm>
              <a:off x="7841413" y="414359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7E42357-8201-4538-BDED-19906775801D}"/>
                </a:ext>
              </a:extLst>
            </p:cNvPr>
            <p:cNvSpPr txBox="1"/>
            <p:nvPr/>
          </p:nvSpPr>
          <p:spPr>
            <a:xfrm>
              <a:off x="8647715" y="4451733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94897E37-5D05-40AA-AF4B-6C1C68A92D6E}"/>
              </a:ext>
            </a:extLst>
          </p:cNvPr>
          <p:cNvGrpSpPr/>
          <p:nvPr/>
        </p:nvGrpSpPr>
        <p:grpSpPr>
          <a:xfrm>
            <a:off x="619915" y="1731568"/>
            <a:ext cx="3732743" cy="960263"/>
            <a:chOff x="621986" y="1731568"/>
            <a:chExt cx="3732743" cy="96026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1A75616-9EB0-4C16-9DC1-CCCBBCF3DFAC}"/>
                </a:ext>
              </a:extLst>
            </p:cNvPr>
            <p:cNvSpPr txBox="1"/>
            <p:nvPr/>
          </p:nvSpPr>
          <p:spPr>
            <a:xfrm flipH="1">
              <a:off x="621986" y="1731568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E5E64CA-54EA-4350-949D-A15073201FA8}"/>
                </a:ext>
              </a:extLst>
            </p:cNvPr>
            <p:cNvSpPr txBox="1"/>
            <p:nvPr/>
          </p:nvSpPr>
          <p:spPr>
            <a:xfrm flipH="1">
              <a:off x="621986" y="2045500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75C023A4-97F5-4F09-9D72-B80BACE5C2DF}"/>
              </a:ext>
            </a:extLst>
          </p:cNvPr>
          <p:cNvGrpSpPr/>
          <p:nvPr/>
        </p:nvGrpSpPr>
        <p:grpSpPr>
          <a:xfrm>
            <a:off x="621986" y="3156655"/>
            <a:ext cx="3732743" cy="957368"/>
            <a:chOff x="621986" y="2937580"/>
            <a:chExt cx="3732743" cy="95736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46AFC5F-B684-4DD4-8ECA-3153A095EBE2}"/>
                </a:ext>
              </a:extLst>
            </p:cNvPr>
            <p:cNvSpPr txBox="1"/>
            <p:nvPr/>
          </p:nvSpPr>
          <p:spPr>
            <a:xfrm flipH="1">
              <a:off x="621986" y="293758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ko-KR" dirty="0">
                  <a:solidFill>
                    <a:schemeClr val="accent4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47DA8EB-30E1-4609-B6F6-28520980749C}"/>
                </a:ext>
              </a:extLst>
            </p:cNvPr>
            <p:cNvSpPr txBox="1"/>
            <p:nvPr/>
          </p:nvSpPr>
          <p:spPr>
            <a:xfrm flipH="1">
              <a:off x="621986" y="3248617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7F2490BE-F4A9-4E7E-A14D-F99E7E0B77D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02749F9A-679E-4099-8478-7B696EA8BC23}"/>
              </a:ext>
            </a:extLst>
          </p:cNvPr>
          <p:cNvGrpSpPr/>
          <p:nvPr/>
        </p:nvGrpSpPr>
        <p:grpSpPr>
          <a:xfrm>
            <a:off x="691662" y="5623330"/>
            <a:ext cx="1645920" cy="770854"/>
            <a:chOff x="741261" y="5746041"/>
            <a:chExt cx="1645920" cy="7708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D0A772-45D6-491B-BF12-951E757E5DC6}"/>
                </a:ext>
              </a:extLst>
            </p:cNvPr>
            <p:cNvSpPr txBox="1"/>
            <p:nvPr/>
          </p:nvSpPr>
          <p:spPr>
            <a:xfrm>
              <a:off x="741261" y="6178341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Infographic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" name="Rectangle 17">
              <a:extLst>
                <a:ext uri="{FF2B5EF4-FFF2-40B4-BE49-F238E27FC236}">
                  <a16:creationId xmlns:a16="http://schemas.microsoft.com/office/drawing/2014/main" id="{49B7F25B-DABF-4FDF-8C52-043E84C32F22}"/>
                </a:ext>
              </a:extLst>
            </p:cNvPr>
            <p:cNvSpPr/>
            <p:nvPr/>
          </p:nvSpPr>
          <p:spPr>
            <a:xfrm>
              <a:off x="1071138" y="5746041"/>
              <a:ext cx="9861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$130</a:t>
              </a:r>
            </a:p>
          </p:txBody>
        </p:sp>
      </p:grpSp>
      <p:grpSp>
        <p:nvGrpSpPr>
          <p:cNvPr id="6" name="Group 23">
            <a:extLst>
              <a:ext uri="{FF2B5EF4-FFF2-40B4-BE49-F238E27FC236}">
                <a16:creationId xmlns:a16="http://schemas.microsoft.com/office/drawing/2014/main" id="{22181193-905B-426A-8CB2-61D7E2B1D6D7}"/>
              </a:ext>
            </a:extLst>
          </p:cNvPr>
          <p:cNvGrpSpPr/>
          <p:nvPr/>
        </p:nvGrpSpPr>
        <p:grpSpPr>
          <a:xfrm>
            <a:off x="2360755" y="5623330"/>
            <a:ext cx="1645920" cy="770854"/>
            <a:chOff x="3173827" y="5746041"/>
            <a:chExt cx="1645920" cy="7708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7151BC-8670-4033-805C-7FFCEF73FFD8}"/>
                </a:ext>
              </a:extLst>
            </p:cNvPr>
            <p:cNvSpPr txBox="1"/>
            <p:nvPr/>
          </p:nvSpPr>
          <p:spPr>
            <a:xfrm>
              <a:off x="3173827" y="6178341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PowerPoint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" name="Rectangle 18">
              <a:extLst>
                <a:ext uri="{FF2B5EF4-FFF2-40B4-BE49-F238E27FC236}">
                  <a16:creationId xmlns:a16="http://schemas.microsoft.com/office/drawing/2014/main" id="{C8D48C68-463A-4677-B85E-F4E3A2A273AE}"/>
                </a:ext>
              </a:extLst>
            </p:cNvPr>
            <p:cNvSpPr/>
            <p:nvPr/>
          </p:nvSpPr>
          <p:spPr>
            <a:xfrm>
              <a:off x="3503703" y="5746041"/>
              <a:ext cx="9861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$200</a:t>
              </a:r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6237D578-2259-4405-AC03-C21E1121AA81}"/>
              </a:ext>
            </a:extLst>
          </p:cNvPr>
          <p:cNvGrpSpPr/>
          <p:nvPr/>
        </p:nvGrpSpPr>
        <p:grpSpPr>
          <a:xfrm>
            <a:off x="4029849" y="5623330"/>
            <a:ext cx="1645920" cy="770854"/>
            <a:chOff x="5606392" y="5746041"/>
            <a:chExt cx="1645920" cy="7708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A13C959-7E30-48A4-BB15-E3A22F68B47E}"/>
                </a:ext>
              </a:extLst>
            </p:cNvPr>
            <p:cNvSpPr txBox="1"/>
            <p:nvPr/>
          </p:nvSpPr>
          <p:spPr>
            <a:xfrm>
              <a:off x="5606392" y="6178341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CEB15F22-5658-4A74-913A-E7984820A29B}"/>
                </a:ext>
              </a:extLst>
            </p:cNvPr>
            <p:cNvSpPr/>
            <p:nvPr/>
          </p:nvSpPr>
          <p:spPr>
            <a:xfrm>
              <a:off x="6036456" y="5746041"/>
              <a:ext cx="7857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$80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65F0FC6-4531-49F8-9F6C-F70AFABD0D44}"/>
              </a:ext>
            </a:extLst>
          </p:cNvPr>
          <p:cNvSpPr txBox="1"/>
          <p:nvPr/>
        </p:nvSpPr>
        <p:spPr>
          <a:xfrm>
            <a:off x="582548" y="4441278"/>
            <a:ext cx="509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724955-D594-49BC-BC8A-E76DF627023F}"/>
              </a:ext>
            </a:extLst>
          </p:cNvPr>
          <p:cNvSpPr txBox="1"/>
          <p:nvPr/>
        </p:nvSpPr>
        <p:spPr>
          <a:xfrm>
            <a:off x="582548" y="5011207"/>
            <a:ext cx="50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BF5E5C-01F6-41E2-910D-8AF89778CAA9}"/>
              </a:ext>
            </a:extLst>
          </p:cNvPr>
          <p:cNvSpPr txBox="1"/>
          <p:nvPr/>
        </p:nvSpPr>
        <p:spPr>
          <a:xfrm>
            <a:off x="7870375" y="3315326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405AC3-2AF0-42A9-86B7-7EDB17B686BE}"/>
              </a:ext>
            </a:extLst>
          </p:cNvPr>
          <p:cNvSpPr txBox="1"/>
          <p:nvPr/>
        </p:nvSpPr>
        <p:spPr>
          <a:xfrm>
            <a:off x="7870376" y="596329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F8E0A3-4BD5-4715-9CDE-C50CBFBAF688}"/>
              </a:ext>
            </a:extLst>
          </p:cNvPr>
          <p:cNvSpPr txBox="1"/>
          <p:nvPr/>
        </p:nvSpPr>
        <p:spPr>
          <a:xfrm>
            <a:off x="7870375" y="520247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E5348088-73A4-4EBD-BFFB-C3B66B7FBCF1}"/>
              </a:ext>
            </a:extLst>
          </p:cNvPr>
          <p:cNvGrpSpPr/>
          <p:nvPr/>
        </p:nvGrpSpPr>
        <p:grpSpPr>
          <a:xfrm>
            <a:off x="5272641" y="4392429"/>
            <a:ext cx="1800761" cy="1581856"/>
            <a:chOff x="907133" y="3119507"/>
            <a:chExt cx="2579663" cy="2266073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3A0147B6-CB26-4E01-8FC7-624A55CC1F61}"/>
                </a:ext>
              </a:extLst>
            </p:cNvPr>
            <p:cNvSpPr/>
            <p:nvPr/>
          </p:nvSpPr>
          <p:spPr>
            <a:xfrm>
              <a:off x="1047805" y="4375884"/>
              <a:ext cx="2289451" cy="1009696"/>
            </a:xfrm>
            <a:custGeom>
              <a:avLst/>
              <a:gdLst>
                <a:gd name="connsiteX0" fmla="*/ 6926275 w 6925056"/>
                <a:gd name="connsiteY0" fmla="*/ 3057754 h 3054096"/>
                <a:gd name="connsiteX1" fmla="*/ 4183075 w 6925056"/>
                <a:gd name="connsiteY1" fmla="*/ 3057754 h 3054096"/>
                <a:gd name="connsiteX2" fmla="*/ 4184295 w 6925056"/>
                <a:gd name="connsiteY2" fmla="*/ 3036418 h 3054096"/>
                <a:gd name="connsiteX3" fmla="*/ 4184295 w 6925056"/>
                <a:gd name="connsiteY3" fmla="*/ 913181 h 3054096"/>
                <a:gd name="connsiteX4" fmla="*/ 4183075 w 6925056"/>
                <a:gd name="connsiteY4" fmla="*/ 884529 h 3054096"/>
                <a:gd name="connsiteX5" fmla="*/ 2866949 w 6925056"/>
                <a:gd name="connsiteY5" fmla="*/ 884529 h 3054096"/>
                <a:gd name="connsiteX6" fmla="*/ 2866949 w 6925056"/>
                <a:gd name="connsiteY6" fmla="*/ 919277 h 3054096"/>
                <a:gd name="connsiteX7" fmla="*/ 2866949 w 6925056"/>
                <a:gd name="connsiteY7" fmla="*/ 1376477 h 3054096"/>
                <a:gd name="connsiteX8" fmla="*/ 2866339 w 6925056"/>
                <a:gd name="connsiteY8" fmla="*/ 3058363 h 3054096"/>
                <a:gd name="connsiteX9" fmla="*/ 1219 w 6925056"/>
                <a:gd name="connsiteY9" fmla="*/ 3058363 h 3054096"/>
                <a:gd name="connsiteX10" fmla="*/ 0 w 6925056"/>
                <a:gd name="connsiteY10" fmla="*/ 3027883 h 3054096"/>
                <a:gd name="connsiteX11" fmla="*/ 0 w 6925056"/>
                <a:gd name="connsiteY11" fmla="*/ 34747 h 3054096"/>
                <a:gd name="connsiteX12" fmla="*/ 1829 w 6925056"/>
                <a:gd name="connsiteY12" fmla="*/ 609 h 3054096"/>
                <a:gd name="connsiteX13" fmla="*/ 47549 w 6925056"/>
                <a:gd name="connsiteY13" fmla="*/ 609 h 3054096"/>
                <a:gd name="connsiteX14" fmla="*/ 3497885 w 6925056"/>
                <a:gd name="connsiteY14" fmla="*/ 0 h 3054096"/>
                <a:gd name="connsiteX15" fmla="*/ 6865925 w 6925056"/>
                <a:gd name="connsiteY15" fmla="*/ 0 h 3054096"/>
                <a:gd name="connsiteX16" fmla="*/ 6928105 w 6925056"/>
                <a:gd name="connsiteY16" fmla="*/ 62179 h 3054096"/>
                <a:gd name="connsiteX17" fmla="*/ 6926275 w 6925056"/>
                <a:gd name="connsiteY17" fmla="*/ 3057754 h 3054096"/>
                <a:gd name="connsiteX18" fmla="*/ 2348179 w 6925056"/>
                <a:gd name="connsiteY18" fmla="*/ 371246 h 3054096"/>
                <a:gd name="connsiteX19" fmla="*/ 1460602 w 6925056"/>
                <a:gd name="connsiteY19" fmla="*/ 371246 h 3054096"/>
                <a:gd name="connsiteX20" fmla="*/ 1460602 w 6925056"/>
                <a:gd name="connsiteY20" fmla="*/ 896721 h 3054096"/>
                <a:gd name="connsiteX21" fmla="*/ 2348179 w 6925056"/>
                <a:gd name="connsiteY21" fmla="*/ 896721 h 3054096"/>
                <a:gd name="connsiteX22" fmla="*/ 2348179 w 6925056"/>
                <a:gd name="connsiteY22" fmla="*/ 371246 h 3054096"/>
                <a:gd name="connsiteX23" fmla="*/ 6412382 w 6925056"/>
                <a:gd name="connsiteY23" fmla="*/ 897331 h 3054096"/>
                <a:gd name="connsiteX24" fmla="*/ 6412382 w 6925056"/>
                <a:gd name="connsiteY24" fmla="*/ 371246 h 3054096"/>
                <a:gd name="connsiteX25" fmla="*/ 5525415 w 6925056"/>
                <a:gd name="connsiteY25" fmla="*/ 371246 h 3054096"/>
                <a:gd name="connsiteX26" fmla="*/ 5525415 w 6925056"/>
                <a:gd name="connsiteY26" fmla="*/ 897331 h 3054096"/>
                <a:gd name="connsiteX27" fmla="*/ 6412382 w 6925056"/>
                <a:gd name="connsiteY27" fmla="*/ 897331 h 3054096"/>
                <a:gd name="connsiteX28" fmla="*/ 2347570 w 6925056"/>
                <a:gd name="connsiteY28" fmla="*/ 1532534 h 3054096"/>
                <a:gd name="connsiteX29" fmla="*/ 2347570 w 6925056"/>
                <a:gd name="connsiteY29" fmla="*/ 1004621 h 3054096"/>
                <a:gd name="connsiteX30" fmla="*/ 1461211 w 6925056"/>
                <a:gd name="connsiteY30" fmla="*/ 1004621 h 3054096"/>
                <a:gd name="connsiteX31" fmla="*/ 1461211 w 6925056"/>
                <a:gd name="connsiteY31" fmla="*/ 1532534 h 3054096"/>
                <a:gd name="connsiteX32" fmla="*/ 2347570 w 6925056"/>
                <a:gd name="connsiteY32" fmla="*/ 1532534 h 3054096"/>
                <a:gd name="connsiteX33" fmla="*/ 5526024 w 6925056"/>
                <a:gd name="connsiteY33" fmla="*/ 1004011 h 3054096"/>
                <a:gd name="connsiteX34" fmla="*/ 5526024 w 6925056"/>
                <a:gd name="connsiteY34" fmla="*/ 1531315 h 3054096"/>
                <a:gd name="connsiteX35" fmla="*/ 6411773 w 6925056"/>
                <a:gd name="connsiteY35" fmla="*/ 1531315 h 3054096"/>
                <a:gd name="connsiteX36" fmla="*/ 6411773 w 6925056"/>
                <a:gd name="connsiteY36" fmla="*/ 1004011 h 3054096"/>
                <a:gd name="connsiteX37" fmla="*/ 5526024 w 6925056"/>
                <a:gd name="connsiteY37" fmla="*/ 1004011 h 3054096"/>
                <a:gd name="connsiteX38" fmla="*/ 547421 w 6925056"/>
                <a:gd name="connsiteY38" fmla="*/ 1532534 h 3054096"/>
                <a:gd name="connsiteX39" fmla="*/ 1353312 w 6925056"/>
                <a:gd name="connsiteY39" fmla="*/ 1532534 h 3054096"/>
                <a:gd name="connsiteX40" fmla="*/ 1353312 w 6925056"/>
                <a:gd name="connsiteY40" fmla="*/ 1005230 h 3054096"/>
                <a:gd name="connsiteX41" fmla="*/ 547421 w 6925056"/>
                <a:gd name="connsiteY41" fmla="*/ 1005230 h 3054096"/>
                <a:gd name="connsiteX42" fmla="*/ 547421 w 6925056"/>
                <a:gd name="connsiteY42" fmla="*/ 1532534 h 3054096"/>
                <a:gd name="connsiteX43" fmla="*/ 5418735 w 6925056"/>
                <a:gd name="connsiteY43" fmla="*/ 1005230 h 3054096"/>
                <a:gd name="connsiteX44" fmla="*/ 4613453 w 6925056"/>
                <a:gd name="connsiteY44" fmla="*/ 1005230 h 3054096"/>
                <a:gd name="connsiteX45" fmla="*/ 4613453 w 6925056"/>
                <a:gd name="connsiteY45" fmla="*/ 1531315 h 3054096"/>
                <a:gd name="connsiteX46" fmla="*/ 5418735 w 6925056"/>
                <a:gd name="connsiteY46" fmla="*/ 1531315 h 3054096"/>
                <a:gd name="connsiteX47" fmla="*/ 5418735 w 6925056"/>
                <a:gd name="connsiteY47" fmla="*/ 1005230 h 3054096"/>
                <a:gd name="connsiteX48" fmla="*/ 548640 w 6925056"/>
                <a:gd name="connsiteY48" fmla="*/ 370637 h 3054096"/>
                <a:gd name="connsiteX49" fmla="*/ 548640 w 6925056"/>
                <a:gd name="connsiteY49" fmla="*/ 896721 h 3054096"/>
                <a:gd name="connsiteX50" fmla="*/ 1353312 w 6925056"/>
                <a:gd name="connsiteY50" fmla="*/ 896721 h 3054096"/>
                <a:gd name="connsiteX51" fmla="*/ 1353312 w 6925056"/>
                <a:gd name="connsiteY51" fmla="*/ 370637 h 3054096"/>
                <a:gd name="connsiteX52" fmla="*/ 548640 w 6925056"/>
                <a:gd name="connsiteY52" fmla="*/ 370637 h 3054096"/>
                <a:gd name="connsiteX53" fmla="*/ 4613453 w 6925056"/>
                <a:gd name="connsiteY53" fmla="*/ 897331 h 3054096"/>
                <a:gd name="connsiteX54" fmla="*/ 5416906 w 6925056"/>
                <a:gd name="connsiteY54" fmla="*/ 897331 h 3054096"/>
                <a:gd name="connsiteX55" fmla="*/ 5416906 w 6925056"/>
                <a:gd name="connsiteY55" fmla="*/ 370637 h 3054096"/>
                <a:gd name="connsiteX56" fmla="*/ 4613453 w 6925056"/>
                <a:gd name="connsiteY56" fmla="*/ 370637 h 3054096"/>
                <a:gd name="connsiteX57" fmla="*/ 4613453 w 6925056"/>
                <a:gd name="connsiteY57" fmla="*/ 897331 h 305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925056" h="3054096">
                  <a:moveTo>
                    <a:pt x="6926275" y="3057754"/>
                  </a:moveTo>
                  <a:cubicBezTo>
                    <a:pt x="6011875" y="3057754"/>
                    <a:pt x="5097475" y="3057754"/>
                    <a:pt x="4183075" y="3057754"/>
                  </a:cubicBezTo>
                  <a:cubicBezTo>
                    <a:pt x="4183685" y="3050439"/>
                    <a:pt x="4184295" y="3043732"/>
                    <a:pt x="4184295" y="3036418"/>
                  </a:cubicBezTo>
                  <a:cubicBezTo>
                    <a:pt x="4184295" y="2328672"/>
                    <a:pt x="4184295" y="1620926"/>
                    <a:pt x="4184295" y="913181"/>
                  </a:cubicBezTo>
                  <a:cubicBezTo>
                    <a:pt x="4184295" y="904037"/>
                    <a:pt x="4183075" y="895502"/>
                    <a:pt x="4183075" y="884529"/>
                  </a:cubicBezTo>
                  <a:cubicBezTo>
                    <a:pt x="3744163" y="884529"/>
                    <a:pt x="3307080" y="884529"/>
                    <a:pt x="2866949" y="884529"/>
                  </a:cubicBezTo>
                  <a:cubicBezTo>
                    <a:pt x="2866949" y="897331"/>
                    <a:pt x="2866949" y="908304"/>
                    <a:pt x="2866949" y="919277"/>
                  </a:cubicBezTo>
                  <a:cubicBezTo>
                    <a:pt x="2866949" y="1071677"/>
                    <a:pt x="2866949" y="1224077"/>
                    <a:pt x="2866949" y="1376477"/>
                  </a:cubicBezTo>
                  <a:cubicBezTo>
                    <a:pt x="2866949" y="1937309"/>
                    <a:pt x="2866949" y="2497531"/>
                    <a:pt x="2866339" y="3058363"/>
                  </a:cubicBezTo>
                  <a:cubicBezTo>
                    <a:pt x="1911096" y="3058363"/>
                    <a:pt x="956462" y="3058363"/>
                    <a:pt x="1219" y="3058363"/>
                  </a:cubicBezTo>
                  <a:cubicBezTo>
                    <a:pt x="610" y="3048000"/>
                    <a:pt x="0" y="3038247"/>
                    <a:pt x="0" y="3027883"/>
                  </a:cubicBezTo>
                  <a:cubicBezTo>
                    <a:pt x="0" y="2029968"/>
                    <a:pt x="0" y="1032662"/>
                    <a:pt x="0" y="34747"/>
                  </a:cubicBezTo>
                  <a:cubicBezTo>
                    <a:pt x="0" y="24384"/>
                    <a:pt x="1219" y="13411"/>
                    <a:pt x="1829" y="609"/>
                  </a:cubicBezTo>
                  <a:cubicBezTo>
                    <a:pt x="18898" y="609"/>
                    <a:pt x="32918" y="609"/>
                    <a:pt x="47549" y="609"/>
                  </a:cubicBezTo>
                  <a:cubicBezTo>
                    <a:pt x="1197864" y="609"/>
                    <a:pt x="2347570" y="0"/>
                    <a:pt x="3497885" y="0"/>
                  </a:cubicBezTo>
                  <a:cubicBezTo>
                    <a:pt x="4620768" y="0"/>
                    <a:pt x="5743042" y="0"/>
                    <a:pt x="6865925" y="0"/>
                  </a:cubicBezTo>
                  <a:cubicBezTo>
                    <a:pt x="6928105" y="0"/>
                    <a:pt x="6928105" y="0"/>
                    <a:pt x="6928105" y="62179"/>
                  </a:cubicBezTo>
                  <a:cubicBezTo>
                    <a:pt x="6926885" y="1060704"/>
                    <a:pt x="6926275" y="2059229"/>
                    <a:pt x="6926275" y="3057754"/>
                  </a:cubicBezTo>
                  <a:close/>
                  <a:moveTo>
                    <a:pt x="2348179" y="371246"/>
                  </a:moveTo>
                  <a:cubicBezTo>
                    <a:pt x="2051304" y="371246"/>
                    <a:pt x="1755648" y="371246"/>
                    <a:pt x="1460602" y="371246"/>
                  </a:cubicBezTo>
                  <a:cubicBezTo>
                    <a:pt x="1460602" y="547421"/>
                    <a:pt x="1460602" y="721766"/>
                    <a:pt x="1460602" y="896721"/>
                  </a:cubicBezTo>
                  <a:cubicBezTo>
                    <a:pt x="1757477" y="896721"/>
                    <a:pt x="2052523" y="896721"/>
                    <a:pt x="2348179" y="896721"/>
                  </a:cubicBezTo>
                  <a:cubicBezTo>
                    <a:pt x="2348179" y="720547"/>
                    <a:pt x="2348179" y="546201"/>
                    <a:pt x="2348179" y="371246"/>
                  </a:cubicBezTo>
                  <a:close/>
                  <a:moveTo>
                    <a:pt x="6412382" y="897331"/>
                  </a:moveTo>
                  <a:cubicBezTo>
                    <a:pt x="6412382" y="720547"/>
                    <a:pt x="6412382" y="545592"/>
                    <a:pt x="6412382" y="371246"/>
                  </a:cubicBezTo>
                  <a:cubicBezTo>
                    <a:pt x="6115507" y="371246"/>
                    <a:pt x="5820461" y="371246"/>
                    <a:pt x="5525415" y="371246"/>
                  </a:cubicBezTo>
                  <a:cubicBezTo>
                    <a:pt x="5525415" y="547421"/>
                    <a:pt x="5525415" y="721766"/>
                    <a:pt x="5525415" y="897331"/>
                  </a:cubicBezTo>
                  <a:cubicBezTo>
                    <a:pt x="5821070" y="897331"/>
                    <a:pt x="6114898" y="897331"/>
                    <a:pt x="6412382" y="897331"/>
                  </a:cubicBezTo>
                  <a:close/>
                  <a:moveTo>
                    <a:pt x="2347570" y="1532534"/>
                  </a:moveTo>
                  <a:cubicBezTo>
                    <a:pt x="2347570" y="1355141"/>
                    <a:pt x="2347570" y="1180186"/>
                    <a:pt x="2347570" y="1004621"/>
                  </a:cubicBezTo>
                  <a:cubicBezTo>
                    <a:pt x="2051304" y="1004621"/>
                    <a:pt x="1757477" y="1004621"/>
                    <a:pt x="1461211" y="1004621"/>
                  </a:cubicBezTo>
                  <a:cubicBezTo>
                    <a:pt x="1461211" y="1180795"/>
                    <a:pt x="1461211" y="1355750"/>
                    <a:pt x="1461211" y="1532534"/>
                  </a:cubicBezTo>
                  <a:cubicBezTo>
                    <a:pt x="1757477" y="1532534"/>
                    <a:pt x="2051304" y="1532534"/>
                    <a:pt x="2347570" y="1532534"/>
                  </a:cubicBezTo>
                  <a:close/>
                  <a:moveTo>
                    <a:pt x="5526024" y="1004011"/>
                  </a:moveTo>
                  <a:cubicBezTo>
                    <a:pt x="5526024" y="1182014"/>
                    <a:pt x="5526024" y="1356970"/>
                    <a:pt x="5526024" y="1531315"/>
                  </a:cubicBezTo>
                  <a:cubicBezTo>
                    <a:pt x="5822899" y="1531315"/>
                    <a:pt x="6117946" y="1531315"/>
                    <a:pt x="6411773" y="1531315"/>
                  </a:cubicBezTo>
                  <a:cubicBezTo>
                    <a:pt x="6411773" y="1353922"/>
                    <a:pt x="6411773" y="1178966"/>
                    <a:pt x="6411773" y="1004011"/>
                  </a:cubicBezTo>
                  <a:cubicBezTo>
                    <a:pt x="6115507" y="1004011"/>
                    <a:pt x="5822290" y="1004011"/>
                    <a:pt x="5526024" y="1004011"/>
                  </a:cubicBezTo>
                  <a:close/>
                  <a:moveTo>
                    <a:pt x="547421" y="1532534"/>
                  </a:moveTo>
                  <a:cubicBezTo>
                    <a:pt x="816864" y="1532534"/>
                    <a:pt x="1084478" y="1532534"/>
                    <a:pt x="1353312" y="1532534"/>
                  </a:cubicBezTo>
                  <a:cubicBezTo>
                    <a:pt x="1353312" y="1356360"/>
                    <a:pt x="1353312" y="1181405"/>
                    <a:pt x="1353312" y="1005230"/>
                  </a:cubicBezTo>
                  <a:cubicBezTo>
                    <a:pt x="1084478" y="1005230"/>
                    <a:pt x="816864" y="1005230"/>
                    <a:pt x="547421" y="1005230"/>
                  </a:cubicBezTo>
                  <a:cubicBezTo>
                    <a:pt x="547421" y="1180795"/>
                    <a:pt x="547421" y="1354531"/>
                    <a:pt x="547421" y="1532534"/>
                  </a:cubicBezTo>
                  <a:close/>
                  <a:moveTo>
                    <a:pt x="5418735" y="1005230"/>
                  </a:moveTo>
                  <a:cubicBezTo>
                    <a:pt x="5149291" y="1005230"/>
                    <a:pt x="4881677" y="1005230"/>
                    <a:pt x="4613453" y="1005230"/>
                  </a:cubicBezTo>
                  <a:cubicBezTo>
                    <a:pt x="4613453" y="1182014"/>
                    <a:pt x="4613453" y="1356360"/>
                    <a:pt x="4613453" y="1531315"/>
                  </a:cubicBezTo>
                  <a:cubicBezTo>
                    <a:pt x="4882896" y="1531315"/>
                    <a:pt x="5149901" y="1531315"/>
                    <a:pt x="5418735" y="1531315"/>
                  </a:cubicBezTo>
                  <a:cubicBezTo>
                    <a:pt x="5418735" y="1355750"/>
                    <a:pt x="5418735" y="1182014"/>
                    <a:pt x="5418735" y="1005230"/>
                  </a:cubicBezTo>
                  <a:close/>
                  <a:moveTo>
                    <a:pt x="548640" y="370637"/>
                  </a:moveTo>
                  <a:cubicBezTo>
                    <a:pt x="548640" y="547421"/>
                    <a:pt x="548640" y="721766"/>
                    <a:pt x="548640" y="896721"/>
                  </a:cubicBezTo>
                  <a:cubicBezTo>
                    <a:pt x="818083" y="896721"/>
                    <a:pt x="1085088" y="896721"/>
                    <a:pt x="1353312" y="896721"/>
                  </a:cubicBezTo>
                  <a:cubicBezTo>
                    <a:pt x="1353312" y="720547"/>
                    <a:pt x="1353312" y="546201"/>
                    <a:pt x="1353312" y="370637"/>
                  </a:cubicBezTo>
                  <a:cubicBezTo>
                    <a:pt x="1084478" y="370637"/>
                    <a:pt x="818083" y="370637"/>
                    <a:pt x="548640" y="370637"/>
                  </a:cubicBezTo>
                  <a:close/>
                  <a:moveTo>
                    <a:pt x="4613453" y="897331"/>
                  </a:moveTo>
                  <a:cubicBezTo>
                    <a:pt x="4882896" y="897331"/>
                    <a:pt x="5149901" y="897331"/>
                    <a:pt x="5416906" y="897331"/>
                  </a:cubicBezTo>
                  <a:cubicBezTo>
                    <a:pt x="5416906" y="720547"/>
                    <a:pt x="5416906" y="545592"/>
                    <a:pt x="5416906" y="370637"/>
                  </a:cubicBezTo>
                  <a:cubicBezTo>
                    <a:pt x="5148072" y="370637"/>
                    <a:pt x="4881677" y="370637"/>
                    <a:pt x="4613453" y="370637"/>
                  </a:cubicBezTo>
                  <a:cubicBezTo>
                    <a:pt x="4613453" y="546811"/>
                    <a:pt x="4613453" y="721157"/>
                    <a:pt x="4613453" y="897331"/>
                  </a:cubicBezTo>
                  <a:close/>
                </a:path>
              </a:pathLst>
            </a:custGeom>
            <a:solidFill>
              <a:schemeClr val="accent1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475A5828-6A62-4C97-B061-61620BCE2601}"/>
                </a:ext>
              </a:extLst>
            </p:cNvPr>
            <p:cNvSpPr/>
            <p:nvPr/>
          </p:nvSpPr>
          <p:spPr>
            <a:xfrm>
              <a:off x="1995428" y="4668111"/>
              <a:ext cx="435318" cy="717469"/>
            </a:xfrm>
            <a:custGeom>
              <a:avLst/>
              <a:gdLst>
                <a:gd name="connsiteX0" fmla="*/ 0 w 1316736"/>
                <a:gd name="connsiteY0" fmla="*/ 2173834 h 2170176"/>
                <a:gd name="connsiteX1" fmla="*/ 609 w 1316736"/>
                <a:gd name="connsiteY1" fmla="*/ 491947 h 2170176"/>
                <a:gd name="connsiteX2" fmla="*/ 609 w 1316736"/>
                <a:gd name="connsiteY2" fmla="*/ 34747 h 2170176"/>
                <a:gd name="connsiteX3" fmla="*/ 609 w 1316736"/>
                <a:gd name="connsiteY3" fmla="*/ 0 h 2170176"/>
                <a:gd name="connsiteX4" fmla="*/ 1316736 w 1316736"/>
                <a:gd name="connsiteY4" fmla="*/ 0 h 2170176"/>
                <a:gd name="connsiteX5" fmla="*/ 1317955 w 1316736"/>
                <a:gd name="connsiteY5" fmla="*/ 28651 h 2170176"/>
                <a:gd name="connsiteX6" fmla="*/ 1317955 w 1316736"/>
                <a:gd name="connsiteY6" fmla="*/ 2151888 h 2170176"/>
                <a:gd name="connsiteX7" fmla="*/ 1316736 w 1316736"/>
                <a:gd name="connsiteY7" fmla="*/ 2173224 h 2170176"/>
                <a:gd name="connsiteX8" fmla="*/ 0 w 1316736"/>
                <a:gd name="connsiteY8" fmla="*/ 2173834 h 2170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6736" h="2170176">
                  <a:moveTo>
                    <a:pt x="0" y="2173834"/>
                  </a:moveTo>
                  <a:cubicBezTo>
                    <a:pt x="0" y="1613002"/>
                    <a:pt x="0" y="1052779"/>
                    <a:pt x="609" y="491947"/>
                  </a:cubicBezTo>
                  <a:cubicBezTo>
                    <a:pt x="609" y="339547"/>
                    <a:pt x="609" y="187147"/>
                    <a:pt x="609" y="34747"/>
                  </a:cubicBezTo>
                  <a:cubicBezTo>
                    <a:pt x="609" y="23774"/>
                    <a:pt x="609" y="12801"/>
                    <a:pt x="609" y="0"/>
                  </a:cubicBezTo>
                  <a:cubicBezTo>
                    <a:pt x="440741" y="0"/>
                    <a:pt x="877824" y="0"/>
                    <a:pt x="1316736" y="0"/>
                  </a:cubicBezTo>
                  <a:cubicBezTo>
                    <a:pt x="1317346" y="10363"/>
                    <a:pt x="1317955" y="19507"/>
                    <a:pt x="1317955" y="28651"/>
                  </a:cubicBezTo>
                  <a:cubicBezTo>
                    <a:pt x="1317955" y="736397"/>
                    <a:pt x="1317955" y="1444142"/>
                    <a:pt x="1317955" y="2151888"/>
                  </a:cubicBezTo>
                  <a:cubicBezTo>
                    <a:pt x="1317955" y="2159203"/>
                    <a:pt x="1317346" y="2165908"/>
                    <a:pt x="1316736" y="2173224"/>
                  </a:cubicBezTo>
                  <a:cubicBezTo>
                    <a:pt x="877824" y="2173834"/>
                    <a:pt x="438912" y="2173834"/>
                    <a:pt x="0" y="217383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F62C3F38-FBC3-4783-8F3B-59ECA1C76786}"/>
                </a:ext>
              </a:extLst>
            </p:cNvPr>
            <p:cNvSpPr/>
            <p:nvPr/>
          </p:nvSpPr>
          <p:spPr>
            <a:xfrm>
              <a:off x="1530887" y="4708015"/>
              <a:ext cx="292227" cy="173321"/>
            </a:xfrm>
            <a:custGeom>
              <a:avLst/>
              <a:gdLst>
                <a:gd name="connsiteX0" fmla="*/ 886358 w 883920"/>
                <a:gd name="connsiteY0" fmla="*/ 527913 h 524256"/>
                <a:gd name="connsiteX1" fmla="*/ 0 w 883920"/>
                <a:gd name="connsiteY1" fmla="*/ 527913 h 524256"/>
                <a:gd name="connsiteX2" fmla="*/ 0 w 883920"/>
                <a:gd name="connsiteY2" fmla="*/ 0 h 524256"/>
                <a:gd name="connsiteX3" fmla="*/ 886358 w 883920"/>
                <a:gd name="connsiteY3" fmla="*/ 0 h 524256"/>
                <a:gd name="connsiteX4" fmla="*/ 886358 w 883920"/>
                <a:gd name="connsiteY4" fmla="*/ 527913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886358" y="527913"/>
                  </a:moveTo>
                  <a:cubicBezTo>
                    <a:pt x="590093" y="527913"/>
                    <a:pt x="296266" y="527913"/>
                    <a:pt x="0" y="527913"/>
                  </a:cubicBezTo>
                  <a:cubicBezTo>
                    <a:pt x="0" y="351739"/>
                    <a:pt x="0" y="176784"/>
                    <a:pt x="0" y="0"/>
                  </a:cubicBezTo>
                  <a:cubicBezTo>
                    <a:pt x="295656" y="0"/>
                    <a:pt x="590093" y="0"/>
                    <a:pt x="886358" y="0"/>
                  </a:cubicBezTo>
                  <a:cubicBezTo>
                    <a:pt x="886358" y="175565"/>
                    <a:pt x="886358" y="350520"/>
                    <a:pt x="886358" y="527913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1E6180EC-EA72-4D7C-9674-12E9CE836610}"/>
                </a:ext>
              </a:extLst>
            </p:cNvPr>
            <p:cNvSpPr/>
            <p:nvPr/>
          </p:nvSpPr>
          <p:spPr>
            <a:xfrm>
              <a:off x="2874731" y="4707813"/>
              <a:ext cx="292227" cy="173321"/>
            </a:xfrm>
            <a:custGeom>
              <a:avLst/>
              <a:gdLst>
                <a:gd name="connsiteX0" fmla="*/ 0 w 883920"/>
                <a:gd name="connsiteY0" fmla="*/ 0 h 524256"/>
                <a:gd name="connsiteX1" fmla="*/ 885749 w 883920"/>
                <a:gd name="connsiteY1" fmla="*/ 0 h 524256"/>
                <a:gd name="connsiteX2" fmla="*/ 885749 w 883920"/>
                <a:gd name="connsiteY2" fmla="*/ 527304 h 524256"/>
                <a:gd name="connsiteX3" fmla="*/ 0 w 883920"/>
                <a:gd name="connsiteY3" fmla="*/ 527304 h 524256"/>
                <a:gd name="connsiteX4" fmla="*/ 0 w 883920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3920" h="524256">
                  <a:moveTo>
                    <a:pt x="0" y="0"/>
                  </a:moveTo>
                  <a:cubicBezTo>
                    <a:pt x="296266" y="0"/>
                    <a:pt x="589483" y="0"/>
                    <a:pt x="885749" y="0"/>
                  </a:cubicBezTo>
                  <a:cubicBezTo>
                    <a:pt x="885749" y="175565"/>
                    <a:pt x="885749" y="350520"/>
                    <a:pt x="885749" y="527304"/>
                  </a:cubicBezTo>
                  <a:cubicBezTo>
                    <a:pt x="591922" y="527304"/>
                    <a:pt x="296875" y="527304"/>
                    <a:pt x="0" y="527304"/>
                  </a:cubicBezTo>
                  <a:cubicBezTo>
                    <a:pt x="0" y="352959"/>
                    <a:pt x="0" y="17800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FA53A6DB-536B-440F-8EFE-AB82C23BEF1C}"/>
                </a:ext>
              </a:extLst>
            </p:cNvPr>
            <p:cNvSpPr/>
            <p:nvPr/>
          </p:nvSpPr>
          <p:spPr>
            <a:xfrm>
              <a:off x="1228785" y="4708217"/>
              <a:ext cx="266028" cy="173321"/>
            </a:xfrm>
            <a:custGeom>
              <a:avLst/>
              <a:gdLst>
                <a:gd name="connsiteX0" fmla="*/ 0 w 804672"/>
                <a:gd name="connsiteY0" fmla="*/ 527304 h 524256"/>
                <a:gd name="connsiteX1" fmla="*/ 0 w 804672"/>
                <a:gd name="connsiteY1" fmla="*/ 0 h 524256"/>
                <a:gd name="connsiteX2" fmla="*/ 805891 w 804672"/>
                <a:gd name="connsiteY2" fmla="*/ 0 h 524256"/>
                <a:gd name="connsiteX3" fmla="*/ 805891 w 804672"/>
                <a:gd name="connsiteY3" fmla="*/ 527304 h 524256"/>
                <a:gd name="connsiteX4" fmla="*/ 0 w 804672"/>
                <a:gd name="connsiteY4" fmla="*/ 527304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0" y="527304"/>
                  </a:moveTo>
                  <a:cubicBezTo>
                    <a:pt x="0" y="349911"/>
                    <a:pt x="0" y="175565"/>
                    <a:pt x="0" y="0"/>
                  </a:cubicBezTo>
                  <a:cubicBezTo>
                    <a:pt x="269443" y="0"/>
                    <a:pt x="536448" y="0"/>
                    <a:pt x="805891" y="0"/>
                  </a:cubicBezTo>
                  <a:cubicBezTo>
                    <a:pt x="805891" y="176175"/>
                    <a:pt x="805891" y="351130"/>
                    <a:pt x="805891" y="527304"/>
                  </a:cubicBezTo>
                  <a:cubicBezTo>
                    <a:pt x="536448" y="527304"/>
                    <a:pt x="269443" y="527304"/>
                    <a:pt x="0" y="527304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39966855-94C7-4A78-A9CF-ECFA0C92A113}"/>
                </a:ext>
              </a:extLst>
            </p:cNvPr>
            <p:cNvSpPr/>
            <p:nvPr/>
          </p:nvSpPr>
          <p:spPr>
            <a:xfrm>
              <a:off x="2573031" y="4708217"/>
              <a:ext cx="266028" cy="173321"/>
            </a:xfrm>
            <a:custGeom>
              <a:avLst/>
              <a:gdLst>
                <a:gd name="connsiteX0" fmla="*/ 805282 w 804672"/>
                <a:gd name="connsiteY0" fmla="*/ 0 h 524256"/>
                <a:gd name="connsiteX1" fmla="*/ 805282 w 804672"/>
                <a:gd name="connsiteY1" fmla="*/ 526085 h 524256"/>
                <a:gd name="connsiteX2" fmla="*/ 0 w 804672"/>
                <a:gd name="connsiteY2" fmla="*/ 526085 h 524256"/>
                <a:gd name="connsiteX3" fmla="*/ 0 w 804672"/>
                <a:gd name="connsiteY3" fmla="*/ 0 h 524256"/>
                <a:gd name="connsiteX4" fmla="*/ 805282 w 804672"/>
                <a:gd name="connsiteY4" fmla="*/ 0 h 52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672" h="524256">
                  <a:moveTo>
                    <a:pt x="805282" y="0"/>
                  </a:moveTo>
                  <a:cubicBezTo>
                    <a:pt x="805282" y="176784"/>
                    <a:pt x="805282" y="349911"/>
                    <a:pt x="805282" y="526085"/>
                  </a:cubicBezTo>
                  <a:cubicBezTo>
                    <a:pt x="537058" y="526085"/>
                    <a:pt x="269443" y="526085"/>
                    <a:pt x="0" y="526085"/>
                  </a:cubicBezTo>
                  <a:cubicBezTo>
                    <a:pt x="0" y="351130"/>
                    <a:pt x="0" y="176784"/>
                    <a:pt x="0" y="0"/>
                  </a:cubicBezTo>
                  <a:cubicBezTo>
                    <a:pt x="268224" y="0"/>
                    <a:pt x="535839" y="0"/>
                    <a:pt x="805282" y="0"/>
                  </a:cubicBezTo>
                  <a:close/>
                </a:path>
              </a:pathLst>
            </a:custGeom>
            <a:solidFill>
              <a:srgbClr val="FFFFFF"/>
            </a:solidFill>
            <a:ln w="60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8">
              <a:extLst>
                <a:ext uri="{FF2B5EF4-FFF2-40B4-BE49-F238E27FC236}">
                  <a16:creationId xmlns:a16="http://schemas.microsoft.com/office/drawing/2014/main" id="{1B8C8047-3795-4892-A577-A12F0A3F37FC}"/>
                </a:ext>
              </a:extLst>
            </p:cNvPr>
            <p:cNvGrpSpPr/>
            <p:nvPr/>
          </p:nvGrpSpPr>
          <p:grpSpPr>
            <a:xfrm>
              <a:off x="907133" y="3119507"/>
              <a:ext cx="2579663" cy="1552433"/>
              <a:chOff x="907133" y="3119507"/>
              <a:chExt cx="2579663" cy="1552433"/>
            </a:xfrm>
          </p:grpSpPr>
          <p:sp>
            <p:nvSpPr>
              <p:cNvPr id="11" name="Freeform: Shape 9">
                <a:extLst>
                  <a:ext uri="{FF2B5EF4-FFF2-40B4-BE49-F238E27FC236}">
                    <a16:creationId xmlns:a16="http://schemas.microsoft.com/office/drawing/2014/main" id="{127A81D7-18B6-402D-848E-0059605A5394}"/>
                  </a:ext>
                </a:extLst>
              </p:cNvPr>
              <p:cNvSpPr/>
              <p:nvPr/>
            </p:nvSpPr>
            <p:spPr>
              <a:xfrm>
                <a:off x="907133" y="3119507"/>
                <a:ext cx="2579663" cy="1203171"/>
              </a:xfrm>
              <a:custGeom>
                <a:avLst/>
                <a:gdLst>
                  <a:gd name="connsiteX0" fmla="*/ 3877056 w 7802880"/>
                  <a:gd name="connsiteY0" fmla="*/ 0 h 3639312"/>
                  <a:gd name="connsiteX1" fmla="*/ 3883152 w 7802880"/>
                  <a:gd name="connsiteY1" fmla="*/ 0 h 3639312"/>
                  <a:gd name="connsiteX2" fmla="*/ 3903269 w 7802880"/>
                  <a:gd name="connsiteY2" fmla="*/ 18288 h 3639312"/>
                  <a:gd name="connsiteX3" fmla="*/ 5491277 w 7802880"/>
                  <a:gd name="connsiteY3" fmla="*/ 1210666 h 3639312"/>
                  <a:gd name="connsiteX4" fmla="*/ 5586984 w 7802880"/>
                  <a:gd name="connsiteY4" fmla="*/ 1242365 h 3639312"/>
                  <a:gd name="connsiteX5" fmla="*/ 6717792 w 7802880"/>
                  <a:gd name="connsiteY5" fmla="*/ 1239926 h 3639312"/>
                  <a:gd name="connsiteX6" fmla="*/ 6797650 w 7802880"/>
                  <a:gd name="connsiteY6" fmla="*/ 1292962 h 3639312"/>
                  <a:gd name="connsiteX7" fmla="*/ 7774839 w 7802880"/>
                  <a:gd name="connsiteY7" fmla="*/ 3573475 h 3639312"/>
                  <a:gd name="connsiteX8" fmla="*/ 7802880 w 7802880"/>
                  <a:gd name="connsiteY8" fmla="*/ 3633216 h 3639312"/>
                  <a:gd name="connsiteX9" fmla="*/ 7802880 w 7802880"/>
                  <a:gd name="connsiteY9" fmla="*/ 3639312 h 3639312"/>
                  <a:gd name="connsiteX10" fmla="*/ 7766914 w 7802880"/>
                  <a:gd name="connsiteY10" fmla="*/ 3642360 h 3639312"/>
                  <a:gd name="connsiteX11" fmla="*/ 35966 w 7802880"/>
                  <a:gd name="connsiteY11" fmla="*/ 3642360 h 3639312"/>
                  <a:gd name="connsiteX12" fmla="*/ 0 w 7802880"/>
                  <a:gd name="connsiteY12" fmla="*/ 3639312 h 3639312"/>
                  <a:gd name="connsiteX13" fmla="*/ 0 w 7802880"/>
                  <a:gd name="connsiteY13" fmla="*/ 3633216 h 3639312"/>
                  <a:gd name="connsiteX14" fmla="*/ 10363 w 7802880"/>
                  <a:gd name="connsiteY14" fmla="*/ 3615538 h 3639312"/>
                  <a:gd name="connsiteX15" fmla="*/ 1007059 w 7802880"/>
                  <a:gd name="connsiteY15" fmla="*/ 1288085 h 3639312"/>
                  <a:gd name="connsiteX16" fmla="*/ 1080211 w 7802880"/>
                  <a:gd name="connsiteY16" fmla="*/ 1240536 h 3639312"/>
                  <a:gd name="connsiteX17" fmla="*/ 2189074 w 7802880"/>
                  <a:gd name="connsiteY17" fmla="*/ 1243584 h 3639312"/>
                  <a:gd name="connsiteX18" fmla="*/ 2295754 w 7802880"/>
                  <a:gd name="connsiteY18" fmla="*/ 1207618 h 3639312"/>
                  <a:gd name="connsiteX19" fmla="*/ 3126029 w 7802880"/>
                  <a:gd name="connsiteY19" fmla="*/ 573634 h 3639312"/>
                  <a:gd name="connsiteX20" fmla="*/ 3877056 w 7802880"/>
                  <a:gd name="connsiteY20" fmla="*/ 0 h 3639312"/>
                  <a:gd name="connsiteX21" fmla="*/ 5071872 w 7802880"/>
                  <a:gd name="connsiteY21" fmla="*/ 2077517 h 3639312"/>
                  <a:gd name="connsiteX22" fmla="*/ 3970325 w 7802880"/>
                  <a:gd name="connsiteY22" fmla="*/ 2077517 h 3639312"/>
                  <a:gd name="connsiteX23" fmla="*/ 3970325 w 7802880"/>
                  <a:gd name="connsiteY23" fmla="*/ 2881579 h 3639312"/>
                  <a:gd name="connsiteX24" fmla="*/ 5071872 w 7802880"/>
                  <a:gd name="connsiteY24" fmla="*/ 2881579 h 3639312"/>
                  <a:gd name="connsiteX25" fmla="*/ 5071872 w 7802880"/>
                  <a:gd name="connsiteY25" fmla="*/ 2077517 h 3639312"/>
                  <a:gd name="connsiteX26" fmla="*/ 3819754 w 7802880"/>
                  <a:gd name="connsiteY26" fmla="*/ 2882798 h 3639312"/>
                  <a:gd name="connsiteX27" fmla="*/ 3819754 w 7802880"/>
                  <a:gd name="connsiteY27" fmla="*/ 2079346 h 3639312"/>
                  <a:gd name="connsiteX28" fmla="*/ 2717597 w 7802880"/>
                  <a:gd name="connsiteY28" fmla="*/ 2079346 h 3639312"/>
                  <a:gd name="connsiteX29" fmla="*/ 2717597 w 7802880"/>
                  <a:gd name="connsiteY29" fmla="*/ 2882798 h 3639312"/>
                  <a:gd name="connsiteX30" fmla="*/ 3819754 w 7802880"/>
                  <a:gd name="connsiteY30" fmla="*/ 2882798 h 3639312"/>
                  <a:gd name="connsiteX31" fmla="*/ 3889858 w 7802880"/>
                  <a:gd name="connsiteY31" fmla="*/ 303581 h 3639312"/>
                  <a:gd name="connsiteX32" fmla="*/ 5677205 w 7802880"/>
                  <a:gd name="connsiteY32" fmla="*/ 1648358 h 3639312"/>
                  <a:gd name="connsiteX33" fmla="*/ 5677815 w 7802880"/>
                  <a:gd name="connsiteY33" fmla="*/ 1422806 h 3639312"/>
                  <a:gd name="connsiteX34" fmla="*/ 5630876 w 7802880"/>
                  <a:gd name="connsiteY34" fmla="*/ 1325270 h 3639312"/>
                  <a:gd name="connsiteX35" fmla="*/ 4153815 w 7802880"/>
                  <a:gd name="connsiteY35" fmla="*/ 218846 h 3639312"/>
                  <a:gd name="connsiteX36" fmla="*/ 3878885 w 7802880"/>
                  <a:gd name="connsiteY36" fmla="*/ 12802 h 3639312"/>
                  <a:gd name="connsiteX37" fmla="*/ 3857549 w 7802880"/>
                  <a:gd name="connsiteY37" fmla="*/ 28042 h 3639312"/>
                  <a:gd name="connsiteX38" fmla="*/ 2976067 w 7802880"/>
                  <a:gd name="connsiteY38" fmla="*/ 700430 h 3639312"/>
                  <a:gd name="connsiteX39" fmla="*/ 2128114 w 7802880"/>
                  <a:gd name="connsiteY39" fmla="*/ 1346606 h 3639312"/>
                  <a:gd name="connsiteX40" fmla="*/ 2092757 w 7802880"/>
                  <a:gd name="connsiteY40" fmla="*/ 1409395 h 3639312"/>
                  <a:gd name="connsiteX41" fmla="*/ 2093976 w 7802880"/>
                  <a:gd name="connsiteY41" fmla="*/ 1595323 h 3639312"/>
                  <a:gd name="connsiteX42" fmla="*/ 2098243 w 7802880"/>
                  <a:gd name="connsiteY42" fmla="*/ 1631899 h 3639312"/>
                  <a:gd name="connsiteX43" fmla="*/ 3889858 w 7802880"/>
                  <a:gd name="connsiteY43" fmla="*/ 303581 h 3639312"/>
                  <a:gd name="connsiteX44" fmla="*/ 2717597 w 7802880"/>
                  <a:gd name="connsiteY44" fmla="*/ 1470355 h 3639312"/>
                  <a:gd name="connsiteX45" fmla="*/ 2717597 w 7802880"/>
                  <a:gd name="connsiteY45" fmla="*/ 1997659 h 3639312"/>
                  <a:gd name="connsiteX46" fmla="*/ 3819144 w 7802880"/>
                  <a:gd name="connsiteY46" fmla="*/ 1997659 h 3639312"/>
                  <a:gd name="connsiteX47" fmla="*/ 3819144 w 7802880"/>
                  <a:gd name="connsiteY47" fmla="*/ 1470355 h 3639312"/>
                  <a:gd name="connsiteX48" fmla="*/ 2717597 w 7802880"/>
                  <a:gd name="connsiteY48" fmla="*/ 1470355 h 3639312"/>
                  <a:gd name="connsiteX49" fmla="*/ 3969106 w 7802880"/>
                  <a:gd name="connsiteY49" fmla="*/ 1997050 h 3639312"/>
                  <a:gd name="connsiteX50" fmla="*/ 5070044 w 7802880"/>
                  <a:gd name="connsiteY50" fmla="*/ 1997050 h 3639312"/>
                  <a:gd name="connsiteX51" fmla="*/ 5070044 w 7802880"/>
                  <a:gd name="connsiteY51" fmla="*/ 1471574 h 3639312"/>
                  <a:gd name="connsiteX52" fmla="*/ 3969106 w 7802880"/>
                  <a:gd name="connsiteY52" fmla="*/ 1471574 h 3639312"/>
                  <a:gd name="connsiteX53" fmla="*/ 3969106 w 7802880"/>
                  <a:gd name="connsiteY53" fmla="*/ 1997050 h 3639312"/>
                  <a:gd name="connsiteX54" fmla="*/ 5436413 w 7802880"/>
                  <a:gd name="connsiteY54" fmla="*/ 1486814 h 3639312"/>
                  <a:gd name="connsiteX55" fmla="*/ 5436413 w 7802880"/>
                  <a:gd name="connsiteY55" fmla="*/ 3062630 h 3639312"/>
                  <a:gd name="connsiteX56" fmla="*/ 2307946 w 7802880"/>
                  <a:gd name="connsiteY56" fmla="*/ 3062630 h 3639312"/>
                  <a:gd name="connsiteX57" fmla="*/ 2307946 w 7802880"/>
                  <a:gd name="connsiteY57" fmla="*/ 1501445 h 3639312"/>
                  <a:gd name="connsiteX58" fmla="*/ 2235403 w 7802880"/>
                  <a:gd name="connsiteY58" fmla="*/ 1608734 h 3639312"/>
                  <a:gd name="connsiteX59" fmla="*/ 2236622 w 7802880"/>
                  <a:gd name="connsiteY59" fmla="*/ 3126639 h 3639312"/>
                  <a:gd name="connsiteX60" fmla="*/ 2236622 w 7802880"/>
                  <a:gd name="connsiteY60" fmla="*/ 3161386 h 3639312"/>
                  <a:gd name="connsiteX61" fmla="*/ 5515052 w 7802880"/>
                  <a:gd name="connsiteY61" fmla="*/ 3161386 h 3639312"/>
                  <a:gd name="connsiteX62" fmla="*/ 5516880 w 7802880"/>
                  <a:gd name="connsiteY62" fmla="*/ 3150413 h 3639312"/>
                  <a:gd name="connsiteX63" fmla="*/ 5516880 w 7802880"/>
                  <a:gd name="connsiteY63" fmla="*/ 1568501 h 3639312"/>
                  <a:gd name="connsiteX64" fmla="*/ 5508346 w 7802880"/>
                  <a:gd name="connsiteY64" fmla="*/ 1544117 h 3639312"/>
                  <a:gd name="connsiteX65" fmla="*/ 5436413 w 7802880"/>
                  <a:gd name="connsiteY65" fmla="*/ 1486814 h 363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7802880" h="3639312">
                    <a:moveTo>
                      <a:pt x="3877056" y="0"/>
                    </a:moveTo>
                    <a:cubicBezTo>
                      <a:pt x="3878885" y="0"/>
                      <a:pt x="3881323" y="0"/>
                      <a:pt x="3883152" y="0"/>
                    </a:cubicBezTo>
                    <a:cubicBezTo>
                      <a:pt x="3889858" y="6096"/>
                      <a:pt x="3895954" y="12802"/>
                      <a:pt x="3903269" y="18288"/>
                    </a:cubicBezTo>
                    <a:cubicBezTo>
                      <a:pt x="4432402" y="415747"/>
                      <a:pt x="4962144" y="813206"/>
                      <a:pt x="5491277" y="1210666"/>
                    </a:cubicBezTo>
                    <a:cubicBezTo>
                      <a:pt x="5520538" y="1232611"/>
                      <a:pt x="5551018" y="1242365"/>
                      <a:pt x="5586984" y="1242365"/>
                    </a:cubicBezTo>
                    <a:cubicBezTo>
                      <a:pt x="5963717" y="1241146"/>
                      <a:pt x="6340450" y="1241755"/>
                      <a:pt x="6717792" y="1239926"/>
                    </a:cubicBezTo>
                    <a:cubicBezTo>
                      <a:pt x="6759855" y="1239926"/>
                      <a:pt x="6781191" y="1254557"/>
                      <a:pt x="6797650" y="1292962"/>
                    </a:cubicBezTo>
                    <a:cubicBezTo>
                      <a:pt x="7122567" y="2053742"/>
                      <a:pt x="7448703" y="2813304"/>
                      <a:pt x="7774839" y="3573475"/>
                    </a:cubicBezTo>
                    <a:cubicBezTo>
                      <a:pt x="7783373" y="3593592"/>
                      <a:pt x="7793736" y="3613099"/>
                      <a:pt x="7802880" y="3633216"/>
                    </a:cubicBezTo>
                    <a:cubicBezTo>
                      <a:pt x="7802880" y="3635045"/>
                      <a:pt x="7802880" y="3637483"/>
                      <a:pt x="7802880" y="3639312"/>
                    </a:cubicBezTo>
                    <a:cubicBezTo>
                      <a:pt x="7790688" y="3640531"/>
                      <a:pt x="7779106" y="3642360"/>
                      <a:pt x="7766914" y="3642360"/>
                    </a:cubicBezTo>
                    <a:cubicBezTo>
                      <a:pt x="5190135" y="3642360"/>
                      <a:pt x="2613355" y="3642360"/>
                      <a:pt x="35966" y="3642360"/>
                    </a:cubicBezTo>
                    <a:cubicBezTo>
                      <a:pt x="23774" y="3642360"/>
                      <a:pt x="12192" y="3640531"/>
                      <a:pt x="0" y="3639312"/>
                    </a:cubicBezTo>
                    <a:cubicBezTo>
                      <a:pt x="0" y="3637483"/>
                      <a:pt x="0" y="3635045"/>
                      <a:pt x="0" y="3633216"/>
                    </a:cubicBezTo>
                    <a:cubicBezTo>
                      <a:pt x="3658" y="3627120"/>
                      <a:pt x="7925" y="3621634"/>
                      <a:pt x="10363" y="3615538"/>
                    </a:cubicBezTo>
                    <a:cubicBezTo>
                      <a:pt x="343205" y="2839517"/>
                      <a:pt x="675437" y="2064106"/>
                      <a:pt x="1007059" y="1288085"/>
                    </a:cubicBezTo>
                    <a:cubicBezTo>
                      <a:pt x="1022299" y="1252728"/>
                      <a:pt x="1041806" y="1239926"/>
                      <a:pt x="1080211" y="1240536"/>
                    </a:cubicBezTo>
                    <a:cubicBezTo>
                      <a:pt x="1449629" y="1242365"/>
                      <a:pt x="1819656" y="1242365"/>
                      <a:pt x="2189074" y="1243584"/>
                    </a:cubicBezTo>
                    <a:cubicBezTo>
                      <a:pt x="2229917" y="1243584"/>
                      <a:pt x="2263445" y="1232002"/>
                      <a:pt x="2295754" y="1207618"/>
                    </a:cubicBezTo>
                    <a:cubicBezTo>
                      <a:pt x="2571902" y="996086"/>
                      <a:pt x="2849270" y="785165"/>
                      <a:pt x="3126029" y="573634"/>
                    </a:cubicBezTo>
                    <a:cubicBezTo>
                      <a:pt x="3376575" y="382219"/>
                      <a:pt x="3627120" y="190805"/>
                      <a:pt x="3877056" y="0"/>
                    </a:cubicBezTo>
                    <a:close/>
                    <a:moveTo>
                      <a:pt x="5071872" y="2077517"/>
                    </a:moveTo>
                    <a:cubicBezTo>
                      <a:pt x="4701845" y="2077517"/>
                      <a:pt x="4336085" y="2077517"/>
                      <a:pt x="3970325" y="2077517"/>
                    </a:cubicBezTo>
                    <a:cubicBezTo>
                      <a:pt x="3970325" y="2347570"/>
                      <a:pt x="3970325" y="2614574"/>
                      <a:pt x="3970325" y="2881579"/>
                    </a:cubicBezTo>
                    <a:cubicBezTo>
                      <a:pt x="4339133" y="2881579"/>
                      <a:pt x="4704893" y="2881579"/>
                      <a:pt x="5071872" y="2881579"/>
                    </a:cubicBezTo>
                    <a:cubicBezTo>
                      <a:pt x="5071872" y="2612746"/>
                      <a:pt x="5071872" y="2345741"/>
                      <a:pt x="5071872" y="2077517"/>
                    </a:cubicBezTo>
                    <a:close/>
                    <a:moveTo>
                      <a:pt x="3819754" y="2882798"/>
                    </a:moveTo>
                    <a:cubicBezTo>
                      <a:pt x="3819754" y="2613355"/>
                      <a:pt x="3819754" y="2346350"/>
                      <a:pt x="3819754" y="2079346"/>
                    </a:cubicBezTo>
                    <a:cubicBezTo>
                      <a:pt x="3450946" y="2079346"/>
                      <a:pt x="3083966" y="2079346"/>
                      <a:pt x="2717597" y="2079346"/>
                    </a:cubicBezTo>
                    <a:cubicBezTo>
                      <a:pt x="2717597" y="2348789"/>
                      <a:pt x="2717597" y="2615184"/>
                      <a:pt x="2717597" y="2882798"/>
                    </a:cubicBezTo>
                    <a:cubicBezTo>
                      <a:pt x="3085186" y="2882798"/>
                      <a:pt x="3450946" y="2882798"/>
                      <a:pt x="3819754" y="2882798"/>
                    </a:cubicBezTo>
                    <a:close/>
                    <a:moveTo>
                      <a:pt x="3889858" y="303581"/>
                    </a:moveTo>
                    <a:cubicBezTo>
                      <a:pt x="4482999" y="751637"/>
                      <a:pt x="5071872" y="1204570"/>
                      <a:pt x="5677205" y="1648358"/>
                    </a:cubicBezTo>
                    <a:cubicBezTo>
                      <a:pt x="5677205" y="1566672"/>
                      <a:pt x="5674767" y="1494739"/>
                      <a:pt x="5677815" y="1422806"/>
                    </a:cubicBezTo>
                    <a:cubicBezTo>
                      <a:pt x="5679644" y="1379525"/>
                      <a:pt x="5665623" y="1351483"/>
                      <a:pt x="5630876" y="1325270"/>
                    </a:cubicBezTo>
                    <a:cubicBezTo>
                      <a:pt x="5138319" y="957072"/>
                      <a:pt x="4646372" y="587654"/>
                      <a:pt x="4153815" y="218846"/>
                    </a:cubicBezTo>
                    <a:cubicBezTo>
                      <a:pt x="4062375" y="149962"/>
                      <a:pt x="3970935" y="81686"/>
                      <a:pt x="3878885" y="12802"/>
                    </a:cubicBezTo>
                    <a:cubicBezTo>
                      <a:pt x="3870351" y="18898"/>
                      <a:pt x="3863645" y="23165"/>
                      <a:pt x="3857549" y="28042"/>
                    </a:cubicBezTo>
                    <a:cubicBezTo>
                      <a:pt x="3563722" y="251765"/>
                      <a:pt x="3269895" y="476098"/>
                      <a:pt x="2976067" y="700430"/>
                    </a:cubicBezTo>
                    <a:cubicBezTo>
                      <a:pt x="2693213" y="915619"/>
                      <a:pt x="2410968" y="1131418"/>
                      <a:pt x="2128114" y="1346606"/>
                    </a:cubicBezTo>
                    <a:cubicBezTo>
                      <a:pt x="2106778" y="1363066"/>
                      <a:pt x="2091538" y="1380134"/>
                      <a:pt x="2092757" y="1409395"/>
                    </a:cubicBezTo>
                    <a:cubicBezTo>
                      <a:pt x="2093976" y="1471574"/>
                      <a:pt x="2093366" y="1533144"/>
                      <a:pt x="2093976" y="1595323"/>
                    </a:cubicBezTo>
                    <a:cubicBezTo>
                      <a:pt x="2093976" y="1605686"/>
                      <a:pt x="2096414" y="1616050"/>
                      <a:pt x="2098243" y="1631899"/>
                    </a:cubicBezTo>
                    <a:cubicBezTo>
                      <a:pt x="2707843" y="1199693"/>
                      <a:pt x="3290621" y="741883"/>
                      <a:pt x="3889858" y="303581"/>
                    </a:cubicBezTo>
                    <a:close/>
                    <a:moveTo>
                      <a:pt x="2717597" y="1470355"/>
                    </a:moveTo>
                    <a:cubicBezTo>
                      <a:pt x="2717597" y="1648358"/>
                      <a:pt x="2717597" y="1823314"/>
                      <a:pt x="2717597" y="1997659"/>
                    </a:cubicBezTo>
                    <a:cubicBezTo>
                      <a:pt x="3086405" y="1997659"/>
                      <a:pt x="3452775" y="1997659"/>
                      <a:pt x="3819144" y="1997659"/>
                    </a:cubicBezTo>
                    <a:cubicBezTo>
                      <a:pt x="3819144" y="1820875"/>
                      <a:pt x="3819144" y="1645920"/>
                      <a:pt x="3819144" y="1470355"/>
                    </a:cubicBezTo>
                    <a:cubicBezTo>
                      <a:pt x="3450946" y="1470355"/>
                      <a:pt x="3085795" y="1470355"/>
                      <a:pt x="2717597" y="1470355"/>
                    </a:cubicBezTo>
                    <a:close/>
                    <a:moveTo>
                      <a:pt x="3969106" y="1997050"/>
                    </a:moveTo>
                    <a:cubicBezTo>
                      <a:pt x="4338524" y="1997050"/>
                      <a:pt x="4704284" y="1997050"/>
                      <a:pt x="5070044" y="1997050"/>
                    </a:cubicBezTo>
                    <a:cubicBezTo>
                      <a:pt x="5070044" y="1820266"/>
                      <a:pt x="5070044" y="1645310"/>
                      <a:pt x="5070044" y="1471574"/>
                    </a:cubicBezTo>
                    <a:cubicBezTo>
                      <a:pt x="4701845" y="1471574"/>
                      <a:pt x="4335476" y="1471574"/>
                      <a:pt x="3969106" y="1471574"/>
                    </a:cubicBezTo>
                    <a:cubicBezTo>
                      <a:pt x="3969106" y="1647749"/>
                      <a:pt x="3969106" y="1821485"/>
                      <a:pt x="3969106" y="1997050"/>
                    </a:cubicBezTo>
                    <a:close/>
                    <a:moveTo>
                      <a:pt x="5436413" y="1486814"/>
                    </a:moveTo>
                    <a:cubicBezTo>
                      <a:pt x="5436413" y="2018386"/>
                      <a:pt x="5436413" y="2540203"/>
                      <a:pt x="5436413" y="3062630"/>
                    </a:cubicBezTo>
                    <a:cubicBezTo>
                      <a:pt x="4393388" y="3062630"/>
                      <a:pt x="3352800" y="3062630"/>
                      <a:pt x="2307946" y="3062630"/>
                    </a:cubicBezTo>
                    <a:cubicBezTo>
                      <a:pt x="2307946" y="2541422"/>
                      <a:pt x="2307946" y="2022043"/>
                      <a:pt x="2307946" y="1501445"/>
                    </a:cubicBezTo>
                    <a:cubicBezTo>
                      <a:pt x="2253691" y="1519733"/>
                      <a:pt x="2235403" y="1553870"/>
                      <a:pt x="2235403" y="1608734"/>
                    </a:cubicBezTo>
                    <a:cubicBezTo>
                      <a:pt x="2237232" y="2114702"/>
                      <a:pt x="2236622" y="2620670"/>
                      <a:pt x="2236622" y="3126639"/>
                    </a:cubicBezTo>
                    <a:cubicBezTo>
                      <a:pt x="2236622" y="3138221"/>
                      <a:pt x="2236622" y="3150413"/>
                      <a:pt x="2236622" y="3161386"/>
                    </a:cubicBezTo>
                    <a:cubicBezTo>
                      <a:pt x="3332683" y="3161386"/>
                      <a:pt x="4423868" y="3161386"/>
                      <a:pt x="5515052" y="3161386"/>
                    </a:cubicBezTo>
                    <a:cubicBezTo>
                      <a:pt x="5515661" y="3155899"/>
                      <a:pt x="5516880" y="3152851"/>
                      <a:pt x="5516880" y="3150413"/>
                    </a:cubicBezTo>
                    <a:cubicBezTo>
                      <a:pt x="5516880" y="2623109"/>
                      <a:pt x="5516880" y="2095805"/>
                      <a:pt x="5516880" y="1568501"/>
                    </a:cubicBezTo>
                    <a:cubicBezTo>
                      <a:pt x="5516880" y="1560576"/>
                      <a:pt x="5513832" y="1548994"/>
                      <a:pt x="5508346" y="1544117"/>
                    </a:cubicBezTo>
                    <a:cubicBezTo>
                      <a:pt x="5488229" y="1525829"/>
                      <a:pt x="5465674" y="1509370"/>
                      <a:pt x="5436413" y="14868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0">
                <a:extLst>
                  <a:ext uri="{FF2B5EF4-FFF2-40B4-BE49-F238E27FC236}">
                    <a16:creationId xmlns:a16="http://schemas.microsoft.com/office/drawing/2014/main" id="{66FB2D21-E0E2-4388-B505-C45091C5AB54}"/>
                  </a:ext>
                </a:extLst>
              </p:cNvPr>
              <p:cNvSpPr/>
              <p:nvPr/>
            </p:nvSpPr>
            <p:spPr>
              <a:xfrm>
                <a:off x="1530686" y="4498619"/>
                <a:ext cx="292227" cy="173321"/>
              </a:xfrm>
              <a:custGeom>
                <a:avLst/>
                <a:gdLst>
                  <a:gd name="connsiteX0" fmla="*/ 887578 w 883920"/>
                  <a:gd name="connsiteY0" fmla="*/ 0 h 524256"/>
                  <a:gd name="connsiteX1" fmla="*/ 887578 w 883920"/>
                  <a:gd name="connsiteY1" fmla="*/ 525475 h 524256"/>
                  <a:gd name="connsiteX2" fmla="*/ 0 w 883920"/>
                  <a:gd name="connsiteY2" fmla="*/ 525475 h 524256"/>
                  <a:gd name="connsiteX3" fmla="*/ 0 w 883920"/>
                  <a:gd name="connsiteY3" fmla="*/ 0 h 524256"/>
                  <a:gd name="connsiteX4" fmla="*/ 887578 w 883920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887578" y="0"/>
                    </a:moveTo>
                    <a:cubicBezTo>
                      <a:pt x="887578" y="174955"/>
                      <a:pt x="887578" y="349301"/>
                      <a:pt x="887578" y="525475"/>
                    </a:cubicBezTo>
                    <a:cubicBezTo>
                      <a:pt x="591922" y="525475"/>
                      <a:pt x="296875" y="525475"/>
                      <a:pt x="0" y="525475"/>
                    </a:cubicBezTo>
                    <a:cubicBezTo>
                      <a:pt x="0" y="350520"/>
                      <a:pt x="0" y="176784"/>
                      <a:pt x="0" y="0"/>
                    </a:cubicBezTo>
                    <a:cubicBezTo>
                      <a:pt x="295046" y="0"/>
                      <a:pt x="590702" y="0"/>
                      <a:pt x="8875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1">
                <a:extLst>
                  <a:ext uri="{FF2B5EF4-FFF2-40B4-BE49-F238E27FC236}">
                    <a16:creationId xmlns:a16="http://schemas.microsoft.com/office/drawing/2014/main" id="{B4E4368E-227E-464E-AAA9-E0CDD57707CD}"/>
                  </a:ext>
                </a:extLst>
              </p:cNvPr>
              <p:cNvSpPr/>
              <p:nvPr/>
            </p:nvSpPr>
            <p:spPr>
              <a:xfrm>
                <a:off x="2874529" y="4498619"/>
                <a:ext cx="292227" cy="173321"/>
              </a:xfrm>
              <a:custGeom>
                <a:avLst/>
                <a:gdLst>
                  <a:gd name="connsiteX0" fmla="*/ 886968 w 883920"/>
                  <a:gd name="connsiteY0" fmla="*/ 526085 h 524256"/>
                  <a:gd name="connsiteX1" fmla="*/ 0 w 883920"/>
                  <a:gd name="connsiteY1" fmla="*/ 526085 h 524256"/>
                  <a:gd name="connsiteX2" fmla="*/ 0 w 883920"/>
                  <a:gd name="connsiteY2" fmla="*/ 0 h 524256"/>
                  <a:gd name="connsiteX3" fmla="*/ 886968 w 883920"/>
                  <a:gd name="connsiteY3" fmla="*/ 0 h 524256"/>
                  <a:gd name="connsiteX4" fmla="*/ 886968 w 883920"/>
                  <a:gd name="connsiteY4" fmla="*/ 526085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3920" h="524256">
                    <a:moveTo>
                      <a:pt x="886968" y="526085"/>
                    </a:moveTo>
                    <a:cubicBezTo>
                      <a:pt x="589483" y="526085"/>
                      <a:pt x="295656" y="526085"/>
                      <a:pt x="0" y="526085"/>
                    </a:cubicBezTo>
                    <a:cubicBezTo>
                      <a:pt x="0" y="350520"/>
                      <a:pt x="0" y="176175"/>
                      <a:pt x="0" y="0"/>
                    </a:cubicBezTo>
                    <a:cubicBezTo>
                      <a:pt x="295046" y="0"/>
                      <a:pt x="590093" y="0"/>
                      <a:pt x="886968" y="0"/>
                    </a:cubicBezTo>
                    <a:cubicBezTo>
                      <a:pt x="886968" y="174346"/>
                      <a:pt x="886968" y="349301"/>
                      <a:pt x="886968" y="52608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331E6CD3-57F8-44E9-95E7-DA5A516D50C9}"/>
                  </a:ext>
                </a:extLst>
              </p:cNvPr>
              <p:cNvSpPr/>
              <p:nvPr/>
            </p:nvSpPr>
            <p:spPr>
              <a:xfrm>
                <a:off x="1229188" y="4498417"/>
                <a:ext cx="264012" cy="173321"/>
              </a:xfrm>
              <a:custGeom>
                <a:avLst/>
                <a:gdLst>
                  <a:gd name="connsiteX0" fmla="*/ 0 w 798576"/>
                  <a:gd name="connsiteY0" fmla="*/ 0 h 524256"/>
                  <a:gd name="connsiteX1" fmla="*/ 804672 w 798576"/>
                  <a:gd name="connsiteY1" fmla="*/ 0 h 524256"/>
                  <a:gd name="connsiteX2" fmla="*/ 804672 w 798576"/>
                  <a:gd name="connsiteY2" fmla="*/ 526085 h 524256"/>
                  <a:gd name="connsiteX3" fmla="*/ 0 w 798576"/>
                  <a:gd name="connsiteY3" fmla="*/ 526085 h 524256"/>
                  <a:gd name="connsiteX4" fmla="*/ 0 w 798576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76" h="524256">
                    <a:moveTo>
                      <a:pt x="0" y="0"/>
                    </a:moveTo>
                    <a:cubicBezTo>
                      <a:pt x="269443" y="0"/>
                      <a:pt x="536448" y="0"/>
                      <a:pt x="804672" y="0"/>
                    </a:cubicBezTo>
                    <a:cubicBezTo>
                      <a:pt x="804672" y="175565"/>
                      <a:pt x="804672" y="349910"/>
                      <a:pt x="804672" y="526085"/>
                    </a:cubicBezTo>
                    <a:cubicBezTo>
                      <a:pt x="537058" y="526085"/>
                      <a:pt x="269443" y="526085"/>
                      <a:pt x="0" y="526085"/>
                    </a:cubicBezTo>
                    <a:cubicBezTo>
                      <a:pt x="0" y="351129"/>
                      <a:pt x="0" y="17678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3">
                <a:extLst>
                  <a:ext uri="{FF2B5EF4-FFF2-40B4-BE49-F238E27FC236}">
                    <a16:creationId xmlns:a16="http://schemas.microsoft.com/office/drawing/2014/main" id="{0F25AD67-657E-4963-AD3B-9B719E7390B2}"/>
                  </a:ext>
                </a:extLst>
              </p:cNvPr>
              <p:cNvSpPr/>
              <p:nvPr/>
            </p:nvSpPr>
            <p:spPr>
              <a:xfrm>
                <a:off x="2573031" y="4498417"/>
                <a:ext cx="264012" cy="173321"/>
              </a:xfrm>
              <a:custGeom>
                <a:avLst/>
                <a:gdLst>
                  <a:gd name="connsiteX0" fmla="*/ 0 w 798576"/>
                  <a:gd name="connsiteY0" fmla="*/ 526694 h 524256"/>
                  <a:gd name="connsiteX1" fmla="*/ 0 w 798576"/>
                  <a:gd name="connsiteY1" fmla="*/ 0 h 524256"/>
                  <a:gd name="connsiteX2" fmla="*/ 803453 w 798576"/>
                  <a:gd name="connsiteY2" fmla="*/ 0 h 524256"/>
                  <a:gd name="connsiteX3" fmla="*/ 803453 w 798576"/>
                  <a:gd name="connsiteY3" fmla="*/ 526694 h 524256"/>
                  <a:gd name="connsiteX4" fmla="*/ 0 w 798576"/>
                  <a:gd name="connsiteY4" fmla="*/ 526694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576" h="524256">
                    <a:moveTo>
                      <a:pt x="0" y="526694"/>
                    </a:moveTo>
                    <a:cubicBezTo>
                      <a:pt x="0" y="349910"/>
                      <a:pt x="0" y="175565"/>
                      <a:pt x="0" y="0"/>
                    </a:cubicBezTo>
                    <a:cubicBezTo>
                      <a:pt x="268224" y="0"/>
                      <a:pt x="534619" y="0"/>
                      <a:pt x="803453" y="0"/>
                    </a:cubicBezTo>
                    <a:cubicBezTo>
                      <a:pt x="803453" y="174955"/>
                      <a:pt x="803453" y="349910"/>
                      <a:pt x="803453" y="526694"/>
                    </a:cubicBezTo>
                    <a:cubicBezTo>
                      <a:pt x="536448" y="526694"/>
                      <a:pt x="269443" y="526694"/>
                      <a:pt x="0" y="5266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4">
                <a:extLst>
                  <a:ext uri="{FF2B5EF4-FFF2-40B4-BE49-F238E27FC236}">
                    <a16:creationId xmlns:a16="http://schemas.microsoft.com/office/drawing/2014/main" id="{3B6473E0-4720-496A-BB7A-420B5C8ADB80}"/>
                  </a:ext>
                </a:extLst>
              </p:cNvPr>
              <p:cNvSpPr/>
              <p:nvPr/>
            </p:nvSpPr>
            <p:spPr>
              <a:xfrm>
                <a:off x="2219738" y="3806342"/>
                <a:ext cx="362765" cy="264012"/>
              </a:xfrm>
              <a:custGeom>
                <a:avLst/>
                <a:gdLst>
                  <a:gd name="connsiteX0" fmla="*/ 1101547 w 1097280"/>
                  <a:gd name="connsiteY0" fmla="*/ 0 h 798576"/>
                  <a:gd name="connsiteX1" fmla="*/ 1101547 w 1097280"/>
                  <a:gd name="connsiteY1" fmla="*/ 804063 h 798576"/>
                  <a:gd name="connsiteX2" fmla="*/ 0 w 1097280"/>
                  <a:gd name="connsiteY2" fmla="*/ 804063 h 798576"/>
                  <a:gd name="connsiteX3" fmla="*/ 0 w 1097280"/>
                  <a:gd name="connsiteY3" fmla="*/ 0 h 798576"/>
                  <a:gd name="connsiteX4" fmla="*/ 1101547 w 1097280"/>
                  <a:gd name="connsiteY4" fmla="*/ 0 h 79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798576">
                    <a:moveTo>
                      <a:pt x="1101547" y="0"/>
                    </a:moveTo>
                    <a:cubicBezTo>
                      <a:pt x="1101547" y="268834"/>
                      <a:pt x="1101547" y="535229"/>
                      <a:pt x="1101547" y="804063"/>
                    </a:cubicBezTo>
                    <a:cubicBezTo>
                      <a:pt x="734568" y="804063"/>
                      <a:pt x="368199" y="804063"/>
                      <a:pt x="0" y="804063"/>
                    </a:cubicBezTo>
                    <a:cubicBezTo>
                      <a:pt x="0" y="537058"/>
                      <a:pt x="0" y="269443"/>
                      <a:pt x="0" y="0"/>
                    </a:cubicBezTo>
                    <a:cubicBezTo>
                      <a:pt x="365760" y="0"/>
                      <a:pt x="732130" y="0"/>
                      <a:pt x="11015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5">
                <a:extLst>
                  <a:ext uri="{FF2B5EF4-FFF2-40B4-BE49-F238E27FC236}">
                    <a16:creationId xmlns:a16="http://schemas.microsoft.com/office/drawing/2014/main" id="{507419E0-3DC1-4B1C-A007-60B984E0CEBE}"/>
                  </a:ext>
                </a:extLst>
              </p:cNvPr>
              <p:cNvSpPr/>
              <p:nvPr/>
            </p:nvSpPr>
            <p:spPr>
              <a:xfrm>
                <a:off x="1805581" y="3806947"/>
                <a:ext cx="362765" cy="264012"/>
              </a:xfrm>
              <a:custGeom>
                <a:avLst/>
                <a:gdLst>
                  <a:gd name="connsiteX0" fmla="*/ 1102157 w 1097280"/>
                  <a:gd name="connsiteY0" fmla="*/ 803453 h 798576"/>
                  <a:gd name="connsiteX1" fmla="*/ 0 w 1097280"/>
                  <a:gd name="connsiteY1" fmla="*/ 803453 h 798576"/>
                  <a:gd name="connsiteX2" fmla="*/ 0 w 1097280"/>
                  <a:gd name="connsiteY2" fmla="*/ 0 h 798576"/>
                  <a:gd name="connsiteX3" fmla="*/ 1102157 w 1097280"/>
                  <a:gd name="connsiteY3" fmla="*/ 0 h 798576"/>
                  <a:gd name="connsiteX4" fmla="*/ 1102157 w 1097280"/>
                  <a:gd name="connsiteY4" fmla="*/ 803453 h 79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798576">
                    <a:moveTo>
                      <a:pt x="1102157" y="803453"/>
                    </a:moveTo>
                    <a:cubicBezTo>
                      <a:pt x="733349" y="803453"/>
                      <a:pt x="368199" y="803453"/>
                      <a:pt x="0" y="803453"/>
                    </a:cubicBezTo>
                    <a:cubicBezTo>
                      <a:pt x="0" y="535838"/>
                      <a:pt x="0" y="269443"/>
                      <a:pt x="0" y="0"/>
                    </a:cubicBezTo>
                    <a:cubicBezTo>
                      <a:pt x="366370" y="0"/>
                      <a:pt x="733349" y="0"/>
                      <a:pt x="1102157" y="0"/>
                    </a:cubicBezTo>
                    <a:cubicBezTo>
                      <a:pt x="1102157" y="267005"/>
                      <a:pt x="1102157" y="534010"/>
                      <a:pt x="1102157" y="8034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6">
                <a:extLst>
                  <a:ext uri="{FF2B5EF4-FFF2-40B4-BE49-F238E27FC236}">
                    <a16:creationId xmlns:a16="http://schemas.microsoft.com/office/drawing/2014/main" id="{E4DEB9F1-0C62-4640-9F70-4CDF981424BD}"/>
                  </a:ext>
                </a:extLst>
              </p:cNvPr>
              <p:cNvSpPr/>
              <p:nvPr/>
            </p:nvSpPr>
            <p:spPr>
              <a:xfrm>
                <a:off x="1805581" y="3605612"/>
                <a:ext cx="362765" cy="173321"/>
              </a:xfrm>
              <a:custGeom>
                <a:avLst/>
                <a:gdLst>
                  <a:gd name="connsiteX0" fmla="*/ 0 w 1097280"/>
                  <a:gd name="connsiteY0" fmla="*/ 0 h 524256"/>
                  <a:gd name="connsiteX1" fmla="*/ 1101547 w 1097280"/>
                  <a:gd name="connsiteY1" fmla="*/ 0 h 524256"/>
                  <a:gd name="connsiteX2" fmla="*/ 1101547 w 1097280"/>
                  <a:gd name="connsiteY2" fmla="*/ 527304 h 524256"/>
                  <a:gd name="connsiteX3" fmla="*/ 0 w 1097280"/>
                  <a:gd name="connsiteY3" fmla="*/ 527304 h 524256"/>
                  <a:gd name="connsiteX4" fmla="*/ 0 w 1097280"/>
                  <a:gd name="connsiteY4" fmla="*/ 0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524256">
                    <a:moveTo>
                      <a:pt x="0" y="0"/>
                    </a:moveTo>
                    <a:cubicBezTo>
                      <a:pt x="368199" y="0"/>
                      <a:pt x="733349" y="0"/>
                      <a:pt x="1101547" y="0"/>
                    </a:cubicBezTo>
                    <a:cubicBezTo>
                      <a:pt x="1101547" y="175565"/>
                      <a:pt x="1101547" y="350520"/>
                      <a:pt x="1101547" y="527304"/>
                    </a:cubicBezTo>
                    <a:cubicBezTo>
                      <a:pt x="735178" y="527304"/>
                      <a:pt x="368808" y="527304"/>
                      <a:pt x="0" y="527304"/>
                    </a:cubicBezTo>
                    <a:cubicBezTo>
                      <a:pt x="0" y="352349"/>
                      <a:pt x="0" y="177394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7">
                <a:extLst>
                  <a:ext uri="{FF2B5EF4-FFF2-40B4-BE49-F238E27FC236}">
                    <a16:creationId xmlns:a16="http://schemas.microsoft.com/office/drawing/2014/main" id="{CA40A10A-D0B8-46A4-926A-4F2330BE3145}"/>
                  </a:ext>
                </a:extLst>
              </p:cNvPr>
              <p:cNvSpPr/>
              <p:nvPr/>
            </p:nvSpPr>
            <p:spPr>
              <a:xfrm>
                <a:off x="2219335" y="3606015"/>
                <a:ext cx="362765" cy="173321"/>
              </a:xfrm>
              <a:custGeom>
                <a:avLst/>
                <a:gdLst>
                  <a:gd name="connsiteX0" fmla="*/ 0 w 1097280"/>
                  <a:gd name="connsiteY0" fmla="*/ 525475 h 524256"/>
                  <a:gd name="connsiteX1" fmla="*/ 0 w 1097280"/>
                  <a:gd name="connsiteY1" fmla="*/ 0 h 524256"/>
                  <a:gd name="connsiteX2" fmla="*/ 1100938 w 1097280"/>
                  <a:gd name="connsiteY2" fmla="*/ 0 h 524256"/>
                  <a:gd name="connsiteX3" fmla="*/ 1100938 w 1097280"/>
                  <a:gd name="connsiteY3" fmla="*/ 525475 h 524256"/>
                  <a:gd name="connsiteX4" fmla="*/ 0 w 1097280"/>
                  <a:gd name="connsiteY4" fmla="*/ 525475 h 524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7280" h="524256">
                    <a:moveTo>
                      <a:pt x="0" y="525475"/>
                    </a:moveTo>
                    <a:cubicBezTo>
                      <a:pt x="0" y="349301"/>
                      <a:pt x="0" y="176174"/>
                      <a:pt x="0" y="0"/>
                    </a:cubicBezTo>
                    <a:cubicBezTo>
                      <a:pt x="366370" y="0"/>
                      <a:pt x="732130" y="0"/>
                      <a:pt x="1100938" y="0"/>
                    </a:cubicBezTo>
                    <a:cubicBezTo>
                      <a:pt x="1100938" y="173736"/>
                      <a:pt x="1100938" y="348691"/>
                      <a:pt x="1100938" y="525475"/>
                    </a:cubicBezTo>
                    <a:cubicBezTo>
                      <a:pt x="735178" y="525475"/>
                      <a:pt x="369418" y="525475"/>
                      <a:pt x="0" y="5254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8">
                <a:extLst>
                  <a:ext uri="{FF2B5EF4-FFF2-40B4-BE49-F238E27FC236}">
                    <a16:creationId xmlns:a16="http://schemas.microsoft.com/office/drawing/2014/main" id="{E8ED3697-FEF9-45E8-BBC9-DC3AD2D16FC8}"/>
                  </a:ext>
                </a:extLst>
              </p:cNvPr>
              <p:cNvSpPr/>
              <p:nvPr/>
            </p:nvSpPr>
            <p:spPr>
              <a:xfrm>
                <a:off x="1620272" y="3149536"/>
                <a:ext cx="1144725" cy="465549"/>
              </a:xfrm>
              <a:custGeom>
                <a:avLst/>
                <a:gdLst>
                  <a:gd name="connsiteX0" fmla="*/ 3954 w 3462528"/>
                  <a:gd name="connsiteY0" fmla="*/ 1408176 h 1408176"/>
                  <a:gd name="connsiteX1" fmla="*/ 47236 w 3462528"/>
                  <a:gd name="connsiteY1" fmla="*/ 1285037 h 1408176"/>
                  <a:gd name="connsiteX2" fmla="*/ 1706567 w 3462528"/>
                  <a:gd name="connsiteY2" fmla="*/ 10973 h 1408176"/>
                  <a:gd name="connsiteX3" fmla="*/ 1721807 w 3462528"/>
                  <a:gd name="connsiteY3" fmla="*/ 0 h 1408176"/>
                  <a:gd name="connsiteX4" fmla="*/ 1865673 w 3462528"/>
                  <a:gd name="connsiteY4" fmla="*/ 109118 h 1408176"/>
                  <a:gd name="connsiteX5" fmla="*/ 3411618 w 3462528"/>
                  <a:gd name="connsiteY5" fmla="*/ 1280770 h 1408176"/>
                  <a:gd name="connsiteX6" fmla="*/ 3459777 w 3462528"/>
                  <a:gd name="connsiteY6" fmla="*/ 1408786 h 1408176"/>
                  <a:gd name="connsiteX7" fmla="*/ 3318959 w 3462528"/>
                  <a:gd name="connsiteY7" fmla="*/ 1302106 h 1408176"/>
                  <a:gd name="connsiteX8" fmla="*/ 1758993 w 3462528"/>
                  <a:gd name="connsiteY8" fmla="*/ 113386 h 1408176"/>
                  <a:gd name="connsiteX9" fmla="*/ 1704738 w 3462528"/>
                  <a:gd name="connsiteY9" fmla="*/ 112776 h 1408176"/>
                  <a:gd name="connsiteX10" fmla="*/ 30776 w 3462528"/>
                  <a:gd name="connsiteY10" fmla="*/ 1388059 h 1408176"/>
                  <a:gd name="connsiteX11" fmla="*/ 3954 w 3462528"/>
                  <a:gd name="connsiteY11" fmla="*/ 1408176 h 1408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62528" h="1408176">
                    <a:moveTo>
                      <a:pt x="3954" y="1408176"/>
                    </a:moveTo>
                    <a:cubicBezTo>
                      <a:pt x="-6409" y="1355750"/>
                      <a:pt x="2125" y="1319174"/>
                      <a:pt x="47236" y="1285037"/>
                    </a:cubicBezTo>
                    <a:cubicBezTo>
                      <a:pt x="601362" y="861365"/>
                      <a:pt x="1153660" y="435864"/>
                      <a:pt x="1706567" y="10973"/>
                    </a:cubicBezTo>
                    <a:cubicBezTo>
                      <a:pt x="1710834" y="7925"/>
                      <a:pt x="1714492" y="4877"/>
                      <a:pt x="1721807" y="0"/>
                    </a:cubicBezTo>
                    <a:cubicBezTo>
                      <a:pt x="1769356" y="35966"/>
                      <a:pt x="1817514" y="72542"/>
                      <a:pt x="1865673" y="109118"/>
                    </a:cubicBezTo>
                    <a:cubicBezTo>
                      <a:pt x="2380785" y="499872"/>
                      <a:pt x="2895287" y="891235"/>
                      <a:pt x="3411618" y="1280770"/>
                    </a:cubicBezTo>
                    <a:cubicBezTo>
                      <a:pt x="3456729" y="1314907"/>
                      <a:pt x="3473188" y="1352093"/>
                      <a:pt x="3459777" y="1408786"/>
                    </a:cubicBezTo>
                    <a:cubicBezTo>
                      <a:pt x="3412228" y="1372819"/>
                      <a:pt x="3365289" y="1337462"/>
                      <a:pt x="3318959" y="1302106"/>
                    </a:cubicBezTo>
                    <a:cubicBezTo>
                      <a:pt x="2798970" y="905866"/>
                      <a:pt x="2278372" y="510235"/>
                      <a:pt x="1758993" y="113386"/>
                    </a:cubicBezTo>
                    <a:cubicBezTo>
                      <a:pt x="1738876" y="98146"/>
                      <a:pt x="1726074" y="96926"/>
                      <a:pt x="1704738" y="112776"/>
                    </a:cubicBezTo>
                    <a:cubicBezTo>
                      <a:pt x="1146954" y="538277"/>
                      <a:pt x="589170" y="963168"/>
                      <a:pt x="30776" y="1388059"/>
                    </a:cubicBezTo>
                    <a:cubicBezTo>
                      <a:pt x="22852" y="1394155"/>
                      <a:pt x="14927" y="1400251"/>
                      <a:pt x="3954" y="1408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그룹 76">
            <a:extLst>
              <a:ext uri="{FF2B5EF4-FFF2-40B4-BE49-F238E27FC236}">
                <a16:creationId xmlns:a16="http://schemas.microsoft.com/office/drawing/2014/main" id="{E2A1E6AF-1A52-453A-BB21-BD6990C3B23C}"/>
              </a:ext>
            </a:extLst>
          </p:cNvPr>
          <p:cNvGrpSpPr/>
          <p:nvPr/>
        </p:nvGrpSpPr>
        <p:grpSpPr>
          <a:xfrm flipH="1">
            <a:off x="6244297" y="1806373"/>
            <a:ext cx="1211932" cy="2707164"/>
            <a:chOff x="4748872" y="1806373"/>
            <a:chExt cx="1211932" cy="2707164"/>
          </a:xfrm>
        </p:grpSpPr>
        <p:cxnSp>
          <p:nvCxnSpPr>
            <p:cNvPr id="22" name="Elbow Connector 49">
              <a:extLst>
                <a:ext uri="{FF2B5EF4-FFF2-40B4-BE49-F238E27FC236}">
                  <a16:creationId xmlns:a16="http://schemas.microsoft.com/office/drawing/2014/main" id="{2CEDF5E7-DB0B-46E6-B458-878506B3377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50">
              <a:extLst>
                <a:ext uri="{FF2B5EF4-FFF2-40B4-BE49-F238E27FC236}">
                  <a16:creationId xmlns:a16="http://schemas.microsoft.com/office/drawing/2014/main" id="{5A981720-1465-4CD0-AE26-431B031CC84D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lbow Connector 51">
              <a:extLst>
                <a:ext uri="{FF2B5EF4-FFF2-40B4-BE49-F238E27FC236}">
                  <a16:creationId xmlns:a16="http://schemas.microsoft.com/office/drawing/2014/main" id="{236131D6-4D3E-4713-9E32-4C75ABABEC6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그룹 27">
            <a:extLst>
              <a:ext uri="{FF2B5EF4-FFF2-40B4-BE49-F238E27FC236}">
                <a16:creationId xmlns:a16="http://schemas.microsoft.com/office/drawing/2014/main" id="{64525030-2A03-4953-9503-AFBF5371E88B}"/>
              </a:ext>
            </a:extLst>
          </p:cNvPr>
          <p:cNvGrpSpPr/>
          <p:nvPr/>
        </p:nvGrpSpPr>
        <p:grpSpPr>
          <a:xfrm>
            <a:off x="4748872" y="1806373"/>
            <a:ext cx="1211932" cy="2707164"/>
            <a:chOff x="4748872" y="1806373"/>
            <a:chExt cx="1211932" cy="2707164"/>
          </a:xfrm>
        </p:grpSpPr>
        <p:cxnSp>
          <p:nvCxnSpPr>
            <p:cNvPr id="26" name="Elbow Connector 49">
              <a:extLst>
                <a:ext uri="{FF2B5EF4-FFF2-40B4-BE49-F238E27FC236}">
                  <a16:creationId xmlns:a16="http://schemas.microsoft.com/office/drawing/2014/main" id="{CE6FFFF5-5990-4F86-9055-E12B1702CA8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50">
              <a:extLst>
                <a:ext uri="{FF2B5EF4-FFF2-40B4-BE49-F238E27FC236}">
                  <a16:creationId xmlns:a16="http://schemas.microsoft.com/office/drawing/2014/main" id="{2DA668F4-102A-42F6-9FE3-A89A4FF37FA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51">
              <a:extLst>
                <a:ext uri="{FF2B5EF4-FFF2-40B4-BE49-F238E27FC236}">
                  <a16:creationId xmlns:a16="http://schemas.microsoft.com/office/drawing/2014/main" id="{8C059924-B4AA-40D5-A9B5-4918E2F522C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7">
            <a:extLst>
              <a:ext uri="{FF2B5EF4-FFF2-40B4-BE49-F238E27FC236}">
                <a16:creationId xmlns:a16="http://schemas.microsoft.com/office/drawing/2014/main" id="{FA728B47-B0F2-443A-9CE5-2F35365838DD}"/>
              </a:ext>
            </a:extLst>
          </p:cNvPr>
          <p:cNvSpPr/>
          <p:nvPr/>
        </p:nvSpPr>
        <p:spPr>
          <a:xfrm>
            <a:off x="4280881" y="1494699"/>
            <a:ext cx="671669" cy="671669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599BDF-BEFA-4B53-AE3E-585B8800DE57}"/>
              </a:ext>
            </a:extLst>
          </p:cNvPr>
          <p:cNvSpPr txBox="1"/>
          <p:nvPr/>
        </p:nvSpPr>
        <p:spPr>
          <a:xfrm>
            <a:off x="628651" y="1507368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56DCEB8F-2BF5-4435-98C2-69C730AFF49B}"/>
              </a:ext>
            </a:extLst>
          </p:cNvPr>
          <p:cNvSpPr/>
          <p:nvPr/>
        </p:nvSpPr>
        <p:spPr>
          <a:xfrm>
            <a:off x="7259565" y="2500356"/>
            <a:ext cx="671669" cy="671669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264B13-EA50-42DE-A78A-517CF6F1D928}"/>
              </a:ext>
            </a:extLst>
          </p:cNvPr>
          <p:cNvSpPr txBox="1"/>
          <p:nvPr/>
        </p:nvSpPr>
        <p:spPr>
          <a:xfrm>
            <a:off x="8046975" y="2513024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3" name="Rectangle 31">
            <a:extLst>
              <a:ext uri="{FF2B5EF4-FFF2-40B4-BE49-F238E27FC236}">
                <a16:creationId xmlns:a16="http://schemas.microsoft.com/office/drawing/2014/main" id="{9DF558FB-10A8-48FD-BAA0-934CD72C34E3}"/>
              </a:ext>
            </a:extLst>
          </p:cNvPr>
          <p:cNvSpPr/>
          <p:nvPr/>
        </p:nvSpPr>
        <p:spPr>
          <a:xfrm>
            <a:off x="7259565" y="3506035"/>
            <a:ext cx="671669" cy="671669"/>
          </a:xfrm>
          <a:prstGeom prst="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14B87D-4C54-4070-928E-271B0E4E18D1}"/>
              </a:ext>
            </a:extLst>
          </p:cNvPr>
          <p:cNvSpPr txBox="1"/>
          <p:nvPr/>
        </p:nvSpPr>
        <p:spPr>
          <a:xfrm>
            <a:off x="8046975" y="3518704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5AB70866-52E8-40E4-A7D2-B1EF88E532B4}"/>
              </a:ext>
            </a:extLst>
          </p:cNvPr>
          <p:cNvSpPr/>
          <p:nvPr/>
        </p:nvSpPr>
        <p:spPr>
          <a:xfrm>
            <a:off x="7259565" y="1494699"/>
            <a:ext cx="671669" cy="671669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AF9F44-BE19-4F5C-94A1-C61F8E8DCC20}"/>
              </a:ext>
            </a:extLst>
          </p:cNvPr>
          <p:cNvSpPr txBox="1"/>
          <p:nvPr/>
        </p:nvSpPr>
        <p:spPr>
          <a:xfrm>
            <a:off x="8046975" y="1507368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7" name="Rectangle 35">
            <a:extLst>
              <a:ext uri="{FF2B5EF4-FFF2-40B4-BE49-F238E27FC236}">
                <a16:creationId xmlns:a16="http://schemas.microsoft.com/office/drawing/2014/main" id="{B92BD317-3779-4778-87CF-C94DC5201BF3}"/>
              </a:ext>
            </a:extLst>
          </p:cNvPr>
          <p:cNvSpPr/>
          <p:nvPr/>
        </p:nvSpPr>
        <p:spPr>
          <a:xfrm>
            <a:off x="4280881" y="2500356"/>
            <a:ext cx="671669" cy="671669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40BB1C-ECFE-4C57-9C15-C57CE6F9951C}"/>
              </a:ext>
            </a:extLst>
          </p:cNvPr>
          <p:cNvSpPr txBox="1"/>
          <p:nvPr/>
        </p:nvSpPr>
        <p:spPr>
          <a:xfrm>
            <a:off x="628651" y="251302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8DCB6812-5807-49B4-87A6-5D19492EF240}"/>
              </a:ext>
            </a:extLst>
          </p:cNvPr>
          <p:cNvSpPr/>
          <p:nvPr/>
        </p:nvSpPr>
        <p:spPr>
          <a:xfrm>
            <a:off x="4280881" y="3506035"/>
            <a:ext cx="671669" cy="671669"/>
          </a:xfrm>
          <a:prstGeom prst="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74C904-DA30-418E-A9B4-B96E0CEFFBBB}"/>
              </a:ext>
            </a:extLst>
          </p:cNvPr>
          <p:cNvSpPr txBox="1"/>
          <p:nvPr/>
        </p:nvSpPr>
        <p:spPr>
          <a:xfrm>
            <a:off x="628651" y="351870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1" name="Donut 15">
            <a:extLst>
              <a:ext uri="{FF2B5EF4-FFF2-40B4-BE49-F238E27FC236}">
                <a16:creationId xmlns:a16="http://schemas.microsoft.com/office/drawing/2014/main" id="{05B08D5B-C96A-4CC0-BF87-E1DB68AE5D39}"/>
              </a:ext>
            </a:extLst>
          </p:cNvPr>
          <p:cNvSpPr>
            <a:spLocks/>
          </p:cNvSpPr>
          <p:nvPr/>
        </p:nvSpPr>
        <p:spPr>
          <a:xfrm>
            <a:off x="4409240" y="2629066"/>
            <a:ext cx="414246" cy="41424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Rounded Rectangle 2">
            <a:extLst>
              <a:ext uri="{FF2B5EF4-FFF2-40B4-BE49-F238E27FC236}">
                <a16:creationId xmlns:a16="http://schemas.microsoft.com/office/drawing/2014/main" id="{FB74F6E1-947D-45A2-94FC-97AC70CA0271}"/>
              </a:ext>
            </a:extLst>
          </p:cNvPr>
          <p:cNvSpPr/>
          <p:nvPr/>
        </p:nvSpPr>
        <p:spPr>
          <a:xfrm>
            <a:off x="7425154" y="2656765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Rounded Rectangle 3">
            <a:extLst>
              <a:ext uri="{FF2B5EF4-FFF2-40B4-BE49-F238E27FC236}">
                <a16:creationId xmlns:a16="http://schemas.microsoft.com/office/drawing/2014/main" id="{01EBA553-27B9-4A3E-8891-866681C35F9E}"/>
              </a:ext>
            </a:extLst>
          </p:cNvPr>
          <p:cNvSpPr/>
          <p:nvPr/>
        </p:nvSpPr>
        <p:spPr>
          <a:xfrm>
            <a:off x="7418776" y="1651108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Oval 1">
            <a:extLst>
              <a:ext uri="{FF2B5EF4-FFF2-40B4-BE49-F238E27FC236}">
                <a16:creationId xmlns:a16="http://schemas.microsoft.com/office/drawing/2014/main" id="{825BA850-8758-48FA-BF27-88A69E2DB9FF}"/>
              </a:ext>
            </a:extLst>
          </p:cNvPr>
          <p:cNvSpPr/>
          <p:nvPr/>
        </p:nvSpPr>
        <p:spPr>
          <a:xfrm>
            <a:off x="4437451" y="3624597"/>
            <a:ext cx="358525" cy="434545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자유형: 도형 94">
            <a:extLst>
              <a:ext uri="{FF2B5EF4-FFF2-40B4-BE49-F238E27FC236}">
                <a16:creationId xmlns:a16="http://schemas.microsoft.com/office/drawing/2014/main" id="{0FC1996E-718A-4B8B-8893-35D55D542644}"/>
              </a:ext>
            </a:extLst>
          </p:cNvPr>
          <p:cNvSpPr/>
          <p:nvPr/>
        </p:nvSpPr>
        <p:spPr>
          <a:xfrm>
            <a:off x="4383916" y="1639280"/>
            <a:ext cx="431631" cy="38250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97BE4E15-1075-4EC4-92A5-93B424739B29}"/>
              </a:ext>
            </a:extLst>
          </p:cNvPr>
          <p:cNvSpPr/>
          <p:nvPr/>
        </p:nvSpPr>
        <p:spPr>
          <a:xfrm>
            <a:off x="7416476" y="3663299"/>
            <a:ext cx="357141" cy="35714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7" name="Graphic 50">
            <a:extLst>
              <a:ext uri="{FF2B5EF4-FFF2-40B4-BE49-F238E27FC236}">
                <a16:creationId xmlns:a16="http://schemas.microsoft.com/office/drawing/2014/main" id="{8981C060-9F1E-4FEE-B867-2152C6690744}"/>
              </a:ext>
            </a:extLst>
          </p:cNvPr>
          <p:cNvGrpSpPr/>
          <p:nvPr/>
        </p:nvGrpSpPr>
        <p:grpSpPr>
          <a:xfrm>
            <a:off x="4748872" y="4773431"/>
            <a:ext cx="2827438" cy="1745060"/>
            <a:chOff x="540152" y="0"/>
            <a:chExt cx="11111696" cy="6858000"/>
          </a:xfrm>
          <a:solidFill>
            <a:schemeClr val="accent6"/>
          </a:solidFill>
        </p:grpSpPr>
        <p:sp>
          <p:nvSpPr>
            <p:cNvPr id="48" name="Freeform: Shape 46">
              <a:extLst>
                <a:ext uri="{FF2B5EF4-FFF2-40B4-BE49-F238E27FC236}">
                  <a16:creationId xmlns:a16="http://schemas.microsoft.com/office/drawing/2014/main" id="{FA0B0C91-C7AF-4163-8429-948F036BECF1}"/>
                </a:ext>
              </a:extLst>
            </p:cNvPr>
            <p:cNvSpPr/>
            <p:nvPr/>
          </p:nvSpPr>
          <p:spPr>
            <a:xfrm>
              <a:off x="539284" y="334673"/>
              <a:ext cx="11111696" cy="6519441"/>
            </a:xfrm>
            <a:custGeom>
              <a:avLst/>
              <a:gdLst>
                <a:gd name="connsiteX0" fmla="*/ 868 w 11111696"/>
                <a:gd name="connsiteY0" fmla="*/ 2278312 h 6519440"/>
                <a:gd name="connsiteX1" fmla="*/ 203136 w 11111696"/>
                <a:gd name="connsiteY1" fmla="*/ 1715783 h 6519440"/>
                <a:gd name="connsiteX2" fmla="*/ 279529 w 11111696"/>
                <a:gd name="connsiteY2" fmla="*/ 1364202 h 6519440"/>
                <a:gd name="connsiteX3" fmla="*/ 589441 w 11111696"/>
                <a:gd name="connsiteY3" fmla="*/ 451827 h 6519440"/>
                <a:gd name="connsiteX4" fmla="*/ 748303 w 11111696"/>
                <a:gd name="connsiteY4" fmla="*/ 194001 h 6519440"/>
                <a:gd name="connsiteX5" fmla="*/ 800389 w 11111696"/>
                <a:gd name="connsiteY5" fmla="*/ 119344 h 6519440"/>
                <a:gd name="connsiteX6" fmla="*/ 1267428 w 11111696"/>
                <a:gd name="connsiteY6" fmla="*/ 120213 h 6519440"/>
                <a:gd name="connsiteX7" fmla="*/ 1363787 w 11111696"/>
                <a:gd name="connsiteY7" fmla="*/ 479606 h 6519440"/>
                <a:gd name="connsiteX8" fmla="*/ 1258747 w 11111696"/>
                <a:gd name="connsiteY8" fmla="*/ 889350 h 6519440"/>
                <a:gd name="connsiteX9" fmla="*/ 1108565 w 11111696"/>
                <a:gd name="connsiteY9" fmla="*/ 1276524 h 6519440"/>
                <a:gd name="connsiteX10" fmla="*/ 1107697 w 11111696"/>
                <a:gd name="connsiteY10" fmla="*/ 1336422 h 6519440"/>
                <a:gd name="connsiteX11" fmla="*/ 1154575 w 11111696"/>
                <a:gd name="connsiteY11" fmla="*/ 1568205 h 6519440"/>
                <a:gd name="connsiteX12" fmla="*/ 1118114 w 11111696"/>
                <a:gd name="connsiteY12" fmla="*/ 2051738 h 6519440"/>
                <a:gd name="connsiteX13" fmla="*/ 1119851 w 11111696"/>
                <a:gd name="connsiteY13" fmla="*/ 2089066 h 6519440"/>
                <a:gd name="connsiteX14" fmla="*/ 1164992 w 11111696"/>
                <a:gd name="connsiteY14" fmla="*/ 2378144 h 6519440"/>
                <a:gd name="connsiteX15" fmla="*/ 1146762 w 11111696"/>
                <a:gd name="connsiteY15" fmla="*/ 2705418 h 6519440"/>
                <a:gd name="connsiteX16" fmla="*/ 952307 w 11111696"/>
                <a:gd name="connsiteY16" fmla="*/ 2724516 h 6519440"/>
                <a:gd name="connsiteX17" fmla="*/ 628505 w 11111696"/>
                <a:gd name="connsiteY17" fmla="*/ 2905082 h 6519440"/>
                <a:gd name="connsiteX18" fmla="*/ 613748 w 11111696"/>
                <a:gd name="connsiteY18" fmla="*/ 3375592 h 6519440"/>
                <a:gd name="connsiteX19" fmla="*/ 825564 w 11111696"/>
                <a:gd name="connsiteY19" fmla="*/ 3616925 h 6519440"/>
                <a:gd name="connsiteX20" fmla="*/ 1476640 w 11111696"/>
                <a:gd name="connsiteY20" fmla="*/ 4320955 h 6519440"/>
                <a:gd name="connsiteX21" fmla="*/ 1629426 w 11111696"/>
                <a:gd name="connsiteY21" fmla="*/ 4461587 h 6519440"/>
                <a:gd name="connsiteX22" fmla="*/ 1604251 w 11111696"/>
                <a:gd name="connsiteY22" fmla="*/ 4279286 h 6519440"/>
                <a:gd name="connsiteX23" fmla="*/ 1154575 w 11111696"/>
                <a:gd name="connsiteY23" fmla="*/ 3733250 h 6519440"/>
                <a:gd name="connsiteX24" fmla="*/ 1132004 w 11111696"/>
                <a:gd name="connsiteY24" fmla="*/ 3703735 h 6519440"/>
                <a:gd name="connsiteX25" fmla="*/ 1507024 w 11111696"/>
                <a:gd name="connsiteY25" fmla="*/ 3391218 h 6519440"/>
                <a:gd name="connsiteX26" fmla="*/ 1214474 w 11111696"/>
                <a:gd name="connsiteY26" fmla="*/ 3062208 h 6519440"/>
                <a:gd name="connsiteX27" fmla="*/ 990504 w 11111696"/>
                <a:gd name="connsiteY27" fmla="*/ 2984947 h 6519440"/>
                <a:gd name="connsiteX28" fmla="*/ 756984 w 11111696"/>
                <a:gd name="connsiteY28" fmla="*/ 2998836 h 6519440"/>
                <a:gd name="connsiteX29" fmla="*/ 728337 w 11111696"/>
                <a:gd name="connsiteY29" fmla="*/ 2998836 h 6519440"/>
                <a:gd name="connsiteX30" fmla="*/ 903693 w 11111696"/>
                <a:gd name="connsiteY30" fmla="*/ 2852996 h 6519440"/>
                <a:gd name="connsiteX31" fmla="*/ 1895933 w 11111696"/>
                <a:gd name="connsiteY31" fmla="*/ 3119502 h 6519440"/>
                <a:gd name="connsiteX32" fmla="*/ 2350818 w 11111696"/>
                <a:gd name="connsiteY32" fmla="*/ 3541400 h 6519440"/>
                <a:gd name="connsiteX33" fmla="*/ 3461120 w 11111696"/>
                <a:gd name="connsiteY33" fmla="*/ 4076150 h 6519440"/>
                <a:gd name="connsiteX34" fmla="*/ 4204215 w 11111696"/>
                <a:gd name="connsiteY34" fmla="*/ 4199420 h 6519440"/>
                <a:gd name="connsiteX35" fmla="*/ 4797128 w 11111696"/>
                <a:gd name="connsiteY35" fmla="*/ 4380854 h 6519440"/>
                <a:gd name="connsiteX36" fmla="*/ 5547167 w 11111696"/>
                <a:gd name="connsiteY36" fmla="*/ 5298437 h 6519440"/>
                <a:gd name="connsiteX37" fmla="*/ 5552376 w 11111696"/>
                <a:gd name="connsiteY37" fmla="*/ 5314931 h 6519440"/>
                <a:gd name="connsiteX38" fmla="*/ 5551508 w 11111696"/>
                <a:gd name="connsiteY38" fmla="*/ 5314931 h 6519440"/>
                <a:gd name="connsiteX39" fmla="*/ 5694745 w 11111696"/>
                <a:gd name="connsiteY39" fmla="*/ 4991997 h 6519440"/>
                <a:gd name="connsiteX40" fmla="*/ 6482112 w 11111696"/>
                <a:gd name="connsiteY40" fmla="*/ 4307065 h 6519440"/>
                <a:gd name="connsiteX41" fmla="*/ 7007313 w 11111696"/>
                <a:gd name="connsiteY41" fmla="*/ 4182927 h 6519440"/>
                <a:gd name="connsiteX42" fmla="*/ 7820724 w 11111696"/>
                <a:gd name="connsiteY42" fmla="*/ 4036217 h 6519440"/>
                <a:gd name="connsiteX43" fmla="*/ 8847688 w 11111696"/>
                <a:gd name="connsiteY43" fmla="*/ 3467611 h 6519440"/>
                <a:gd name="connsiteX44" fmla="*/ 9281738 w 11111696"/>
                <a:gd name="connsiteY44" fmla="*/ 3067416 h 6519440"/>
                <a:gd name="connsiteX45" fmla="*/ 10059557 w 11111696"/>
                <a:gd name="connsiteY45" fmla="*/ 2833897 h 6519440"/>
                <a:gd name="connsiteX46" fmla="*/ 10259220 w 11111696"/>
                <a:gd name="connsiteY46" fmla="*/ 2869489 h 6519440"/>
                <a:gd name="connsiteX47" fmla="*/ 10385095 w 11111696"/>
                <a:gd name="connsiteY47" fmla="*/ 2996232 h 6519440"/>
                <a:gd name="connsiteX48" fmla="*/ 10144631 w 11111696"/>
                <a:gd name="connsiteY48" fmla="*/ 2983211 h 6519440"/>
                <a:gd name="connsiteX49" fmla="*/ 9840796 w 11111696"/>
                <a:gd name="connsiteY49" fmla="*/ 3119502 h 6519440"/>
                <a:gd name="connsiteX50" fmla="*/ 9607276 w 11111696"/>
                <a:gd name="connsiteY50" fmla="*/ 3390350 h 6519440"/>
                <a:gd name="connsiteX51" fmla="*/ 9982297 w 11111696"/>
                <a:gd name="connsiteY51" fmla="*/ 3702867 h 6519440"/>
                <a:gd name="connsiteX52" fmla="*/ 9796523 w 11111696"/>
                <a:gd name="connsiteY52" fmla="*/ 3929441 h 6519440"/>
                <a:gd name="connsiteX53" fmla="*/ 9507445 w 11111696"/>
                <a:gd name="connsiteY53" fmla="*/ 4281022 h 6519440"/>
                <a:gd name="connsiteX54" fmla="*/ 9484874 w 11111696"/>
                <a:gd name="connsiteY54" fmla="*/ 4459851 h 6519440"/>
                <a:gd name="connsiteX55" fmla="*/ 9637660 w 11111696"/>
                <a:gd name="connsiteY55" fmla="*/ 4319218 h 6519440"/>
                <a:gd name="connsiteX56" fmla="*/ 10358184 w 11111696"/>
                <a:gd name="connsiteY56" fmla="*/ 3537927 h 6519440"/>
                <a:gd name="connsiteX57" fmla="*/ 10484926 w 11111696"/>
                <a:gd name="connsiteY57" fmla="*/ 3394691 h 6519440"/>
                <a:gd name="connsiteX58" fmla="*/ 10426764 w 11111696"/>
                <a:gd name="connsiteY58" fmla="*/ 2847787 h 6519440"/>
                <a:gd name="connsiteX59" fmla="*/ 9999659 w 11111696"/>
                <a:gd name="connsiteY59" fmla="*/ 2710627 h 6519440"/>
                <a:gd name="connsiteX60" fmla="*/ 9968406 w 11111696"/>
                <a:gd name="connsiteY60" fmla="*/ 2710627 h 6519440"/>
                <a:gd name="connsiteX61" fmla="*/ 9992713 w 11111696"/>
                <a:gd name="connsiteY61" fmla="*/ 2087330 h 6519440"/>
                <a:gd name="connsiteX62" fmla="*/ 9981428 w 11111696"/>
                <a:gd name="connsiteY62" fmla="*/ 1938885 h 6519440"/>
                <a:gd name="connsiteX63" fmla="*/ 9976219 w 11111696"/>
                <a:gd name="connsiteY63" fmla="*/ 1430177 h 6519440"/>
                <a:gd name="connsiteX64" fmla="*/ 9991846 w 11111696"/>
                <a:gd name="connsiteY64" fmla="*/ 1376355 h 6519440"/>
                <a:gd name="connsiteX65" fmla="*/ 9985768 w 11111696"/>
                <a:gd name="connsiteY65" fmla="*/ 1223569 h 6519440"/>
                <a:gd name="connsiteX66" fmla="*/ 9790445 w 11111696"/>
                <a:gd name="connsiteY66" fmla="*/ 665380 h 6519440"/>
                <a:gd name="connsiteX67" fmla="*/ 9744437 w 11111696"/>
                <a:gd name="connsiteY67" fmla="*/ 376302 h 6519440"/>
                <a:gd name="connsiteX68" fmla="*/ 9945836 w 11111696"/>
                <a:gd name="connsiteY68" fmla="*/ 38611 h 6519440"/>
                <a:gd name="connsiteX69" fmla="*/ 10257484 w 11111696"/>
                <a:gd name="connsiteY69" fmla="*/ 65522 h 6519440"/>
                <a:gd name="connsiteX70" fmla="*/ 10344294 w 11111696"/>
                <a:gd name="connsiteY70" fmla="*/ 161013 h 6519440"/>
                <a:gd name="connsiteX71" fmla="*/ 10609065 w 11111696"/>
                <a:gd name="connsiteY71" fmla="*/ 582042 h 6519440"/>
                <a:gd name="connsiteX72" fmla="*/ 10838244 w 11111696"/>
                <a:gd name="connsiteY72" fmla="*/ 1442331 h 6519440"/>
                <a:gd name="connsiteX73" fmla="*/ 10900747 w 11111696"/>
                <a:gd name="connsiteY73" fmla="*/ 1692344 h 6519440"/>
                <a:gd name="connsiteX74" fmla="*/ 10964119 w 11111696"/>
                <a:gd name="connsiteY74" fmla="*/ 1839053 h 6519440"/>
                <a:gd name="connsiteX75" fmla="*/ 11112564 w 11111696"/>
                <a:gd name="connsiteY75" fmla="*/ 2279181 h 6519440"/>
                <a:gd name="connsiteX76" fmla="*/ 11112564 w 11111696"/>
                <a:gd name="connsiteY76" fmla="*/ 2617740 h 6519440"/>
                <a:gd name="connsiteX77" fmla="*/ 11105619 w 11111696"/>
                <a:gd name="connsiteY77" fmla="*/ 2655936 h 6519440"/>
                <a:gd name="connsiteX78" fmla="*/ 11066554 w 11111696"/>
                <a:gd name="connsiteY78" fmla="*/ 3104745 h 6519440"/>
                <a:gd name="connsiteX79" fmla="*/ 10958042 w 11111696"/>
                <a:gd name="connsiteY79" fmla="*/ 4199420 h 6519440"/>
                <a:gd name="connsiteX80" fmla="*/ 10656811 w 11111696"/>
                <a:gd name="connsiteY80" fmla="*/ 4801883 h 6519440"/>
                <a:gd name="connsiteX81" fmla="*/ 9862498 w 11111696"/>
                <a:gd name="connsiteY81" fmla="*/ 5303645 h 6519440"/>
                <a:gd name="connsiteX82" fmla="*/ 8548193 w 11111696"/>
                <a:gd name="connsiteY82" fmla="*/ 5717730 h 6519440"/>
                <a:gd name="connsiteX83" fmla="*/ 8345058 w 11111696"/>
                <a:gd name="connsiteY83" fmla="*/ 5775024 h 6519440"/>
                <a:gd name="connsiteX84" fmla="*/ 8019520 w 11111696"/>
                <a:gd name="connsiteY84" fmla="*/ 6054553 h 6519440"/>
                <a:gd name="connsiteX85" fmla="*/ 7743464 w 11111696"/>
                <a:gd name="connsiteY85" fmla="*/ 6524196 h 6519440"/>
                <a:gd name="connsiteX86" fmla="*/ 7344137 w 11111696"/>
                <a:gd name="connsiteY86" fmla="*/ 6524196 h 6519440"/>
                <a:gd name="connsiteX87" fmla="*/ 7297259 w 11111696"/>
                <a:gd name="connsiteY87" fmla="*/ 6518987 h 6519440"/>
                <a:gd name="connsiteX88" fmla="*/ 6164387 w 11111696"/>
                <a:gd name="connsiteY88" fmla="*/ 6506834 h 6519440"/>
                <a:gd name="connsiteX89" fmla="*/ 5717315 w 11111696"/>
                <a:gd name="connsiteY89" fmla="*/ 6499021 h 6519440"/>
                <a:gd name="connsiteX90" fmla="*/ 5679987 w 11111696"/>
                <a:gd name="connsiteY90" fmla="*/ 6476450 h 6519440"/>
                <a:gd name="connsiteX91" fmla="*/ 5581891 w 11111696"/>
                <a:gd name="connsiteY91" fmla="*/ 5966875 h 6519440"/>
                <a:gd name="connsiteX92" fmla="*/ 5560189 w 11111696"/>
                <a:gd name="connsiteY92" fmla="*/ 5794123 h 6519440"/>
                <a:gd name="connsiteX93" fmla="*/ 5548035 w 11111696"/>
                <a:gd name="connsiteY93" fmla="*/ 5808012 h 6519440"/>
                <a:gd name="connsiteX94" fmla="*/ 5436918 w 11111696"/>
                <a:gd name="connsiteY94" fmla="*/ 6456484 h 6519440"/>
                <a:gd name="connsiteX95" fmla="*/ 5381360 w 11111696"/>
                <a:gd name="connsiteY95" fmla="*/ 6502493 h 6519440"/>
                <a:gd name="connsiteX96" fmla="*/ 3831799 w 11111696"/>
                <a:gd name="connsiteY96" fmla="*/ 6519855 h 6519440"/>
                <a:gd name="connsiteX97" fmla="*/ 3767559 w 11111696"/>
                <a:gd name="connsiteY97" fmla="*/ 6525064 h 6519440"/>
                <a:gd name="connsiteX98" fmla="*/ 3368233 w 11111696"/>
                <a:gd name="connsiteY98" fmla="*/ 6525064 h 6519440"/>
                <a:gd name="connsiteX99" fmla="*/ 3175515 w 11111696"/>
                <a:gd name="connsiteY99" fmla="*/ 6176955 h 6519440"/>
                <a:gd name="connsiteX100" fmla="*/ 2786605 w 11111696"/>
                <a:gd name="connsiteY100" fmla="*/ 5785442 h 6519440"/>
                <a:gd name="connsiteX101" fmla="*/ 2702399 w 11111696"/>
                <a:gd name="connsiteY101" fmla="*/ 5753322 h 6519440"/>
                <a:gd name="connsiteX102" fmla="*/ 1843847 w 11111696"/>
                <a:gd name="connsiteY102" fmla="*/ 5517198 h 6519440"/>
                <a:gd name="connsiteX103" fmla="*/ 897617 w 11111696"/>
                <a:gd name="connsiteY103" fmla="*/ 5129157 h 6519440"/>
                <a:gd name="connsiteX104" fmla="*/ 436655 w 11111696"/>
                <a:gd name="connsiteY104" fmla="*/ 4785389 h 6519440"/>
                <a:gd name="connsiteX105" fmla="*/ 144105 w 11111696"/>
                <a:gd name="connsiteY105" fmla="*/ 4083963 h 6519440"/>
                <a:gd name="connsiteX106" fmla="*/ 90283 w 11111696"/>
                <a:gd name="connsiteY106" fmla="*/ 3484973 h 6519440"/>
                <a:gd name="connsiteX107" fmla="*/ 26043 w 11111696"/>
                <a:gd name="connsiteY107" fmla="*/ 2899873 h 6519440"/>
                <a:gd name="connsiteX108" fmla="*/ 0 w 11111696"/>
                <a:gd name="connsiteY108" fmla="*/ 2620344 h 6519440"/>
                <a:gd name="connsiteX109" fmla="*/ 868 w 11111696"/>
                <a:gd name="connsiteY109" fmla="*/ 2278312 h 65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1111696" h="6519440">
                  <a:moveTo>
                    <a:pt x="868" y="2278312"/>
                  </a:moveTo>
                  <a:cubicBezTo>
                    <a:pt x="23439" y="2074309"/>
                    <a:pt x="126743" y="1899820"/>
                    <a:pt x="203136" y="1715783"/>
                  </a:cubicBezTo>
                  <a:cubicBezTo>
                    <a:pt x="250013" y="1602930"/>
                    <a:pt x="275188" y="1488340"/>
                    <a:pt x="279529" y="1364202"/>
                  </a:cubicBezTo>
                  <a:cubicBezTo>
                    <a:pt x="289078" y="1029983"/>
                    <a:pt x="393250" y="725279"/>
                    <a:pt x="589441" y="451827"/>
                  </a:cubicBezTo>
                  <a:cubicBezTo>
                    <a:pt x="648472" y="370226"/>
                    <a:pt x="695349" y="279943"/>
                    <a:pt x="748303" y="194001"/>
                  </a:cubicBezTo>
                  <a:cubicBezTo>
                    <a:pt x="763929" y="167958"/>
                    <a:pt x="781291" y="142783"/>
                    <a:pt x="800389" y="119344"/>
                  </a:cubicBezTo>
                  <a:cubicBezTo>
                    <a:pt x="934945" y="-38650"/>
                    <a:pt x="1133740" y="-38650"/>
                    <a:pt x="1267428" y="120213"/>
                  </a:cubicBezTo>
                  <a:cubicBezTo>
                    <a:pt x="1355106" y="224385"/>
                    <a:pt x="1393303" y="345051"/>
                    <a:pt x="1363787" y="479606"/>
                  </a:cubicBezTo>
                  <a:cubicBezTo>
                    <a:pt x="1333404" y="617635"/>
                    <a:pt x="1302152" y="755663"/>
                    <a:pt x="1258747" y="889350"/>
                  </a:cubicBezTo>
                  <a:cubicBezTo>
                    <a:pt x="1216210" y="1020434"/>
                    <a:pt x="1158047" y="1147176"/>
                    <a:pt x="1108565" y="1276524"/>
                  </a:cubicBezTo>
                  <a:cubicBezTo>
                    <a:pt x="1101621" y="1293886"/>
                    <a:pt x="1104225" y="1316456"/>
                    <a:pt x="1107697" y="1336422"/>
                  </a:cubicBezTo>
                  <a:cubicBezTo>
                    <a:pt x="1122455" y="1413683"/>
                    <a:pt x="1147630" y="1490076"/>
                    <a:pt x="1154575" y="1568205"/>
                  </a:cubicBezTo>
                  <a:cubicBezTo>
                    <a:pt x="1167596" y="1730540"/>
                    <a:pt x="1141553" y="1891139"/>
                    <a:pt x="1118114" y="2051738"/>
                  </a:cubicBezTo>
                  <a:cubicBezTo>
                    <a:pt x="1116378" y="2063891"/>
                    <a:pt x="1115510" y="2077781"/>
                    <a:pt x="1119851" y="2089066"/>
                  </a:cubicBezTo>
                  <a:cubicBezTo>
                    <a:pt x="1155443" y="2181953"/>
                    <a:pt x="1169332" y="2279181"/>
                    <a:pt x="1164992" y="2378144"/>
                  </a:cubicBezTo>
                  <a:cubicBezTo>
                    <a:pt x="1160651" y="2487525"/>
                    <a:pt x="1152838" y="2596906"/>
                    <a:pt x="1146762" y="2705418"/>
                  </a:cubicBezTo>
                  <a:cubicBezTo>
                    <a:pt x="1079918" y="2711495"/>
                    <a:pt x="1014810" y="2711495"/>
                    <a:pt x="952307" y="2724516"/>
                  </a:cubicBezTo>
                  <a:cubicBezTo>
                    <a:pt x="826432" y="2749691"/>
                    <a:pt x="717052" y="2810458"/>
                    <a:pt x="628505" y="2905082"/>
                  </a:cubicBezTo>
                  <a:cubicBezTo>
                    <a:pt x="496554" y="3045714"/>
                    <a:pt x="489609" y="3222806"/>
                    <a:pt x="613748" y="3375592"/>
                  </a:cubicBezTo>
                  <a:cubicBezTo>
                    <a:pt x="681460" y="3458062"/>
                    <a:pt x="753512" y="3537927"/>
                    <a:pt x="825564" y="3616925"/>
                  </a:cubicBezTo>
                  <a:cubicBezTo>
                    <a:pt x="1041722" y="3852180"/>
                    <a:pt x="1258747" y="4087435"/>
                    <a:pt x="1476640" y="4320955"/>
                  </a:cubicBezTo>
                  <a:cubicBezTo>
                    <a:pt x="1523518" y="4371304"/>
                    <a:pt x="1578208" y="4414710"/>
                    <a:pt x="1629426" y="4461587"/>
                  </a:cubicBezTo>
                  <a:cubicBezTo>
                    <a:pt x="1663282" y="4403424"/>
                    <a:pt x="1653733" y="4339185"/>
                    <a:pt x="1604251" y="4279286"/>
                  </a:cubicBezTo>
                  <a:cubicBezTo>
                    <a:pt x="1454070" y="4096985"/>
                    <a:pt x="1304756" y="3915551"/>
                    <a:pt x="1154575" y="3733250"/>
                  </a:cubicBezTo>
                  <a:cubicBezTo>
                    <a:pt x="1148498" y="3725437"/>
                    <a:pt x="1142421" y="3717624"/>
                    <a:pt x="1132004" y="3703735"/>
                  </a:cubicBezTo>
                  <a:cubicBezTo>
                    <a:pt x="1256143" y="3600430"/>
                    <a:pt x="1379413" y="3497126"/>
                    <a:pt x="1507024" y="3391218"/>
                  </a:cubicBezTo>
                  <a:cubicBezTo>
                    <a:pt x="1408060" y="3279233"/>
                    <a:pt x="1314305" y="3168116"/>
                    <a:pt x="1214474" y="3062208"/>
                  </a:cubicBezTo>
                  <a:cubicBezTo>
                    <a:pt x="1155443" y="3000573"/>
                    <a:pt x="1072105" y="2985815"/>
                    <a:pt x="990504" y="2984947"/>
                  </a:cubicBezTo>
                  <a:cubicBezTo>
                    <a:pt x="913243" y="2984079"/>
                    <a:pt x="835113" y="2994496"/>
                    <a:pt x="756984" y="2998836"/>
                  </a:cubicBezTo>
                  <a:cubicBezTo>
                    <a:pt x="748303" y="2999705"/>
                    <a:pt x="739622" y="2998836"/>
                    <a:pt x="728337" y="2998836"/>
                  </a:cubicBezTo>
                  <a:cubicBezTo>
                    <a:pt x="758721" y="2912894"/>
                    <a:pt x="821224" y="2869489"/>
                    <a:pt x="903693" y="2852996"/>
                  </a:cubicBezTo>
                  <a:cubicBezTo>
                    <a:pt x="1278713" y="2777471"/>
                    <a:pt x="1612064" y="2856468"/>
                    <a:pt x="1895933" y="3119502"/>
                  </a:cubicBezTo>
                  <a:cubicBezTo>
                    <a:pt x="2047851" y="3260135"/>
                    <a:pt x="2195428" y="3405108"/>
                    <a:pt x="2350818" y="3541400"/>
                  </a:cubicBezTo>
                  <a:cubicBezTo>
                    <a:pt x="2670280" y="3822664"/>
                    <a:pt x="3042695" y="3999757"/>
                    <a:pt x="3461120" y="4076150"/>
                  </a:cubicBezTo>
                  <a:cubicBezTo>
                    <a:pt x="3708529" y="4121291"/>
                    <a:pt x="3957674" y="4154279"/>
                    <a:pt x="4204215" y="4199420"/>
                  </a:cubicBezTo>
                  <a:cubicBezTo>
                    <a:pt x="4408219" y="4236749"/>
                    <a:pt x="4611354" y="4279286"/>
                    <a:pt x="4797128" y="4380854"/>
                  </a:cubicBezTo>
                  <a:cubicBezTo>
                    <a:pt x="5173015" y="4585726"/>
                    <a:pt x="5422161" y="4890429"/>
                    <a:pt x="5547167" y="5298437"/>
                  </a:cubicBezTo>
                  <a:cubicBezTo>
                    <a:pt x="5548903" y="5303645"/>
                    <a:pt x="5550640" y="5308854"/>
                    <a:pt x="5552376" y="5314931"/>
                  </a:cubicBezTo>
                  <a:cubicBezTo>
                    <a:pt x="5552376" y="5315799"/>
                    <a:pt x="5554980" y="5314931"/>
                    <a:pt x="5551508" y="5314931"/>
                  </a:cubicBezTo>
                  <a:cubicBezTo>
                    <a:pt x="5599254" y="5206418"/>
                    <a:pt x="5640054" y="5095301"/>
                    <a:pt x="5694745" y="4991997"/>
                  </a:cubicBezTo>
                  <a:cubicBezTo>
                    <a:pt x="5868365" y="4662987"/>
                    <a:pt x="6139212" y="4437280"/>
                    <a:pt x="6482112" y="4307065"/>
                  </a:cubicBezTo>
                  <a:cubicBezTo>
                    <a:pt x="6648788" y="4243694"/>
                    <a:pt x="6831089" y="4216783"/>
                    <a:pt x="7007313" y="4182927"/>
                  </a:cubicBezTo>
                  <a:cubicBezTo>
                    <a:pt x="7278161" y="4130841"/>
                    <a:pt x="7552481" y="4097853"/>
                    <a:pt x="7820724" y="4036217"/>
                  </a:cubicBezTo>
                  <a:cubicBezTo>
                    <a:pt x="8215710" y="3945935"/>
                    <a:pt x="8552533" y="3741931"/>
                    <a:pt x="8847688" y="3467611"/>
                  </a:cubicBezTo>
                  <a:cubicBezTo>
                    <a:pt x="8991792" y="3333924"/>
                    <a:pt x="9131557" y="3195027"/>
                    <a:pt x="9281738" y="3067416"/>
                  </a:cubicBezTo>
                  <a:cubicBezTo>
                    <a:pt x="9504841" y="2876434"/>
                    <a:pt x="9767007" y="2800909"/>
                    <a:pt x="10059557" y="2833897"/>
                  </a:cubicBezTo>
                  <a:cubicBezTo>
                    <a:pt x="10126401" y="2841710"/>
                    <a:pt x="10194113" y="2852127"/>
                    <a:pt x="10259220" y="2869489"/>
                  </a:cubicBezTo>
                  <a:cubicBezTo>
                    <a:pt x="10322592" y="2886851"/>
                    <a:pt x="10360789" y="2935465"/>
                    <a:pt x="10385095" y="2996232"/>
                  </a:cubicBezTo>
                  <a:cubicBezTo>
                    <a:pt x="10302625" y="2991892"/>
                    <a:pt x="10223628" y="2984079"/>
                    <a:pt x="10144631" y="2983211"/>
                  </a:cubicBezTo>
                  <a:cubicBezTo>
                    <a:pt x="10023097" y="2982343"/>
                    <a:pt x="9919793" y="3019671"/>
                    <a:pt x="9840796" y="3119502"/>
                  </a:cubicBezTo>
                  <a:cubicBezTo>
                    <a:pt x="9768743" y="3211521"/>
                    <a:pt x="9688010" y="3297463"/>
                    <a:pt x="9607276" y="3390350"/>
                  </a:cubicBezTo>
                  <a:cubicBezTo>
                    <a:pt x="9731415" y="3493654"/>
                    <a:pt x="9854685" y="3596958"/>
                    <a:pt x="9982297" y="3702867"/>
                  </a:cubicBezTo>
                  <a:cubicBezTo>
                    <a:pt x="9918925" y="3780128"/>
                    <a:pt x="9858158" y="3854784"/>
                    <a:pt x="9796523" y="3929441"/>
                  </a:cubicBezTo>
                  <a:cubicBezTo>
                    <a:pt x="9700164" y="4046635"/>
                    <a:pt x="9603804" y="4163828"/>
                    <a:pt x="9507445" y="4281022"/>
                  </a:cubicBezTo>
                  <a:cubicBezTo>
                    <a:pt x="9460567" y="4338317"/>
                    <a:pt x="9451886" y="4403424"/>
                    <a:pt x="9484874" y="4459851"/>
                  </a:cubicBezTo>
                  <a:cubicBezTo>
                    <a:pt x="9536092" y="4412974"/>
                    <a:pt x="9590782" y="4369569"/>
                    <a:pt x="9637660" y="4319218"/>
                  </a:cubicBezTo>
                  <a:cubicBezTo>
                    <a:pt x="9878992" y="4059656"/>
                    <a:pt x="10118588" y="3798358"/>
                    <a:pt x="10358184" y="3537927"/>
                  </a:cubicBezTo>
                  <a:cubicBezTo>
                    <a:pt x="10401589" y="3491050"/>
                    <a:pt x="10443258" y="3443304"/>
                    <a:pt x="10484926" y="3394691"/>
                  </a:cubicBezTo>
                  <a:cubicBezTo>
                    <a:pt x="10642922" y="3207181"/>
                    <a:pt x="10621219" y="2998836"/>
                    <a:pt x="10426764" y="2847787"/>
                  </a:cubicBezTo>
                  <a:cubicBezTo>
                    <a:pt x="10300889" y="2750559"/>
                    <a:pt x="10160257" y="2701078"/>
                    <a:pt x="9999659" y="2710627"/>
                  </a:cubicBezTo>
                  <a:cubicBezTo>
                    <a:pt x="9990978" y="2711495"/>
                    <a:pt x="9982297" y="2710627"/>
                    <a:pt x="9968406" y="2710627"/>
                  </a:cubicBezTo>
                  <a:cubicBezTo>
                    <a:pt x="9964935" y="2501415"/>
                    <a:pt x="9918925" y="2293938"/>
                    <a:pt x="9992713" y="2087330"/>
                  </a:cubicBezTo>
                  <a:cubicBezTo>
                    <a:pt x="10008340" y="2044793"/>
                    <a:pt x="9987505" y="1989235"/>
                    <a:pt x="9981428" y="1938885"/>
                  </a:cubicBezTo>
                  <a:cubicBezTo>
                    <a:pt x="9959725" y="1769605"/>
                    <a:pt x="9942363" y="1599457"/>
                    <a:pt x="9976219" y="1430177"/>
                  </a:cubicBezTo>
                  <a:cubicBezTo>
                    <a:pt x="9979692" y="1411947"/>
                    <a:pt x="9983165" y="1391981"/>
                    <a:pt x="9991846" y="1376355"/>
                  </a:cubicBezTo>
                  <a:cubicBezTo>
                    <a:pt x="10024833" y="1323401"/>
                    <a:pt x="10008340" y="1275655"/>
                    <a:pt x="9985768" y="1223569"/>
                  </a:cubicBezTo>
                  <a:cubicBezTo>
                    <a:pt x="9906771" y="1042136"/>
                    <a:pt x="9830379" y="859835"/>
                    <a:pt x="9790445" y="665380"/>
                  </a:cubicBezTo>
                  <a:cubicBezTo>
                    <a:pt x="9771348" y="569889"/>
                    <a:pt x="9744437" y="472662"/>
                    <a:pt x="9744437" y="376302"/>
                  </a:cubicBezTo>
                  <a:cubicBezTo>
                    <a:pt x="9745305" y="230461"/>
                    <a:pt x="9817357" y="114136"/>
                    <a:pt x="9945836" y="38611"/>
                  </a:cubicBezTo>
                  <a:cubicBezTo>
                    <a:pt x="10047404" y="-21288"/>
                    <a:pt x="10167202" y="-10871"/>
                    <a:pt x="10257484" y="65522"/>
                  </a:cubicBezTo>
                  <a:cubicBezTo>
                    <a:pt x="10290473" y="93301"/>
                    <a:pt x="10320856" y="125421"/>
                    <a:pt x="10344294" y="161013"/>
                  </a:cubicBezTo>
                  <a:cubicBezTo>
                    <a:pt x="10434577" y="299909"/>
                    <a:pt x="10527464" y="437938"/>
                    <a:pt x="10609065" y="582042"/>
                  </a:cubicBezTo>
                  <a:cubicBezTo>
                    <a:pt x="10760983" y="847681"/>
                    <a:pt x="10839112" y="1133287"/>
                    <a:pt x="10838244" y="1442331"/>
                  </a:cubicBezTo>
                  <a:cubicBezTo>
                    <a:pt x="10838244" y="1525669"/>
                    <a:pt x="10874704" y="1609874"/>
                    <a:pt x="10900747" y="1692344"/>
                  </a:cubicBezTo>
                  <a:cubicBezTo>
                    <a:pt x="10916373" y="1742694"/>
                    <a:pt x="10941549" y="1790439"/>
                    <a:pt x="10964119" y="1839053"/>
                  </a:cubicBezTo>
                  <a:cubicBezTo>
                    <a:pt x="11030094" y="1980554"/>
                    <a:pt x="11093466" y="2122054"/>
                    <a:pt x="11112564" y="2279181"/>
                  </a:cubicBezTo>
                  <a:cubicBezTo>
                    <a:pt x="11112564" y="2392034"/>
                    <a:pt x="11112564" y="2504887"/>
                    <a:pt x="11112564" y="2617740"/>
                  </a:cubicBezTo>
                  <a:cubicBezTo>
                    <a:pt x="11109959" y="2630762"/>
                    <a:pt x="11107356" y="2642915"/>
                    <a:pt x="11105619" y="2655936"/>
                  </a:cubicBezTo>
                  <a:cubicBezTo>
                    <a:pt x="11092597" y="2805250"/>
                    <a:pt x="11081313" y="2955431"/>
                    <a:pt x="11066554" y="3104745"/>
                  </a:cubicBezTo>
                  <a:cubicBezTo>
                    <a:pt x="11030962" y="3469347"/>
                    <a:pt x="10990162" y="3833950"/>
                    <a:pt x="10958042" y="4199420"/>
                  </a:cubicBezTo>
                  <a:cubicBezTo>
                    <a:pt x="10936339" y="4441621"/>
                    <a:pt x="10827826" y="4642152"/>
                    <a:pt x="10656811" y="4801883"/>
                  </a:cubicBezTo>
                  <a:cubicBezTo>
                    <a:pt x="10425896" y="5018040"/>
                    <a:pt x="10156785" y="5182111"/>
                    <a:pt x="9862498" y="5303645"/>
                  </a:cubicBezTo>
                  <a:cubicBezTo>
                    <a:pt x="9436261" y="5480738"/>
                    <a:pt x="8994397" y="5604008"/>
                    <a:pt x="8548193" y="5717730"/>
                  </a:cubicBezTo>
                  <a:cubicBezTo>
                    <a:pt x="8479613" y="5735092"/>
                    <a:pt x="8406692" y="5743773"/>
                    <a:pt x="8345058" y="5775024"/>
                  </a:cubicBezTo>
                  <a:cubicBezTo>
                    <a:pt x="8215710" y="5841000"/>
                    <a:pt x="8099385" y="5932151"/>
                    <a:pt x="8019520" y="6054553"/>
                  </a:cubicBezTo>
                  <a:cubicBezTo>
                    <a:pt x="7921424" y="6206471"/>
                    <a:pt x="7834614" y="6367069"/>
                    <a:pt x="7743464" y="6524196"/>
                  </a:cubicBezTo>
                  <a:cubicBezTo>
                    <a:pt x="7610644" y="6524196"/>
                    <a:pt x="7476956" y="6524196"/>
                    <a:pt x="7344137" y="6524196"/>
                  </a:cubicBezTo>
                  <a:cubicBezTo>
                    <a:pt x="7328511" y="6522460"/>
                    <a:pt x="7312885" y="6518987"/>
                    <a:pt x="7297259" y="6518987"/>
                  </a:cubicBezTo>
                  <a:cubicBezTo>
                    <a:pt x="6919635" y="6514647"/>
                    <a:pt x="6542011" y="6511174"/>
                    <a:pt x="6164387" y="6506834"/>
                  </a:cubicBezTo>
                  <a:cubicBezTo>
                    <a:pt x="6015074" y="6505098"/>
                    <a:pt x="5866629" y="6503361"/>
                    <a:pt x="5717315" y="6499021"/>
                  </a:cubicBezTo>
                  <a:cubicBezTo>
                    <a:pt x="5704294" y="6499021"/>
                    <a:pt x="5682591" y="6485999"/>
                    <a:pt x="5679987" y="6476450"/>
                  </a:cubicBezTo>
                  <a:cubicBezTo>
                    <a:pt x="5645263" y="6307170"/>
                    <a:pt x="5613143" y="6137023"/>
                    <a:pt x="5581891" y="5966875"/>
                  </a:cubicBezTo>
                  <a:cubicBezTo>
                    <a:pt x="5571474" y="5909580"/>
                    <a:pt x="5567134" y="5851417"/>
                    <a:pt x="5560189" y="5794123"/>
                  </a:cubicBezTo>
                  <a:cubicBezTo>
                    <a:pt x="5550640" y="5798463"/>
                    <a:pt x="5548903" y="5802804"/>
                    <a:pt x="5548035" y="5808012"/>
                  </a:cubicBezTo>
                  <a:cubicBezTo>
                    <a:pt x="5510707" y="6024169"/>
                    <a:pt x="5472510" y="6239458"/>
                    <a:pt x="5436918" y="6456484"/>
                  </a:cubicBezTo>
                  <a:cubicBezTo>
                    <a:pt x="5430842" y="6493812"/>
                    <a:pt x="5416084" y="6501625"/>
                    <a:pt x="5381360" y="6502493"/>
                  </a:cubicBezTo>
                  <a:cubicBezTo>
                    <a:pt x="4864840" y="6507702"/>
                    <a:pt x="4348319" y="6513779"/>
                    <a:pt x="3831799" y="6519855"/>
                  </a:cubicBezTo>
                  <a:cubicBezTo>
                    <a:pt x="3810096" y="6519855"/>
                    <a:pt x="3789262" y="6523328"/>
                    <a:pt x="3767559" y="6525064"/>
                  </a:cubicBezTo>
                  <a:cubicBezTo>
                    <a:pt x="3634740" y="6525064"/>
                    <a:pt x="3501053" y="6525064"/>
                    <a:pt x="3368233" y="6525064"/>
                  </a:cubicBezTo>
                  <a:cubicBezTo>
                    <a:pt x="3303993" y="6408738"/>
                    <a:pt x="3239754" y="6293281"/>
                    <a:pt x="3175515" y="6176955"/>
                  </a:cubicBezTo>
                  <a:cubicBezTo>
                    <a:pt x="3082628" y="6010280"/>
                    <a:pt x="2950676" y="5880933"/>
                    <a:pt x="2786605" y="5785442"/>
                  </a:cubicBezTo>
                  <a:cubicBezTo>
                    <a:pt x="2760562" y="5770684"/>
                    <a:pt x="2731915" y="5761135"/>
                    <a:pt x="2702399" y="5753322"/>
                  </a:cubicBezTo>
                  <a:cubicBezTo>
                    <a:pt x="2415926" y="5674325"/>
                    <a:pt x="2128584" y="5601404"/>
                    <a:pt x="1843847" y="5517198"/>
                  </a:cubicBezTo>
                  <a:cubicBezTo>
                    <a:pt x="1515705" y="5419971"/>
                    <a:pt x="1195376" y="5301909"/>
                    <a:pt x="897617" y="5129157"/>
                  </a:cubicBezTo>
                  <a:cubicBezTo>
                    <a:pt x="730941" y="5031930"/>
                    <a:pt x="572079" y="4920813"/>
                    <a:pt x="436655" y="4785389"/>
                  </a:cubicBezTo>
                  <a:cubicBezTo>
                    <a:pt x="246541" y="4594407"/>
                    <a:pt x="150182" y="4360019"/>
                    <a:pt x="144105" y="4083963"/>
                  </a:cubicBezTo>
                  <a:cubicBezTo>
                    <a:pt x="139764" y="3883432"/>
                    <a:pt x="110249" y="3683768"/>
                    <a:pt x="90283" y="3484973"/>
                  </a:cubicBezTo>
                  <a:cubicBezTo>
                    <a:pt x="70316" y="3289650"/>
                    <a:pt x="46877" y="3095196"/>
                    <a:pt x="26043" y="2899873"/>
                  </a:cubicBezTo>
                  <a:cubicBezTo>
                    <a:pt x="16494" y="2806986"/>
                    <a:pt x="8681" y="2713231"/>
                    <a:pt x="0" y="2620344"/>
                  </a:cubicBezTo>
                  <a:cubicBezTo>
                    <a:pt x="868" y="2504019"/>
                    <a:pt x="868" y="2391166"/>
                    <a:pt x="868" y="2278312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7">
              <a:extLst>
                <a:ext uri="{FF2B5EF4-FFF2-40B4-BE49-F238E27FC236}">
                  <a16:creationId xmlns:a16="http://schemas.microsoft.com/office/drawing/2014/main" id="{94B2A437-DBB3-4B15-8367-A9EC7E774E19}"/>
                </a:ext>
              </a:extLst>
            </p:cNvPr>
            <p:cNvSpPr/>
            <p:nvPr/>
          </p:nvSpPr>
          <p:spPr>
            <a:xfrm>
              <a:off x="1795460" y="0"/>
              <a:ext cx="1067765" cy="2031357"/>
            </a:xfrm>
            <a:custGeom>
              <a:avLst/>
              <a:gdLst>
                <a:gd name="connsiteX0" fmla="*/ 949669 w 1067764"/>
                <a:gd name="connsiteY0" fmla="*/ 0 h 2031356"/>
                <a:gd name="connsiteX1" fmla="*/ 1071203 w 1067764"/>
                <a:gd name="connsiteY1" fmla="*/ 190114 h 2031356"/>
                <a:gd name="connsiteX2" fmla="*/ 921890 w 1067764"/>
                <a:gd name="connsiteY2" fmla="*/ 677119 h 2031356"/>
                <a:gd name="connsiteX3" fmla="*/ 548606 w 1067764"/>
                <a:gd name="connsiteY3" fmla="*/ 1086863 h 2031356"/>
                <a:gd name="connsiteX4" fmla="*/ 517355 w 1067764"/>
                <a:gd name="connsiteY4" fmla="*/ 1132004 h 2031356"/>
                <a:gd name="connsiteX5" fmla="*/ 206574 w 1067764"/>
                <a:gd name="connsiteY5" fmla="*/ 1809991 h 2031356"/>
                <a:gd name="connsiteX6" fmla="*/ 74623 w 1067764"/>
                <a:gd name="connsiteY6" fmla="*/ 2032225 h 2031356"/>
                <a:gd name="connsiteX7" fmla="*/ 4307 w 1067764"/>
                <a:gd name="connsiteY7" fmla="*/ 1696270 h 2031356"/>
                <a:gd name="connsiteX8" fmla="*/ 19065 w 1067764"/>
                <a:gd name="connsiteY8" fmla="*/ 1579944 h 2031356"/>
                <a:gd name="connsiteX9" fmla="*/ 273418 w 1067764"/>
                <a:gd name="connsiteY9" fmla="*/ 918451 h 2031356"/>
                <a:gd name="connsiteX10" fmla="*/ 181400 w 1067764"/>
                <a:gd name="connsiteY10" fmla="*/ 517388 h 2031356"/>
                <a:gd name="connsiteX11" fmla="*/ 165774 w 1067764"/>
                <a:gd name="connsiteY11" fmla="*/ 498290 h 2031356"/>
                <a:gd name="connsiteX12" fmla="*/ 871540 w 1067764"/>
                <a:gd name="connsiteY12" fmla="*/ 0 h 2031356"/>
                <a:gd name="connsiteX13" fmla="*/ 94966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949669" y="0"/>
                  </a:moveTo>
                  <a:cubicBezTo>
                    <a:pt x="1041688" y="30384"/>
                    <a:pt x="1065995" y="105040"/>
                    <a:pt x="1071203" y="190114"/>
                  </a:cubicBezTo>
                  <a:cubicBezTo>
                    <a:pt x="1081621" y="370679"/>
                    <a:pt x="1025194" y="531278"/>
                    <a:pt x="921890" y="677119"/>
                  </a:cubicBezTo>
                  <a:cubicBezTo>
                    <a:pt x="814245" y="829037"/>
                    <a:pt x="680558" y="957516"/>
                    <a:pt x="548606" y="1086863"/>
                  </a:cubicBezTo>
                  <a:cubicBezTo>
                    <a:pt x="535585" y="1099884"/>
                    <a:pt x="520827" y="1114642"/>
                    <a:pt x="517355" y="1132004"/>
                  </a:cubicBezTo>
                  <a:cubicBezTo>
                    <a:pt x="455720" y="1377677"/>
                    <a:pt x="334185" y="1594702"/>
                    <a:pt x="206574" y="1809991"/>
                  </a:cubicBezTo>
                  <a:cubicBezTo>
                    <a:pt x="164906" y="1880307"/>
                    <a:pt x="123237" y="1950624"/>
                    <a:pt x="74623" y="2032225"/>
                  </a:cubicBezTo>
                  <a:cubicBezTo>
                    <a:pt x="49448" y="1912427"/>
                    <a:pt x="28614" y="1803915"/>
                    <a:pt x="4307" y="1696270"/>
                  </a:cubicBezTo>
                  <a:cubicBezTo>
                    <a:pt x="-5242" y="1654601"/>
                    <a:pt x="1703" y="1619009"/>
                    <a:pt x="19065" y="1579944"/>
                  </a:cubicBezTo>
                  <a:cubicBezTo>
                    <a:pt x="116292" y="1364655"/>
                    <a:pt x="203970" y="1145026"/>
                    <a:pt x="273418" y="918451"/>
                  </a:cubicBezTo>
                  <a:cubicBezTo>
                    <a:pt x="320296" y="763929"/>
                    <a:pt x="297725" y="631110"/>
                    <a:pt x="181400" y="517388"/>
                  </a:cubicBezTo>
                  <a:cubicBezTo>
                    <a:pt x="177059" y="513048"/>
                    <a:pt x="174455" y="508707"/>
                    <a:pt x="165774" y="498290"/>
                  </a:cubicBezTo>
                  <a:cubicBezTo>
                    <a:pt x="376722" y="297759"/>
                    <a:pt x="584199" y="93755"/>
                    <a:pt x="871540" y="0"/>
                  </a:cubicBezTo>
                  <a:cubicBezTo>
                    <a:pt x="897583" y="0"/>
                    <a:pt x="923626" y="0"/>
                    <a:pt x="94966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8">
              <a:extLst>
                <a:ext uri="{FF2B5EF4-FFF2-40B4-BE49-F238E27FC236}">
                  <a16:creationId xmlns:a16="http://schemas.microsoft.com/office/drawing/2014/main" id="{E385CEFF-3DE0-4258-A2CF-4AF0A1143B1B}"/>
                </a:ext>
              </a:extLst>
            </p:cNvPr>
            <p:cNvSpPr/>
            <p:nvPr/>
          </p:nvSpPr>
          <p:spPr>
            <a:xfrm>
              <a:off x="9326221" y="0"/>
              <a:ext cx="1067765" cy="2031357"/>
            </a:xfrm>
            <a:custGeom>
              <a:avLst/>
              <a:gdLst>
                <a:gd name="connsiteX0" fmla="*/ 198779 w 1067764"/>
                <a:gd name="connsiteY0" fmla="*/ 0 h 2031356"/>
                <a:gd name="connsiteX1" fmla="*/ 906281 w 1067764"/>
                <a:gd name="connsiteY1" fmla="*/ 497422 h 2031356"/>
                <a:gd name="connsiteX2" fmla="*/ 879370 w 1067764"/>
                <a:gd name="connsiteY2" fmla="*/ 530410 h 2031356"/>
                <a:gd name="connsiteX3" fmla="*/ 794296 w 1067764"/>
                <a:gd name="connsiteY3" fmla="*/ 897617 h 2031356"/>
                <a:gd name="connsiteX4" fmla="*/ 1055594 w 1067764"/>
                <a:gd name="connsiteY4" fmla="*/ 1584285 h 2031356"/>
                <a:gd name="connsiteX5" fmla="*/ 1069485 w 1067764"/>
                <a:gd name="connsiteY5" fmla="*/ 1691929 h 2031356"/>
                <a:gd name="connsiteX6" fmla="*/ 998300 w 1067764"/>
                <a:gd name="connsiteY6" fmla="*/ 2033093 h 2031356"/>
                <a:gd name="connsiteX7" fmla="*/ 796901 w 1067764"/>
                <a:gd name="connsiteY7" fmla="*/ 1690193 h 2031356"/>
                <a:gd name="connsiteX8" fmla="*/ 556436 w 1067764"/>
                <a:gd name="connsiteY8" fmla="*/ 1136345 h 2031356"/>
                <a:gd name="connsiteX9" fmla="*/ 524317 w 1067764"/>
                <a:gd name="connsiteY9" fmla="*/ 1087731 h 2031356"/>
                <a:gd name="connsiteX10" fmla="*/ 153638 w 1067764"/>
                <a:gd name="connsiteY10" fmla="*/ 681460 h 2031356"/>
                <a:gd name="connsiteX11" fmla="*/ 852 w 1067764"/>
                <a:gd name="connsiteY11" fmla="*/ 195323 h 2031356"/>
                <a:gd name="connsiteX12" fmla="*/ 122385 w 1067764"/>
                <a:gd name="connsiteY12" fmla="*/ 868 h 2031356"/>
                <a:gd name="connsiteX13" fmla="*/ 19877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198779" y="0"/>
                  </a:moveTo>
                  <a:cubicBezTo>
                    <a:pt x="485252" y="92887"/>
                    <a:pt x="691861" y="297759"/>
                    <a:pt x="906281" y="497422"/>
                  </a:cubicBezTo>
                  <a:cubicBezTo>
                    <a:pt x="894995" y="510444"/>
                    <a:pt x="888051" y="520861"/>
                    <a:pt x="879370" y="530410"/>
                  </a:cubicBezTo>
                  <a:cubicBezTo>
                    <a:pt x="778671" y="636318"/>
                    <a:pt x="753496" y="756984"/>
                    <a:pt x="794296" y="897617"/>
                  </a:cubicBezTo>
                  <a:cubicBezTo>
                    <a:pt x="862008" y="1133740"/>
                    <a:pt x="954895" y="1360315"/>
                    <a:pt x="1055594" y="1584285"/>
                  </a:cubicBezTo>
                  <a:cubicBezTo>
                    <a:pt x="1071220" y="1619877"/>
                    <a:pt x="1078166" y="1652865"/>
                    <a:pt x="1069485" y="1691929"/>
                  </a:cubicBezTo>
                  <a:cubicBezTo>
                    <a:pt x="1044309" y="1800442"/>
                    <a:pt x="1023475" y="1910691"/>
                    <a:pt x="998300" y="2033093"/>
                  </a:cubicBezTo>
                  <a:cubicBezTo>
                    <a:pt x="926248" y="1910691"/>
                    <a:pt x="861140" y="1801310"/>
                    <a:pt x="796901" y="1690193"/>
                  </a:cubicBezTo>
                  <a:cubicBezTo>
                    <a:pt x="695332" y="1514837"/>
                    <a:pt x="607654" y="1333404"/>
                    <a:pt x="556436" y="1136345"/>
                  </a:cubicBezTo>
                  <a:cubicBezTo>
                    <a:pt x="552095" y="1118115"/>
                    <a:pt x="537338" y="1100752"/>
                    <a:pt x="524317" y="1087731"/>
                  </a:cubicBezTo>
                  <a:cubicBezTo>
                    <a:pt x="394101" y="958384"/>
                    <a:pt x="261281" y="831641"/>
                    <a:pt x="153638" y="681460"/>
                  </a:cubicBezTo>
                  <a:cubicBezTo>
                    <a:pt x="50333" y="535619"/>
                    <a:pt x="-7829" y="375888"/>
                    <a:pt x="852" y="195323"/>
                  </a:cubicBezTo>
                  <a:cubicBezTo>
                    <a:pt x="5192" y="108513"/>
                    <a:pt x="28631" y="32120"/>
                    <a:pt x="122385" y="868"/>
                  </a:cubicBezTo>
                  <a:cubicBezTo>
                    <a:pt x="146693" y="0"/>
                    <a:pt x="172736" y="0"/>
                    <a:pt x="19877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49">
              <a:extLst>
                <a:ext uri="{FF2B5EF4-FFF2-40B4-BE49-F238E27FC236}">
                  <a16:creationId xmlns:a16="http://schemas.microsoft.com/office/drawing/2014/main" id="{E8DCB7F5-E8D6-4FE7-B102-153A79572872}"/>
                </a:ext>
              </a:extLst>
            </p:cNvPr>
            <p:cNvSpPr/>
            <p:nvPr/>
          </p:nvSpPr>
          <p:spPr>
            <a:xfrm>
              <a:off x="4307711" y="6127059"/>
              <a:ext cx="3576577" cy="729205"/>
            </a:xfrm>
            <a:custGeom>
              <a:avLst/>
              <a:gdLst>
                <a:gd name="connsiteX0" fmla="*/ 0 w 3576577"/>
                <a:gd name="connsiteY0" fmla="*/ 730941 h 729205"/>
                <a:gd name="connsiteX1" fmla="*/ 64239 w 3576577"/>
                <a:gd name="connsiteY1" fmla="*/ 725733 h 729205"/>
                <a:gd name="connsiteX2" fmla="*/ 1613800 w 3576577"/>
                <a:gd name="connsiteY2" fmla="*/ 708371 h 729205"/>
                <a:gd name="connsiteX3" fmla="*/ 1669359 w 3576577"/>
                <a:gd name="connsiteY3" fmla="*/ 662361 h 729205"/>
                <a:gd name="connsiteX4" fmla="*/ 1780476 w 3576577"/>
                <a:gd name="connsiteY4" fmla="*/ 13890 h 729205"/>
                <a:gd name="connsiteX5" fmla="*/ 1792629 w 3576577"/>
                <a:gd name="connsiteY5" fmla="*/ 0 h 729205"/>
                <a:gd name="connsiteX6" fmla="*/ 1814332 w 3576577"/>
                <a:gd name="connsiteY6" fmla="*/ 172752 h 729205"/>
                <a:gd name="connsiteX7" fmla="*/ 1912427 w 3576577"/>
                <a:gd name="connsiteY7" fmla="*/ 682328 h 729205"/>
                <a:gd name="connsiteX8" fmla="*/ 1949755 w 3576577"/>
                <a:gd name="connsiteY8" fmla="*/ 704898 h 729205"/>
                <a:gd name="connsiteX9" fmla="*/ 2396827 w 3576577"/>
                <a:gd name="connsiteY9" fmla="*/ 712711 h 729205"/>
                <a:gd name="connsiteX10" fmla="*/ 3529700 w 3576577"/>
                <a:gd name="connsiteY10" fmla="*/ 724865 h 729205"/>
                <a:gd name="connsiteX11" fmla="*/ 3576577 w 3576577"/>
                <a:gd name="connsiteY11" fmla="*/ 730074 h 729205"/>
                <a:gd name="connsiteX12" fmla="*/ 0 w 3576577"/>
                <a:gd name="connsiteY12" fmla="*/ 730941 h 72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6577" h="729205">
                  <a:moveTo>
                    <a:pt x="0" y="730941"/>
                  </a:moveTo>
                  <a:cubicBezTo>
                    <a:pt x="21703" y="729205"/>
                    <a:pt x="42537" y="725733"/>
                    <a:pt x="64239" y="725733"/>
                  </a:cubicBezTo>
                  <a:cubicBezTo>
                    <a:pt x="580760" y="719656"/>
                    <a:pt x="1097280" y="713579"/>
                    <a:pt x="1613800" y="708371"/>
                  </a:cubicBezTo>
                  <a:cubicBezTo>
                    <a:pt x="1649392" y="708371"/>
                    <a:pt x="1663282" y="699690"/>
                    <a:pt x="1669359" y="662361"/>
                  </a:cubicBezTo>
                  <a:cubicBezTo>
                    <a:pt x="1704951" y="446204"/>
                    <a:pt x="1743147" y="230047"/>
                    <a:pt x="1780476" y="13890"/>
                  </a:cubicBezTo>
                  <a:cubicBezTo>
                    <a:pt x="1781344" y="8681"/>
                    <a:pt x="1783080" y="4341"/>
                    <a:pt x="1792629" y="0"/>
                  </a:cubicBezTo>
                  <a:cubicBezTo>
                    <a:pt x="1799574" y="57295"/>
                    <a:pt x="1803914" y="115457"/>
                    <a:pt x="1814332" y="172752"/>
                  </a:cubicBezTo>
                  <a:cubicBezTo>
                    <a:pt x="1845583" y="342900"/>
                    <a:pt x="1877703" y="513048"/>
                    <a:pt x="1912427" y="682328"/>
                  </a:cubicBezTo>
                  <a:cubicBezTo>
                    <a:pt x="1914163" y="692745"/>
                    <a:pt x="1936734" y="704898"/>
                    <a:pt x="1949755" y="704898"/>
                  </a:cubicBezTo>
                  <a:cubicBezTo>
                    <a:pt x="2099069" y="708371"/>
                    <a:pt x="2247514" y="710975"/>
                    <a:pt x="2396827" y="712711"/>
                  </a:cubicBezTo>
                  <a:cubicBezTo>
                    <a:pt x="2774452" y="717052"/>
                    <a:pt x="3152076" y="720524"/>
                    <a:pt x="3529700" y="724865"/>
                  </a:cubicBezTo>
                  <a:cubicBezTo>
                    <a:pt x="3545326" y="724865"/>
                    <a:pt x="3560952" y="728337"/>
                    <a:pt x="3576577" y="730074"/>
                  </a:cubicBezTo>
                  <a:cubicBezTo>
                    <a:pt x="2384674" y="730941"/>
                    <a:pt x="1191903" y="730941"/>
                    <a:pt x="0" y="730941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0">
              <a:extLst>
                <a:ext uri="{FF2B5EF4-FFF2-40B4-BE49-F238E27FC236}">
                  <a16:creationId xmlns:a16="http://schemas.microsoft.com/office/drawing/2014/main" id="{2F88464B-BF20-48EB-A497-CAF445A24137}"/>
                </a:ext>
              </a:extLst>
            </p:cNvPr>
            <p:cNvSpPr/>
            <p:nvPr/>
          </p:nvSpPr>
          <p:spPr>
            <a:xfrm>
              <a:off x="1221494" y="3375033"/>
              <a:ext cx="737886" cy="607671"/>
            </a:xfrm>
            <a:custGeom>
              <a:avLst/>
              <a:gdLst>
                <a:gd name="connsiteX0" fmla="*/ 738004 w 737886"/>
                <a:gd name="connsiteY0" fmla="*/ 341309 h 607670"/>
                <a:gd name="connsiteX1" fmla="*/ 410730 w 737886"/>
                <a:gd name="connsiteY1" fmla="*/ 613893 h 607670"/>
                <a:gd name="connsiteX2" fmla="*/ 197177 w 737886"/>
                <a:gd name="connsiteY2" fmla="*/ 354330 h 607670"/>
                <a:gd name="connsiteX3" fmla="*/ 10535 w 737886"/>
                <a:gd name="connsiteY3" fmla="*/ 126020 h 607670"/>
                <a:gd name="connsiteX4" fmla="*/ 40050 w 737886"/>
                <a:gd name="connsiteY4" fmla="*/ 25320 h 607670"/>
                <a:gd name="connsiteX5" fmla="*/ 404653 w 737886"/>
                <a:gd name="connsiteY5" fmla="*/ 19243 h 607670"/>
                <a:gd name="connsiteX6" fmla="*/ 494935 w 737886"/>
                <a:gd name="connsiteY6" fmla="*/ 66989 h 607670"/>
                <a:gd name="connsiteX7" fmla="*/ 738004 w 737886"/>
                <a:gd name="connsiteY7" fmla="*/ 34130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7886" h="607670">
                  <a:moveTo>
                    <a:pt x="738004" y="341309"/>
                  </a:moveTo>
                  <a:cubicBezTo>
                    <a:pt x="627755" y="432460"/>
                    <a:pt x="520978" y="521874"/>
                    <a:pt x="410730" y="613893"/>
                  </a:cubicBezTo>
                  <a:cubicBezTo>
                    <a:pt x="337809" y="525346"/>
                    <a:pt x="267493" y="440272"/>
                    <a:pt x="197177" y="354330"/>
                  </a:cubicBezTo>
                  <a:cubicBezTo>
                    <a:pt x="134673" y="278806"/>
                    <a:pt x="72170" y="202413"/>
                    <a:pt x="10535" y="126020"/>
                  </a:cubicBezTo>
                  <a:cubicBezTo>
                    <a:pt x="-12904" y="96504"/>
                    <a:pt x="5326" y="31397"/>
                    <a:pt x="40050" y="25320"/>
                  </a:cubicBezTo>
                  <a:cubicBezTo>
                    <a:pt x="160716" y="1881"/>
                    <a:pt x="283119" y="-14613"/>
                    <a:pt x="404653" y="19243"/>
                  </a:cubicBezTo>
                  <a:cubicBezTo>
                    <a:pt x="436773" y="27924"/>
                    <a:pt x="472365" y="43550"/>
                    <a:pt x="494935" y="66989"/>
                  </a:cubicBezTo>
                  <a:cubicBezTo>
                    <a:pt x="577405" y="155535"/>
                    <a:pt x="655534" y="247554"/>
                    <a:pt x="738004" y="34130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1">
              <a:extLst>
                <a:ext uri="{FF2B5EF4-FFF2-40B4-BE49-F238E27FC236}">
                  <a16:creationId xmlns:a16="http://schemas.microsoft.com/office/drawing/2014/main" id="{B08B09AF-269D-4DD6-9800-DC535A22AC37}"/>
                </a:ext>
              </a:extLst>
            </p:cNvPr>
            <p:cNvSpPr/>
            <p:nvPr/>
          </p:nvSpPr>
          <p:spPr>
            <a:xfrm>
              <a:off x="10232502" y="3380386"/>
              <a:ext cx="737886" cy="607671"/>
            </a:xfrm>
            <a:custGeom>
              <a:avLst/>
              <a:gdLst>
                <a:gd name="connsiteX0" fmla="*/ 328143 w 737886"/>
                <a:gd name="connsiteY0" fmla="*/ 608539 h 607670"/>
                <a:gd name="connsiteX1" fmla="*/ 0 w 737886"/>
                <a:gd name="connsiteY1" fmla="*/ 335955 h 607670"/>
                <a:gd name="connsiteX2" fmla="*/ 242200 w 737886"/>
                <a:gd name="connsiteY2" fmla="*/ 60767 h 607670"/>
                <a:gd name="connsiteX3" fmla="*/ 400194 w 737886"/>
                <a:gd name="connsiteY3" fmla="*/ 0 h 607670"/>
                <a:gd name="connsiteX4" fmla="*/ 697086 w 737886"/>
                <a:gd name="connsiteY4" fmla="*/ 19966 h 607670"/>
                <a:gd name="connsiteX5" fmla="*/ 732678 w 737886"/>
                <a:gd name="connsiteY5" fmla="*/ 113721 h 607670"/>
                <a:gd name="connsiteX6" fmla="*/ 328143 w 737886"/>
                <a:gd name="connsiteY6" fmla="*/ 60853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86" h="607670">
                  <a:moveTo>
                    <a:pt x="328143" y="608539"/>
                  </a:moveTo>
                  <a:cubicBezTo>
                    <a:pt x="217893" y="516520"/>
                    <a:pt x="110248" y="427974"/>
                    <a:pt x="0" y="335955"/>
                  </a:cubicBezTo>
                  <a:cubicBezTo>
                    <a:pt x="82470" y="242200"/>
                    <a:pt x="160599" y="150182"/>
                    <a:pt x="242200" y="60767"/>
                  </a:cubicBezTo>
                  <a:cubicBezTo>
                    <a:pt x="283869" y="15626"/>
                    <a:pt x="343768" y="0"/>
                    <a:pt x="400194" y="0"/>
                  </a:cubicBezTo>
                  <a:cubicBezTo>
                    <a:pt x="499158" y="0"/>
                    <a:pt x="598122" y="10417"/>
                    <a:pt x="697086" y="19966"/>
                  </a:cubicBezTo>
                  <a:cubicBezTo>
                    <a:pt x="728337" y="22571"/>
                    <a:pt x="752643" y="89415"/>
                    <a:pt x="732678" y="113721"/>
                  </a:cubicBezTo>
                  <a:cubicBezTo>
                    <a:pt x="599858" y="278661"/>
                    <a:pt x="465302" y="441864"/>
                    <a:pt x="328143" y="60853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7">
            <a:extLst>
              <a:ext uri="{FF2B5EF4-FFF2-40B4-BE49-F238E27FC236}">
                <a16:creationId xmlns:a16="http://schemas.microsoft.com/office/drawing/2014/main" id="{E7CDE042-D178-4C21-8629-5099646D18B7}"/>
              </a:ext>
            </a:extLst>
          </p:cNvPr>
          <p:cNvGrpSpPr/>
          <p:nvPr/>
        </p:nvGrpSpPr>
        <p:grpSpPr>
          <a:xfrm>
            <a:off x="3474528" y="1908641"/>
            <a:ext cx="5242944" cy="2054602"/>
            <a:chOff x="2114679" y="2159943"/>
            <a:chExt cx="8663297" cy="3394971"/>
          </a:xfrm>
        </p:grpSpPr>
        <p:grpSp>
          <p:nvGrpSpPr>
            <p:cNvPr id="4" name="Group 14">
              <a:extLst>
                <a:ext uri="{FF2B5EF4-FFF2-40B4-BE49-F238E27FC236}">
                  <a16:creationId xmlns:a16="http://schemas.microsoft.com/office/drawing/2014/main" id="{6371B069-C4FD-4F87-BD49-CCAA73DA8B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388856" y="2159943"/>
              <a:ext cx="4389120" cy="3394971"/>
              <a:chOff x="5429250" y="3127753"/>
              <a:chExt cx="3043673" cy="2354271"/>
            </a:xfrm>
          </p:grpSpPr>
          <p:sp>
            <p:nvSpPr>
              <p:cNvPr id="14" name="Freeform: Shape 15">
                <a:extLst>
                  <a:ext uri="{FF2B5EF4-FFF2-40B4-BE49-F238E27FC236}">
                    <a16:creationId xmlns:a16="http://schemas.microsoft.com/office/drawing/2014/main" id="{0CAACECD-60E1-41E0-973F-5F0C3103D8E1}"/>
                  </a:ext>
                </a:extLst>
              </p:cNvPr>
              <p:cNvSpPr/>
              <p:nvPr/>
            </p:nvSpPr>
            <p:spPr>
              <a:xfrm>
                <a:off x="5429250" y="3127753"/>
                <a:ext cx="3043673" cy="2354271"/>
              </a:xfrm>
              <a:custGeom>
                <a:avLst/>
                <a:gdLst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1047750 w 3043673"/>
                  <a:gd name="connsiteY16" fmla="*/ 2353459 h 2355865"/>
                  <a:gd name="connsiteX17" fmla="*/ 966443 w 3043673"/>
                  <a:gd name="connsiteY17" fmla="*/ 2352941 h 2355865"/>
                  <a:gd name="connsiteX18" fmla="*/ 757496 w 3043673"/>
                  <a:gd name="connsiteY18" fmla="*/ 2352752 h 2355865"/>
                  <a:gd name="connsiteX19" fmla="*/ 611612 w 3043673"/>
                  <a:gd name="connsiteY19" fmla="*/ 2205346 h 2355865"/>
                  <a:gd name="connsiteX20" fmla="*/ 610093 w 3043673"/>
                  <a:gd name="connsiteY20" fmla="*/ 1088428 h 2355865"/>
                  <a:gd name="connsiteX21" fmla="*/ 594896 w 3043673"/>
                  <a:gd name="connsiteY21" fmla="*/ 1020044 h 2355865"/>
                  <a:gd name="connsiteX22" fmla="*/ 537150 w 3043673"/>
                  <a:gd name="connsiteY22" fmla="*/ 1050436 h 2355865"/>
                  <a:gd name="connsiteX23" fmla="*/ 284894 w 3043673"/>
                  <a:gd name="connsiteY23" fmla="*/ 1232790 h 2355865"/>
                  <a:gd name="connsiteX24" fmla="*/ 149650 w 3043673"/>
                  <a:gd name="connsiteY24" fmla="*/ 1273820 h 2355865"/>
                  <a:gd name="connsiteX25" fmla="*/ 6804 w 3043673"/>
                  <a:gd name="connsiteY25" fmla="*/ 1167448 h 2355865"/>
                  <a:gd name="connsiteX26" fmla="*/ 66070 w 3043673"/>
                  <a:gd name="connsiteY26" fmla="*/ 1007886 h 2355865"/>
                  <a:gd name="connsiteX27" fmla="*/ 546268 w 3043673"/>
                  <a:gd name="connsiteY27" fmla="*/ 661415 h 2355865"/>
                  <a:gd name="connsiteX28" fmla="*/ 1372941 w 3043673"/>
                  <a:gd name="connsiteY28" fmla="*/ 67242 h 2355865"/>
                  <a:gd name="connsiteX29" fmla="*/ 1522812 w 3043673"/>
                  <a:gd name="connsiteY29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966443 w 3043673"/>
                  <a:gd name="connsiteY16" fmla="*/ 2352941 h 2355865"/>
                  <a:gd name="connsiteX17" fmla="*/ 757496 w 3043673"/>
                  <a:gd name="connsiteY17" fmla="*/ 2352752 h 2355865"/>
                  <a:gd name="connsiteX18" fmla="*/ 611612 w 3043673"/>
                  <a:gd name="connsiteY18" fmla="*/ 2205346 h 2355865"/>
                  <a:gd name="connsiteX19" fmla="*/ 610093 w 3043673"/>
                  <a:gd name="connsiteY19" fmla="*/ 1088428 h 2355865"/>
                  <a:gd name="connsiteX20" fmla="*/ 594896 w 3043673"/>
                  <a:gd name="connsiteY20" fmla="*/ 1020044 h 2355865"/>
                  <a:gd name="connsiteX21" fmla="*/ 537150 w 3043673"/>
                  <a:gd name="connsiteY21" fmla="*/ 1050436 h 2355865"/>
                  <a:gd name="connsiteX22" fmla="*/ 284894 w 3043673"/>
                  <a:gd name="connsiteY22" fmla="*/ 1232790 h 2355865"/>
                  <a:gd name="connsiteX23" fmla="*/ 149650 w 3043673"/>
                  <a:gd name="connsiteY23" fmla="*/ 1273820 h 2355865"/>
                  <a:gd name="connsiteX24" fmla="*/ 6804 w 3043673"/>
                  <a:gd name="connsiteY24" fmla="*/ 1167448 h 2355865"/>
                  <a:gd name="connsiteX25" fmla="*/ 66070 w 3043673"/>
                  <a:gd name="connsiteY25" fmla="*/ 1007886 h 2355865"/>
                  <a:gd name="connsiteX26" fmla="*/ 546268 w 3043673"/>
                  <a:gd name="connsiteY26" fmla="*/ 661415 h 2355865"/>
                  <a:gd name="connsiteX27" fmla="*/ 1372941 w 3043673"/>
                  <a:gd name="connsiteY27" fmla="*/ 67242 h 2355865"/>
                  <a:gd name="connsiteX28" fmla="*/ 1522812 w 3043673"/>
                  <a:gd name="connsiteY28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966443 w 3043673"/>
                  <a:gd name="connsiteY15" fmla="*/ 2352941 h 2355865"/>
                  <a:gd name="connsiteX16" fmla="*/ 757496 w 3043673"/>
                  <a:gd name="connsiteY16" fmla="*/ 2352752 h 2355865"/>
                  <a:gd name="connsiteX17" fmla="*/ 611612 w 3043673"/>
                  <a:gd name="connsiteY17" fmla="*/ 2205346 h 2355865"/>
                  <a:gd name="connsiteX18" fmla="*/ 610093 w 3043673"/>
                  <a:gd name="connsiteY18" fmla="*/ 1088428 h 2355865"/>
                  <a:gd name="connsiteX19" fmla="*/ 594896 w 3043673"/>
                  <a:gd name="connsiteY19" fmla="*/ 1020044 h 2355865"/>
                  <a:gd name="connsiteX20" fmla="*/ 537150 w 3043673"/>
                  <a:gd name="connsiteY20" fmla="*/ 1050436 h 2355865"/>
                  <a:gd name="connsiteX21" fmla="*/ 284894 w 3043673"/>
                  <a:gd name="connsiteY21" fmla="*/ 1232790 h 2355865"/>
                  <a:gd name="connsiteX22" fmla="*/ 149650 w 3043673"/>
                  <a:gd name="connsiteY22" fmla="*/ 1273820 h 2355865"/>
                  <a:gd name="connsiteX23" fmla="*/ 6804 w 3043673"/>
                  <a:gd name="connsiteY23" fmla="*/ 1167448 h 2355865"/>
                  <a:gd name="connsiteX24" fmla="*/ 66070 w 3043673"/>
                  <a:gd name="connsiteY24" fmla="*/ 1007886 h 2355865"/>
                  <a:gd name="connsiteX25" fmla="*/ 546268 w 3043673"/>
                  <a:gd name="connsiteY25" fmla="*/ 661415 h 2355865"/>
                  <a:gd name="connsiteX26" fmla="*/ 1372941 w 3043673"/>
                  <a:gd name="connsiteY26" fmla="*/ 67242 h 2355865"/>
                  <a:gd name="connsiteX27" fmla="*/ 1522812 w 3043673"/>
                  <a:gd name="connsiteY27" fmla="*/ 0 h 2355865"/>
                  <a:gd name="connsiteX0" fmla="*/ 1522812 w 3043673"/>
                  <a:gd name="connsiteY0" fmla="*/ 0 h 2355189"/>
                  <a:gd name="connsiteX1" fmla="*/ 1673823 w 3043673"/>
                  <a:gd name="connsiteY1" fmla="*/ 67242 h 2355189"/>
                  <a:gd name="connsiteX2" fmla="*/ 2518731 w 3043673"/>
                  <a:gd name="connsiteY2" fmla="*/ 676609 h 2355189"/>
                  <a:gd name="connsiteX3" fmla="*/ 2951822 w 3043673"/>
                  <a:gd name="connsiteY3" fmla="*/ 985093 h 2355189"/>
                  <a:gd name="connsiteX4" fmla="*/ 3042998 w 3043673"/>
                  <a:gd name="connsiteY4" fmla="*/ 1108182 h 2355189"/>
                  <a:gd name="connsiteX5" fmla="*/ 2979175 w 3043673"/>
                  <a:gd name="connsiteY5" fmla="*/ 1244948 h 2355189"/>
                  <a:gd name="connsiteX6" fmla="*/ 2784665 w 3043673"/>
                  <a:gd name="connsiteY6" fmla="*/ 1244948 h 2355189"/>
                  <a:gd name="connsiteX7" fmla="*/ 2524811 w 3043673"/>
                  <a:gd name="connsiteY7" fmla="*/ 1061075 h 2355189"/>
                  <a:gd name="connsiteX8" fmla="*/ 2448829 w 3043673"/>
                  <a:gd name="connsiteY8" fmla="*/ 1020044 h 2355189"/>
                  <a:gd name="connsiteX9" fmla="*/ 2435152 w 3043673"/>
                  <a:gd name="connsiteY9" fmla="*/ 1103622 h 2355189"/>
                  <a:gd name="connsiteX10" fmla="*/ 2435152 w 3043673"/>
                  <a:gd name="connsiteY10" fmla="*/ 1653726 h 2355189"/>
                  <a:gd name="connsiteX11" fmla="*/ 2435152 w 3043673"/>
                  <a:gd name="connsiteY11" fmla="*/ 2208387 h 2355189"/>
                  <a:gd name="connsiteX12" fmla="*/ 2295347 w 3043673"/>
                  <a:gd name="connsiteY12" fmla="*/ 2354271 h 2355189"/>
                  <a:gd name="connsiteX13" fmla="*/ 2038350 w 3043673"/>
                  <a:gd name="connsiteY13" fmla="*/ 2355189 h 2355189"/>
                  <a:gd name="connsiteX14" fmla="*/ 966443 w 3043673"/>
                  <a:gd name="connsiteY14" fmla="*/ 2352941 h 2355189"/>
                  <a:gd name="connsiteX15" fmla="*/ 757496 w 3043673"/>
                  <a:gd name="connsiteY15" fmla="*/ 2352752 h 2355189"/>
                  <a:gd name="connsiteX16" fmla="*/ 611612 w 3043673"/>
                  <a:gd name="connsiteY16" fmla="*/ 2205346 h 2355189"/>
                  <a:gd name="connsiteX17" fmla="*/ 610093 w 3043673"/>
                  <a:gd name="connsiteY17" fmla="*/ 1088428 h 2355189"/>
                  <a:gd name="connsiteX18" fmla="*/ 594896 w 3043673"/>
                  <a:gd name="connsiteY18" fmla="*/ 1020044 h 2355189"/>
                  <a:gd name="connsiteX19" fmla="*/ 537150 w 3043673"/>
                  <a:gd name="connsiteY19" fmla="*/ 1050436 h 2355189"/>
                  <a:gd name="connsiteX20" fmla="*/ 284894 w 3043673"/>
                  <a:gd name="connsiteY20" fmla="*/ 1232790 h 2355189"/>
                  <a:gd name="connsiteX21" fmla="*/ 149650 w 3043673"/>
                  <a:gd name="connsiteY21" fmla="*/ 1273820 h 2355189"/>
                  <a:gd name="connsiteX22" fmla="*/ 6804 w 3043673"/>
                  <a:gd name="connsiteY22" fmla="*/ 1167448 h 2355189"/>
                  <a:gd name="connsiteX23" fmla="*/ 66070 w 3043673"/>
                  <a:gd name="connsiteY23" fmla="*/ 1007886 h 2355189"/>
                  <a:gd name="connsiteX24" fmla="*/ 546268 w 3043673"/>
                  <a:gd name="connsiteY24" fmla="*/ 661415 h 2355189"/>
                  <a:gd name="connsiteX25" fmla="*/ 1372941 w 3043673"/>
                  <a:gd name="connsiteY25" fmla="*/ 67242 h 2355189"/>
                  <a:gd name="connsiteX26" fmla="*/ 1522812 w 3043673"/>
                  <a:gd name="connsiteY26" fmla="*/ 0 h 2355189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966443 w 3043673"/>
                  <a:gd name="connsiteY13" fmla="*/ 2352941 h 2354271"/>
                  <a:gd name="connsiteX14" fmla="*/ 757496 w 3043673"/>
                  <a:gd name="connsiteY14" fmla="*/ 2352752 h 2354271"/>
                  <a:gd name="connsiteX15" fmla="*/ 611612 w 3043673"/>
                  <a:gd name="connsiteY15" fmla="*/ 2205346 h 2354271"/>
                  <a:gd name="connsiteX16" fmla="*/ 610093 w 3043673"/>
                  <a:gd name="connsiteY16" fmla="*/ 1088428 h 2354271"/>
                  <a:gd name="connsiteX17" fmla="*/ 594896 w 3043673"/>
                  <a:gd name="connsiteY17" fmla="*/ 1020044 h 2354271"/>
                  <a:gd name="connsiteX18" fmla="*/ 537150 w 3043673"/>
                  <a:gd name="connsiteY18" fmla="*/ 1050436 h 2354271"/>
                  <a:gd name="connsiteX19" fmla="*/ 284894 w 3043673"/>
                  <a:gd name="connsiteY19" fmla="*/ 1232790 h 2354271"/>
                  <a:gd name="connsiteX20" fmla="*/ 149650 w 3043673"/>
                  <a:gd name="connsiteY20" fmla="*/ 1273820 h 2354271"/>
                  <a:gd name="connsiteX21" fmla="*/ 6804 w 3043673"/>
                  <a:gd name="connsiteY21" fmla="*/ 1167448 h 2354271"/>
                  <a:gd name="connsiteX22" fmla="*/ 66070 w 3043673"/>
                  <a:gd name="connsiteY22" fmla="*/ 1007886 h 2354271"/>
                  <a:gd name="connsiteX23" fmla="*/ 546268 w 3043673"/>
                  <a:gd name="connsiteY23" fmla="*/ 661415 h 2354271"/>
                  <a:gd name="connsiteX24" fmla="*/ 1372941 w 3043673"/>
                  <a:gd name="connsiteY24" fmla="*/ 67242 h 2354271"/>
                  <a:gd name="connsiteX25" fmla="*/ 1522812 w 3043673"/>
                  <a:gd name="connsiteY25" fmla="*/ 0 h 2354271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757496 w 3043673"/>
                  <a:gd name="connsiteY13" fmla="*/ 2352752 h 2354271"/>
                  <a:gd name="connsiteX14" fmla="*/ 611612 w 3043673"/>
                  <a:gd name="connsiteY14" fmla="*/ 2205346 h 2354271"/>
                  <a:gd name="connsiteX15" fmla="*/ 610093 w 3043673"/>
                  <a:gd name="connsiteY15" fmla="*/ 1088428 h 2354271"/>
                  <a:gd name="connsiteX16" fmla="*/ 594896 w 3043673"/>
                  <a:gd name="connsiteY16" fmla="*/ 1020044 h 2354271"/>
                  <a:gd name="connsiteX17" fmla="*/ 537150 w 3043673"/>
                  <a:gd name="connsiteY17" fmla="*/ 1050436 h 2354271"/>
                  <a:gd name="connsiteX18" fmla="*/ 284894 w 3043673"/>
                  <a:gd name="connsiteY18" fmla="*/ 1232790 h 2354271"/>
                  <a:gd name="connsiteX19" fmla="*/ 149650 w 3043673"/>
                  <a:gd name="connsiteY19" fmla="*/ 1273820 h 2354271"/>
                  <a:gd name="connsiteX20" fmla="*/ 6804 w 3043673"/>
                  <a:gd name="connsiteY20" fmla="*/ 1167448 h 2354271"/>
                  <a:gd name="connsiteX21" fmla="*/ 66070 w 3043673"/>
                  <a:gd name="connsiteY21" fmla="*/ 1007886 h 2354271"/>
                  <a:gd name="connsiteX22" fmla="*/ 546268 w 3043673"/>
                  <a:gd name="connsiteY22" fmla="*/ 661415 h 2354271"/>
                  <a:gd name="connsiteX23" fmla="*/ 1372941 w 3043673"/>
                  <a:gd name="connsiteY23" fmla="*/ 67242 h 2354271"/>
                  <a:gd name="connsiteX24" fmla="*/ 1522812 w 3043673"/>
                  <a:gd name="connsiteY24" fmla="*/ 0 h 235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3673" h="2354271">
                    <a:moveTo>
                      <a:pt x="1522812" y="0"/>
                    </a:moveTo>
                    <a:cubicBezTo>
                      <a:pt x="1566311" y="0"/>
                      <a:pt x="1610000" y="22414"/>
                      <a:pt x="1673823" y="67242"/>
                    </a:cubicBezTo>
                    <a:lnTo>
                      <a:pt x="2518731" y="676609"/>
                    </a:lnTo>
                    <a:lnTo>
                      <a:pt x="2951822" y="985093"/>
                    </a:lnTo>
                    <a:cubicBezTo>
                      <a:pt x="2995891" y="1017006"/>
                      <a:pt x="3038440" y="1047397"/>
                      <a:pt x="3042998" y="1108182"/>
                    </a:cubicBezTo>
                    <a:cubicBezTo>
                      <a:pt x="3047558" y="1165928"/>
                      <a:pt x="3029323" y="1214555"/>
                      <a:pt x="2979175" y="1244948"/>
                    </a:cubicBezTo>
                    <a:cubicBezTo>
                      <a:pt x="2915352" y="1284457"/>
                      <a:pt x="2846969" y="1285976"/>
                      <a:pt x="2784665" y="1244948"/>
                    </a:cubicBezTo>
                    <a:cubicBezTo>
                      <a:pt x="2696528" y="1187202"/>
                      <a:pt x="2611429" y="1121860"/>
                      <a:pt x="2524811" y="1061075"/>
                    </a:cubicBezTo>
                    <a:cubicBezTo>
                      <a:pt x="2500496" y="1044359"/>
                      <a:pt x="2476182" y="1007886"/>
                      <a:pt x="2448829" y="1020044"/>
                    </a:cubicBezTo>
                    <a:cubicBezTo>
                      <a:pt x="2418436" y="1033720"/>
                      <a:pt x="2435152" y="1074750"/>
                      <a:pt x="2435152" y="1103622"/>
                    </a:cubicBezTo>
                    <a:cubicBezTo>
                      <a:pt x="2433632" y="1289017"/>
                      <a:pt x="2435152" y="1471371"/>
                      <a:pt x="2435152" y="1653726"/>
                    </a:cubicBezTo>
                    <a:lnTo>
                      <a:pt x="2435152" y="2208387"/>
                    </a:lnTo>
                    <a:cubicBezTo>
                      <a:pt x="2435152" y="2313241"/>
                      <a:pt x="2398681" y="2352752"/>
                      <a:pt x="2295347" y="2354271"/>
                    </a:cubicBezTo>
                    <a:lnTo>
                      <a:pt x="757496" y="2352752"/>
                    </a:lnTo>
                    <a:cubicBezTo>
                      <a:pt x="648083" y="2351230"/>
                      <a:pt x="611612" y="2314760"/>
                      <a:pt x="611612" y="2205346"/>
                    </a:cubicBezTo>
                    <a:cubicBezTo>
                      <a:pt x="611612" y="1833042"/>
                      <a:pt x="611612" y="1460735"/>
                      <a:pt x="610093" y="1088428"/>
                    </a:cubicBezTo>
                    <a:cubicBezTo>
                      <a:pt x="610093" y="1065632"/>
                      <a:pt x="623768" y="1032200"/>
                      <a:pt x="594896" y="1020044"/>
                    </a:cubicBezTo>
                    <a:cubicBezTo>
                      <a:pt x="573623" y="1010927"/>
                      <a:pt x="555385" y="1036760"/>
                      <a:pt x="537150" y="1050436"/>
                    </a:cubicBezTo>
                    <a:cubicBezTo>
                      <a:pt x="452054" y="1111220"/>
                      <a:pt x="368474" y="1170486"/>
                      <a:pt x="284894" y="1232790"/>
                    </a:cubicBezTo>
                    <a:cubicBezTo>
                      <a:pt x="243864" y="1263184"/>
                      <a:pt x="199795" y="1279900"/>
                      <a:pt x="149650" y="1273820"/>
                    </a:cubicBezTo>
                    <a:cubicBezTo>
                      <a:pt x="81267" y="1266222"/>
                      <a:pt x="26559" y="1237350"/>
                      <a:pt x="6804" y="1167448"/>
                    </a:cubicBezTo>
                    <a:cubicBezTo>
                      <a:pt x="-12951" y="1102103"/>
                      <a:pt x="11364" y="1047397"/>
                      <a:pt x="66070" y="1007886"/>
                    </a:cubicBezTo>
                    <a:lnTo>
                      <a:pt x="546268" y="661415"/>
                    </a:lnTo>
                    <a:lnTo>
                      <a:pt x="1372941" y="67242"/>
                    </a:lnTo>
                    <a:cubicBezTo>
                      <a:pt x="1436004" y="22414"/>
                      <a:pt x="1479313" y="0"/>
                      <a:pt x="15228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Freeform: Shape 16">
                <a:extLst>
                  <a:ext uri="{FF2B5EF4-FFF2-40B4-BE49-F238E27FC236}">
                    <a16:creationId xmlns:a16="http://schemas.microsoft.com/office/drawing/2014/main" id="{CE5C861A-290F-4DAF-8A33-9A13899BD2C2}"/>
                  </a:ext>
                </a:extLst>
              </p:cNvPr>
              <p:cNvSpPr/>
              <p:nvPr/>
            </p:nvSpPr>
            <p:spPr>
              <a:xfrm rot="19606927" flipH="1">
                <a:off x="6491465" y="4240421"/>
                <a:ext cx="1681242" cy="1223124"/>
              </a:xfrm>
              <a:custGeom>
                <a:avLst/>
                <a:gdLst>
                  <a:gd name="connsiteX0" fmla="*/ 1428658 w 1445031"/>
                  <a:gd name="connsiteY0" fmla="*/ 18855 h 1051276"/>
                  <a:gd name="connsiteX1" fmla="*/ 1444406 w 1445031"/>
                  <a:gd name="connsiteY1" fmla="*/ 153540 h 1051276"/>
                  <a:gd name="connsiteX2" fmla="*/ 1411029 w 1445031"/>
                  <a:gd name="connsiteY2" fmla="*/ 289809 h 1051276"/>
                  <a:gd name="connsiteX3" fmla="*/ 1263290 w 1445031"/>
                  <a:gd name="connsiteY3" fmla="*/ 442786 h 1051276"/>
                  <a:gd name="connsiteX4" fmla="*/ 1207160 w 1445031"/>
                  <a:gd name="connsiteY4" fmla="*/ 471478 h 1051276"/>
                  <a:gd name="connsiteX5" fmla="*/ 1143395 w 1445031"/>
                  <a:gd name="connsiteY5" fmla="*/ 497478 h 1051276"/>
                  <a:gd name="connsiteX6" fmla="*/ 1059752 w 1445031"/>
                  <a:gd name="connsiteY6" fmla="*/ 536607 h 1051276"/>
                  <a:gd name="connsiteX7" fmla="*/ 976257 w 1445031"/>
                  <a:gd name="connsiteY7" fmla="*/ 621060 h 1051276"/>
                  <a:gd name="connsiteX8" fmla="*/ 1061817 w 1445031"/>
                  <a:gd name="connsiteY8" fmla="*/ 439540 h 1051276"/>
                  <a:gd name="connsiteX9" fmla="*/ 1188535 w 1445031"/>
                  <a:gd name="connsiteY9" fmla="*/ 284240 h 1051276"/>
                  <a:gd name="connsiteX10" fmla="*/ 946016 w 1445031"/>
                  <a:gd name="connsiteY10" fmla="*/ 592368 h 1051276"/>
                  <a:gd name="connsiteX11" fmla="*/ 909358 w 1445031"/>
                  <a:gd name="connsiteY11" fmla="*/ 440720 h 1051276"/>
                  <a:gd name="connsiteX12" fmla="*/ 909542 w 1445031"/>
                  <a:gd name="connsiteY12" fmla="*/ 359327 h 1051276"/>
                  <a:gd name="connsiteX13" fmla="*/ 949224 w 1445031"/>
                  <a:gd name="connsiteY13" fmla="*/ 262666 h 1051276"/>
                  <a:gd name="connsiteX14" fmla="*/ 1078118 w 1445031"/>
                  <a:gd name="connsiteY14" fmla="*/ 172459 h 1051276"/>
                  <a:gd name="connsiteX15" fmla="*/ 1271293 w 1445031"/>
                  <a:gd name="connsiteY15" fmla="*/ 120975 h 1051276"/>
                  <a:gd name="connsiteX16" fmla="*/ 1383259 w 1445031"/>
                  <a:gd name="connsiteY16" fmla="*/ 72663 h 1051276"/>
                  <a:gd name="connsiteX17" fmla="*/ 1428658 w 1445031"/>
                  <a:gd name="connsiteY17" fmla="*/ 18855 h 1051276"/>
                  <a:gd name="connsiteX18" fmla="*/ 166 w 1445031"/>
                  <a:gd name="connsiteY18" fmla="*/ 0 h 1051276"/>
                  <a:gd name="connsiteX19" fmla="*/ 220147 w 1445031"/>
                  <a:gd name="connsiteY19" fmla="*/ 58766 h 1051276"/>
                  <a:gd name="connsiteX20" fmla="*/ 482896 w 1445031"/>
                  <a:gd name="connsiteY20" fmla="*/ 36780 h 1051276"/>
                  <a:gd name="connsiteX21" fmla="*/ 686477 w 1445031"/>
                  <a:gd name="connsiteY21" fmla="*/ 74704 h 1051276"/>
                  <a:gd name="connsiteX22" fmla="*/ 842644 w 1445031"/>
                  <a:gd name="connsiteY22" fmla="*/ 269105 h 1051276"/>
                  <a:gd name="connsiteX23" fmla="*/ 867874 w 1445031"/>
                  <a:gd name="connsiteY23" fmla="*/ 395721 h 1051276"/>
                  <a:gd name="connsiteX24" fmla="*/ 870345 w 1445031"/>
                  <a:gd name="connsiteY24" fmla="*/ 457275 h 1051276"/>
                  <a:gd name="connsiteX25" fmla="*/ 874900 w 1445031"/>
                  <a:gd name="connsiteY25" fmla="*/ 513438 h 1051276"/>
                  <a:gd name="connsiteX26" fmla="*/ 829617 w 1445031"/>
                  <a:gd name="connsiteY26" fmla="*/ 463337 h 1051276"/>
                  <a:gd name="connsiteX27" fmla="*/ 730391 w 1445031"/>
                  <a:gd name="connsiteY27" fmla="*/ 372495 h 1051276"/>
                  <a:gd name="connsiteX28" fmla="*/ 437207 w 1445031"/>
                  <a:gd name="connsiteY28" fmla="*/ 228906 h 1051276"/>
                  <a:gd name="connsiteX29" fmla="*/ 426415 w 1445031"/>
                  <a:gd name="connsiteY29" fmla="*/ 228692 h 1051276"/>
                  <a:gd name="connsiteX30" fmla="*/ 426274 w 1445031"/>
                  <a:gd name="connsiteY30" fmla="*/ 228624 h 1051276"/>
                  <a:gd name="connsiteX31" fmla="*/ 426118 w 1445031"/>
                  <a:gd name="connsiteY31" fmla="*/ 229070 h 1051276"/>
                  <a:gd name="connsiteX32" fmla="*/ 426415 w 1445031"/>
                  <a:gd name="connsiteY32" fmla="*/ 228692 h 1051276"/>
                  <a:gd name="connsiteX33" fmla="*/ 535955 w 1445031"/>
                  <a:gd name="connsiteY33" fmla="*/ 283971 h 1051276"/>
                  <a:gd name="connsiteX34" fmla="*/ 1045428 w 1445031"/>
                  <a:gd name="connsiteY34" fmla="*/ 865128 h 1051276"/>
                  <a:gd name="connsiteX35" fmla="*/ 1087578 w 1445031"/>
                  <a:gd name="connsiteY35" fmla="*/ 986821 h 1051276"/>
                  <a:gd name="connsiteX36" fmla="*/ 1095351 w 1445031"/>
                  <a:gd name="connsiteY36" fmla="*/ 1012624 h 1051276"/>
                  <a:gd name="connsiteX37" fmla="*/ 1096035 w 1445031"/>
                  <a:gd name="connsiteY37" fmla="*/ 1015239 h 1051276"/>
                  <a:gd name="connsiteX38" fmla="*/ 1035073 w 1445031"/>
                  <a:gd name="connsiteY38" fmla="*/ 1047847 h 1051276"/>
                  <a:gd name="connsiteX39" fmla="*/ 1026734 w 1445031"/>
                  <a:gd name="connsiteY39" fmla="*/ 1051276 h 1051276"/>
                  <a:gd name="connsiteX40" fmla="*/ 1005318 w 1445031"/>
                  <a:gd name="connsiteY40" fmla="*/ 946425 h 1051276"/>
                  <a:gd name="connsiteX41" fmla="*/ 916036 w 1445031"/>
                  <a:gd name="connsiteY41" fmla="*/ 719587 h 1051276"/>
                  <a:gd name="connsiteX42" fmla="*/ 673859 w 1445031"/>
                  <a:gd name="connsiteY42" fmla="*/ 519442 h 1051276"/>
                  <a:gd name="connsiteX43" fmla="*/ 478293 w 1445031"/>
                  <a:gd name="connsiteY43" fmla="*/ 477081 h 1051276"/>
                  <a:gd name="connsiteX44" fmla="*/ 9507 w 1445031"/>
                  <a:gd name="connsiteY44" fmla="*/ 61513 h 1051276"/>
                  <a:gd name="connsiteX45" fmla="*/ 50 w 1445031"/>
                  <a:gd name="connsiteY45" fmla="*/ 5869 h 1051276"/>
                  <a:gd name="connsiteX46" fmla="*/ 166 w 1445031"/>
                  <a:gd name="connsiteY46" fmla="*/ 0 h 1051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445031" h="1051276">
                    <a:moveTo>
                      <a:pt x="1428658" y="18855"/>
                    </a:moveTo>
                    <a:cubicBezTo>
                      <a:pt x="1441161" y="65214"/>
                      <a:pt x="1447061" y="119869"/>
                      <a:pt x="1444406" y="153540"/>
                    </a:cubicBezTo>
                    <a:cubicBezTo>
                      <a:pt x="1440902" y="200856"/>
                      <a:pt x="1433047" y="247509"/>
                      <a:pt x="1411029" y="289809"/>
                    </a:cubicBezTo>
                    <a:cubicBezTo>
                      <a:pt x="1377101" y="355086"/>
                      <a:pt x="1326760" y="404763"/>
                      <a:pt x="1263290" y="442786"/>
                    </a:cubicBezTo>
                    <a:cubicBezTo>
                      <a:pt x="1244961" y="453776"/>
                      <a:pt x="1216749" y="467200"/>
                      <a:pt x="1207160" y="471478"/>
                    </a:cubicBezTo>
                    <a:cubicBezTo>
                      <a:pt x="1195027" y="476382"/>
                      <a:pt x="1160581" y="490139"/>
                      <a:pt x="1143395" y="497478"/>
                    </a:cubicBezTo>
                    <a:cubicBezTo>
                      <a:pt x="1115072" y="509537"/>
                      <a:pt x="1089108" y="513741"/>
                      <a:pt x="1059752" y="536607"/>
                    </a:cubicBezTo>
                    <a:cubicBezTo>
                      <a:pt x="1013911" y="572564"/>
                      <a:pt x="1000082" y="588607"/>
                      <a:pt x="976257" y="621060"/>
                    </a:cubicBezTo>
                    <a:cubicBezTo>
                      <a:pt x="998938" y="557702"/>
                      <a:pt x="1026635" y="496888"/>
                      <a:pt x="1061817" y="439540"/>
                    </a:cubicBezTo>
                    <a:cubicBezTo>
                      <a:pt x="1097037" y="382081"/>
                      <a:pt x="1138712" y="329897"/>
                      <a:pt x="1188535" y="284240"/>
                    </a:cubicBezTo>
                    <a:cubicBezTo>
                      <a:pt x="1106884" y="325656"/>
                      <a:pt x="1002109" y="413355"/>
                      <a:pt x="946016" y="592368"/>
                    </a:cubicBezTo>
                    <a:cubicBezTo>
                      <a:pt x="927023" y="541955"/>
                      <a:pt x="919426" y="491023"/>
                      <a:pt x="909358" y="440720"/>
                    </a:cubicBezTo>
                    <a:cubicBezTo>
                      <a:pt x="906777" y="425968"/>
                      <a:pt x="906998" y="386212"/>
                      <a:pt x="909542" y="359327"/>
                    </a:cubicBezTo>
                    <a:cubicBezTo>
                      <a:pt x="912935" y="323628"/>
                      <a:pt x="928867" y="291764"/>
                      <a:pt x="949224" y="262666"/>
                    </a:cubicBezTo>
                    <a:cubicBezTo>
                      <a:pt x="981089" y="217083"/>
                      <a:pt x="1027962" y="191931"/>
                      <a:pt x="1078118" y="172459"/>
                    </a:cubicBezTo>
                    <a:cubicBezTo>
                      <a:pt x="1140555" y="148229"/>
                      <a:pt x="1207418" y="140042"/>
                      <a:pt x="1271293" y="120975"/>
                    </a:cubicBezTo>
                    <a:cubicBezTo>
                      <a:pt x="1310422" y="109321"/>
                      <a:pt x="1349219" y="96377"/>
                      <a:pt x="1383259" y="72663"/>
                    </a:cubicBezTo>
                    <a:cubicBezTo>
                      <a:pt x="1402216" y="59460"/>
                      <a:pt x="1417446" y="42864"/>
                      <a:pt x="1428658" y="18855"/>
                    </a:cubicBezTo>
                    <a:close/>
                    <a:moveTo>
                      <a:pt x="166" y="0"/>
                    </a:moveTo>
                    <a:cubicBezTo>
                      <a:pt x="62497" y="64142"/>
                      <a:pt x="142096" y="60378"/>
                      <a:pt x="220147" y="58766"/>
                    </a:cubicBezTo>
                    <a:cubicBezTo>
                      <a:pt x="308097" y="56939"/>
                      <a:pt x="394913" y="39400"/>
                      <a:pt x="482896" y="36780"/>
                    </a:cubicBezTo>
                    <a:cubicBezTo>
                      <a:pt x="553532" y="34659"/>
                      <a:pt x="622469" y="41900"/>
                      <a:pt x="686477" y="74704"/>
                    </a:cubicBezTo>
                    <a:cubicBezTo>
                      <a:pt x="764094" y="114472"/>
                      <a:pt x="815497" y="187757"/>
                      <a:pt x="842644" y="269105"/>
                    </a:cubicBezTo>
                    <a:cubicBezTo>
                      <a:pt x="856291" y="310045"/>
                      <a:pt x="864280" y="352791"/>
                      <a:pt x="867874" y="395721"/>
                    </a:cubicBezTo>
                    <a:cubicBezTo>
                      <a:pt x="869594" y="416196"/>
                      <a:pt x="870257" y="436771"/>
                      <a:pt x="870345" y="457275"/>
                    </a:cubicBezTo>
                    <a:cubicBezTo>
                      <a:pt x="870398" y="471259"/>
                      <a:pt x="864581" y="501947"/>
                      <a:pt x="874900" y="513438"/>
                    </a:cubicBezTo>
                    <a:cubicBezTo>
                      <a:pt x="858392" y="495061"/>
                      <a:pt x="844578" y="478664"/>
                      <a:pt x="829617" y="463337"/>
                    </a:cubicBezTo>
                    <a:cubicBezTo>
                      <a:pt x="811603" y="444906"/>
                      <a:pt x="737027" y="377660"/>
                      <a:pt x="730391" y="372495"/>
                    </a:cubicBezTo>
                    <a:cubicBezTo>
                      <a:pt x="642561" y="304497"/>
                      <a:pt x="544660" y="256917"/>
                      <a:pt x="437207" y="228906"/>
                    </a:cubicBezTo>
                    <a:cubicBezTo>
                      <a:pt x="433844" y="228022"/>
                      <a:pt x="429930" y="223694"/>
                      <a:pt x="426415" y="228692"/>
                    </a:cubicBezTo>
                    <a:cubicBezTo>
                      <a:pt x="426368" y="228670"/>
                      <a:pt x="426321" y="228647"/>
                      <a:pt x="426274" y="228624"/>
                    </a:cubicBezTo>
                    <a:cubicBezTo>
                      <a:pt x="426207" y="228766"/>
                      <a:pt x="426221" y="228917"/>
                      <a:pt x="426118" y="229070"/>
                    </a:cubicBezTo>
                    <a:cubicBezTo>
                      <a:pt x="426118" y="229070"/>
                      <a:pt x="426415" y="228692"/>
                      <a:pt x="426415" y="228692"/>
                    </a:cubicBezTo>
                    <a:cubicBezTo>
                      <a:pt x="463773" y="245411"/>
                      <a:pt x="500579" y="263226"/>
                      <a:pt x="535955" y="283971"/>
                    </a:cubicBezTo>
                    <a:cubicBezTo>
                      <a:pt x="760097" y="415154"/>
                      <a:pt x="943465" y="626538"/>
                      <a:pt x="1045428" y="865128"/>
                    </a:cubicBezTo>
                    <a:cubicBezTo>
                      <a:pt x="1062329" y="904646"/>
                      <a:pt x="1076392" y="945323"/>
                      <a:pt x="1087578" y="986821"/>
                    </a:cubicBezTo>
                    <a:cubicBezTo>
                      <a:pt x="1089031" y="992204"/>
                      <a:pt x="1092038" y="1001509"/>
                      <a:pt x="1095351" y="1012624"/>
                    </a:cubicBezTo>
                    <a:lnTo>
                      <a:pt x="1096035" y="1015239"/>
                    </a:lnTo>
                    <a:lnTo>
                      <a:pt x="1035073" y="1047847"/>
                    </a:lnTo>
                    <a:lnTo>
                      <a:pt x="1026734" y="1051276"/>
                    </a:lnTo>
                    <a:lnTo>
                      <a:pt x="1005318" y="946425"/>
                    </a:lnTo>
                    <a:cubicBezTo>
                      <a:pt x="984277" y="867300"/>
                      <a:pt x="957712" y="790362"/>
                      <a:pt x="916036" y="719587"/>
                    </a:cubicBezTo>
                    <a:cubicBezTo>
                      <a:pt x="859655" y="623810"/>
                      <a:pt x="781068" y="554070"/>
                      <a:pt x="673859" y="519442"/>
                    </a:cubicBezTo>
                    <a:cubicBezTo>
                      <a:pt x="610094" y="498834"/>
                      <a:pt x="544145" y="487877"/>
                      <a:pt x="478293" y="477081"/>
                    </a:cubicBezTo>
                    <a:cubicBezTo>
                      <a:pt x="254112" y="440297"/>
                      <a:pt x="64247" y="286790"/>
                      <a:pt x="9507" y="61513"/>
                    </a:cubicBezTo>
                    <a:cubicBezTo>
                      <a:pt x="5072" y="43210"/>
                      <a:pt x="1717" y="24643"/>
                      <a:pt x="50" y="5869"/>
                    </a:cubicBezTo>
                    <a:cubicBezTo>
                      <a:pt x="-94" y="4355"/>
                      <a:pt x="113" y="2836"/>
                      <a:pt x="1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4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1">
              <a:extLst>
                <a:ext uri="{FF2B5EF4-FFF2-40B4-BE49-F238E27FC236}">
                  <a16:creationId xmlns:a16="http://schemas.microsoft.com/office/drawing/2014/main" id="{79827F61-AD0B-4DCB-8F54-F74AB28834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83974" y="2513586"/>
              <a:ext cx="3931920" cy="3041328"/>
              <a:chOff x="5429250" y="3127753"/>
              <a:chExt cx="3043673" cy="2354271"/>
            </a:xfrm>
          </p:grpSpPr>
          <p:sp>
            <p:nvSpPr>
              <p:cNvPr id="12" name="Freeform: Shape 12">
                <a:extLst>
                  <a:ext uri="{FF2B5EF4-FFF2-40B4-BE49-F238E27FC236}">
                    <a16:creationId xmlns:a16="http://schemas.microsoft.com/office/drawing/2014/main" id="{08079C84-8D80-416B-B7FE-BE11CE8C7509}"/>
                  </a:ext>
                </a:extLst>
              </p:cNvPr>
              <p:cNvSpPr/>
              <p:nvPr/>
            </p:nvSpPr>
            <p:spPr>
              <a:xfrm>
                <a:off x="5429250" y="3127753"/>
                <a:ext cx="3043673" cy="2354271"/>
              </a:xfrm>
              <a:custGeom>
                <a:avLst/>
                <a:gdLst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1047750 w 3043673"/>
                  <a:gd name="connsiteY16" fmla="*/ 2353459 h 2355865"/>
                  <a:gd name="connsiteX17" fmla="*/ 966443 w 3043673"/>
                  <a:gd name="connsiteY17" fmla="*/ 2352941 h 2355865"/>
                  <a:gd name="connsiteX18" fmla="*/ 757496 w 3043673"/>
                  <a:gd name="connsiteY18" fmla="*/ 2352752 h 2355865"/>
                  <a:gd name="connsiteX19" fmla="*/ 611612 w 3043673"/>
                  <a:gd name="connsiteY19" fmla="*/ 2205346 h 2355865"/>
                  <a:gd name="connsiteX20" fmla="*/ 610093 w 3043673"/>
                  <a:gd name="connsiteY20" fmla="*/ 1088428 h 2355865"/>
                  <a:gd name="connsiteX21" fmla="*/ 594896 w 3043673"/>
                  <a:gd name="connsiteY21" fmla="*/ 1020044 h 2355865"/>
                  <a:gd name="connsiteX22" fmla="*/ 537150 w 3043673"/>
                  <a:gd name="connsiteY22" fmla="*/ 1050436 h 2355865"/>
                  <a:gd name="connsiteX23" fmla="*/ 284894 w 3043673"/>
                  <a:gd name="connsiteY23" fmla="*/ 1232790 h 2355865"/>
                  <a:gd name="connsiteX24" fmla="*/ 149650 w 3043673"/>
                  <a:gd name="connsiteY24" fmla="*/ 1273820 h 2355865"/>
                  <a:gd name="connsiteX25" fmla="*/ 6804 w 3043673"/>
                  <a:gd name="connsiteY25" fmla="*/ 1167448 h 2355865"/>
                  <a:gd name="connsiteX26" fmla="*/ 66070 w 3043673"/>
                  <a:gd name="connsiteY26" fmla="*/ 1007886 h 2355865"/>
                  <a:gd name="connsiteX27" fmla="*/ 546268 w 3043673"/>
                  <a:gd name="connsiteY27" fmla="*/ 661415 h 2355865"/>
                  <a:gd name="connsiteX28" fmla="*/ 1372941 w 3043673"/>
                  <a:gd name="connsiteY28" fmla="*/ 67242 h 2355865"/>
                  <a:gd name="connsiteX29" fmla="*/ 1522812 w 3043673"/>
                  <a:gd name="connsiteY29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966443 w 3043673"/>
                  <a:gd name="connsiteY16" fmla="*/ 2352941 h 2355865"/>
                  <a:gd name="connsiteX17" fmla="*/ 757496 w 3043673"/>
                  <a:gd name="connsiteY17" fmla="*/ 2352752 h 2355865"/>
                  <a:gd name="connsiteX18" fmla="*/ 611612 w 3043673"/>
                  <a:gd name="connsiteY18" fmla="*/ 2205346 h 2355865"/>
                  <a:gd name="connsiteX19" fmla="*/ 610093 w 3043673"/>
                  <a:gd name="connsiteY19" fmla="*/ 1088428 h 2355865"/>
                  <a:gd name="connsiteX20" fmla="*/ 594896 w 3043673"/>
                  <a:gd name="connsiteY20" fmla="*/ 1020044 h 2355865"/>
                  <a:gd name="connsiteX21" fmla="*/ 537150 w 3043673"/>
                  <a:gd name="connsiteY21" fmla="*/ 1050436 h 2355865"/>
                  <a:gd name="connsiteX22" fmla="*/ 284894 w 3043673"/>
                  <a:gd name="connsiteY22" fmla="*/ 1232790 h 2355865"/>
                  <a:gd name="connsiteX23" fmla="*/ 149650 w 3043673"/>
                  <a:gd name="connsiteY23" fmla="*/ 1273820 h 2355865"/>
                  <a:gd name="connsiteX24" fmla="*/ 6804 w 3043673"/>
                  <a:gd name="connsiteY24" fmla="*/ 1167448 h 2355865"/>
                  <a:gd name="connsiteX25" fmla="*/ 66070 w 3043673"/>
                  <a:gd name="connsiteY25" fmla="*/ 1007886 h 2355865"/>
                  <a:gd name="connsiteX26" fmla="*/ 546268 w 3043673"/>
                  <a:gd name="connsiteY26" fmla="*/ 661415 h 2355865"/>
                  <a:gd name="connsiteX27" fmla="*/ 1372941 w 3043673"/>
                  <a:gd name="connsiteY27" fmla="*/ 67242 h 2355865"/>
                  <a:gd name="connsiteX28" fmla="*/ 1522812 w 3043673"/>
                  <a:gd name="connsiteY28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966443 w 3043673"/>
                  <a:gd name="connsiteY15" fmla="*/ 2352941 h 2355865"/>
                  <a:gd name="connsiteX16" fmla="*/ 757496 w 3043673"/>
                  <a:gd name="connsiteY16" fmla="*/ 2352752 h 2355865"/>
                  <a:gd name="connsiteX17" fmla="*/ 611612 w 3043673"/>
                  <a:gd name="connsiteY17" fmla="*/ 2205346 h 2355865"/>
                  <a:gd name="connsiteX18" fmla="*/ 610093 w 3043673"/>
                  <a:gd name="connsiteY18" fmla="*/ 1088428 h 2355865"/>
                  <a:gd name="connsiteX19" fmla="*/ 594896 w 3043673"/>
                  <a:gd name="connsiteY19" fmla="*/ 1020044 h 2355865"/>
                  <a:gd name="connsiteX20" fmla="*/ 537150 w 3043673"/>
                  <a:gd name="connsiteY20" fmla="*/ 1050436 h 2355865"/>
                  <a:gd name="connsiteX21" fmla="*/ 284894 w 3043673"/>
                  <a:gd name="connsiteY21" fmla="*/ 1232790 h 2355865"/>
                  <a:gd name="connsiteX22" fmla="*/ 149650 w 3043673"/>
                  <a:gd name="connsiteY22" fmla="*/ 1273820 h 2355865"/>
                  <a:gd name="connsiteX23" fmla="*/ 6804 w 3043673"/>
                  <a:gd name="connsiteY23" fmla="*/ 1167448 h 2355865"/>
                  <a:gd name="connsiteX24" fmla="*/ 66070 w 3043673"/>
                  <a:gd name="connsiteY24" fmla="*/ 1007886 h 2355865"/>
                  <a:gd name="connsiteX25" fmla="*/ 546268 w 3043673"/>
                  <a:gd name="connsiteY25" fmla="*/ 661415 h 2355865"/>
                  <a:gd name="connsiteX26" fmla="*/ 1372941 w 3043673"/>
                  <a:gd name="connsiteY26" fmla="*/ 67242 h 2355865"/>
                  <a:gd name="connsiteX27" fmla="*/ 1522812 w 3043673"/>
                  <a:gd name="connsiteY27" fmla="*/ 0 h 2355865"/>
                  <a:gd name="connsiteX0" fmla="*/ 1522812 w 3043673"/>
                  <a:gd name="connsiteY0" fmla="*/ 0 h 2355189"/>
                  <a:gd name="connsiteX1" fmla="*/ 1673823 w 3043673"/>
                  <a:gd name="connsiteY1" fmla="*/ 67242 h 2355189"/>
                  <a:gd name="connsiteX2" fmla="*/ 2518731 w 3043673"/>
                  <a:gd name="connsiteY2" fmla="*/ 676609 h 2355189"/>
                  <a:gd name="connsiteX3" fmla="*/ 2951822 w 3043673"/>
                  <a:gd name="connsiteY3" fmla="*/ 985093 h 2355189"/>
                  <a:gd name="connsiteX4" fmla="*/ 3042998 w 3043673"/>
                  <a:gd name="connsiteY4" fmla="*/ 1108182 h 2355189"/>
                  <a:gd name="connsiteX5" fmla="*/ 2979175 w 3043673"/>
                  <a:gd name="connsiteY5" fmla="*/ 1244948 h 2355189"/>
                  <a:gd name="connsiteX6" fmla="*/ 2784665 w 3043673"/>
                  <a:gd name="connsiteY6" fmla="*/ 1244948 h 2355189"/>
                  <a:gd name="connsiteX7" fmla="*/ 2524811 w 3043673"/>
                  <a:gd name="connsiteY7" fmla="*/ 1061075 h 2355189"/>
                  <a:gd name="connsiteX8" fmla="*/ 2448829 w 3043673"/>
                  <a:gd name="connsiteY8" fmla="*/ 1020044 h 2355189"/>
                  <a:gd name="connsiteX9" fmla="*/ 2435152 w 3043673"/>
                  <a:gd name="connsiteY9" fmla="*/ 1103622 h 2355189"/>
                  <a:gd name="connsiteX10" fmla="*/ 2435152 w 3043673"/>
                  <a:gd name="connsiteY10" fmla="*/ 1653726 h 2355189"/>
                  <a:gd name="connsiteX11" fmla="*/ 2435152 w 3043673"/>
                  <a:gd name="connsiteY11" fmla="*/ 2208387 h 2355189"/>
                  <a:gd name="connsiteX12" fmla="*/ 2295347 w 3043673"/>
                  <a:gd name="connsiteY12" fmla="*/ 2354271 h 2355189"/>
                  <a:gd name="connsiteX13" fmla="*/ 2038350 w 3043673"/>
                  <a:gd name="connsiteY13" fmla="*/ 2355189 h 2355189"/>
                  <a:gd name="connsiteX14" fmla="*/ 966443 w 3043673"/>
                  <a:gd name="connsiteY14" fmla="*/ 2352941 h 2355189"/>
                  <a:gd name="connsiteX15" fmla="*/ 757496 w 3043673"/>
                  <a:gd name="connsiteY15" fmla="*/ 2352752 h 2355189"/>
                  <a:gd name="connsiteX16" fmla="*/ 611612 w 3043673"/>
                  <a:gd name="connsiteY16" fmla="*/ 2205346 h 2355189"/>
                  <a:gd name="connsiteX17" fmla="*/ 610093 w 3043673"/>
                  <a:gd name="connsiteY17" fmla="*/ 1088428 h 2355189"/>
                  <a:gd name="connsiteX18" fmla="*/ 594896 w 3043673"/>
                  <a:gd name="connsiteY18" fmla="*/ 1020044 h 2355189"/>
                  <a:gd name="connsiteX19" fmla="*/ 537150 w 3043673"/>
                  <a:gd name="connsiteY19" fmla="*/ 1050436 h 2355189"/>
                  <a:gd name="connsiteX20" fmla="*/ 284894 w 3043673"/>
                  <a:gd name="connsiteY20" fmla="*/ 1232790 h 2355189"/>
                  <a:gd name="connsiteX21" fmla="*/ 149650 w 3043673"/>
                  <a:gd name="connsiteY21" fmla="*/ 1273820 h 2355189"/>
                  <a:gd name="connsiteX22" fmla="*/ 6804 w 3043673"/>
                  <a:gd name="connsiteY22" fmla="*/ 1167448 h 2355189"/>
                  <a:gd name="connsiteX23" fmla="*/ 66070 w 3043673"/>
                  <a:gd name="connsiteY23" fmla="*/ 1007886 h 2355189"/>
                  <a:gd name="connsiteX24" fmla="*/ 546268 w 3043673"/>
                  <a:gd name="connsiteY24" fmla="*/ 661415 h 2355189"/>
                  <a:gd name="connsiteX25" fmla="*/ 1372941 w 3043673"/>
                  <a:gd name="connsiteY25" fmla="*/ 67242 h 2355189"/>
                  <a:gd name="connsiteX26" fmla="*/ 1522812 w 3043673"/>
                  <a:gd name="connsiteY26" fmla="*/ 0 h 2355189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966443 w 3043673"/>
                  <a:gd name="connsiteY13" fmla="*/ 2352941 h 2354271"/>
                  <a:gd name="connsiteX14" fmla="*/ 757496 w 3043673"/>
                  <a:gd name="connsiteY14" fmla="*/ 2352752 h 2354271"/>
                  <a:gd name="connsiteX15" fmla="*/ 611612 w 3043673"/>
                  <a:gd name="connsiteY15" fmla="*/ 2205346 h 2354271"/>
                  <a:gd name="connsiteX16" fmla="*/ 610093 w 3043673"/>
                  <a:gd name="connsiteY16" fmla="*/ 1088428 h 2354271"/>
                  <a:gd name="connsiteX17" fmla="*/ 594896 w 3043673"/>
                  <a:gd name="connsiteY17" fmla="*/ 1020044 h 2354271"/>
                  <a:gd name="connsiteX18" fmla="*/ 537150 w 3043673"/>
                  <a:gd name="connsiteY18" fmla="*/ 1050436 h 2354271"/>
                  <a:gd name="connsiteX19" fmla="*/ 284894 w 3043673"/>
                  <a:gd name="connsiteY19" fmla="*/ 1232790 h 2354271"/>
                  <a:gd name="connsiteX20" fmla="*/ 149650 w 3043673"/>
                  <a:gd name="connsiteY20" fmla="*/ 1273820 h 2354271"/>
                  <a:gd name="connsiteX21" fmla="*/ 6804 w 3043673"/>
                  <a:gd name="connsiteY21" fmla="*/ 1167448 h 2354271"/>
                  <a:gd name="connsiteX22" fmla="*/ 66070 w 3043673"/>
                  <a:gd name="connsiteY22" fmla="*/ 1007886 h 2354271"/>
                  <a:gd name="connsiteX23" fmla="*/ 546268 w 3043673"/>
                  <a:gd name="connsiteY23" fmla="*/ 661415 h 2354271"/>
                  <a:gd name="connsiteX24" fmla="*/ 1372941 w 3043673"/>
                  <a:gd name="connsiteY24" fmla="*/ 67242 h 2354271"/>
                  <a:gd name="connsiteX25" fmla="*/ 1522812 w 3043673"/>
                  <a:gd name="connsiteY25" fmla="*/ 0 h 2354271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757496 w 3043673"/>
                  <a:gd name="connsiteY13" fmla="*/ 2352752 h 2354271"/>
                  <a:gd name="connsiteX14" fmla="*/ 611612 w 3043673"/>
                  <a:gd name="connsiteY14" fmla="*/ 2205346 h 2354271"/>
                  <a:gd name="connsiteX15" fmla="*/ 610093 w 3043673"/>
                  <a:gd name="connsiteY15" fmla="*/ 1088428 h 2354271"/>
                  <a:gd name="connsiteX16" fmla="*/ 594896 w 3043673"/>
                  <a:gd name="connsiteY16" fmla="*/ 1020044 h 2354271"/>
                  <a:gd name="connsiteX17" fmla="*/ 537150 w 3043673"/>
                  <a:gd name="connsiteY17" fmla="*/ 1050436 h 2354271"/>
                  <a:gd name="connsiteX18" fmla="*/ 284894 w 3043673"/>
                  <a:gd name="connsiteY18" fmla="*/ 1232790 h 2354271"/>
                  <a:gd name="connsiteX19" fmla="*/ 149650 w 3043673"/>
                  <a:gd name="connsiteY19" fmla="*/ 1273820 h 2354271"/>
                  <a:gd name="connsiteX20" fmla="*/ 6804 w 3043673"/>
                  <a:gd name="connsiteY20" fmla="*/ 1167448 h 2354271"/>
                  <a:gd name="connsiteX21" fmla="*/ 66070 w 3043673"/>
                  <a:gd name="connsiteY21" fmla="*/ 1007886 h 2354271"/>
                  <a:gd name="connsiteX22" fmla="*/ 546268 w 3043673"/>
                  <a:gd name="connsiteY22" fmla="*/ 661415 h 2354271"/>
                  <a:gd name="connsiteX23" fmla="*/ 1372941 w 3043673"/>
                  <a:gd name="connsiteY23" fmla="*/ 67242 h 2354271"/>
                  <a:gd name="connsiteX24" fmla="*/ 1522812 w 3043673"/>
                  <a:gd name="connsiteY24" fmla="*/ 0 h 235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3673" h="2354271">
                    <a:moveTo>
                      <a:pt x="1522812" y="0"/>
                    </a:moveTo>
                    <a:cubicBezTo>
                      <a:pt x="1566311" y="0"/>
                      <a:pt x="1610000" y="22414"/>
                      <a:pt x="1673823" y="67242"/>
                    </a:cubicBezTo>
                    <a:lnTo>
                      <a:pt x="2518731" y="676609"/>
                    </a:lnTo>
                    <a:lnTo>
                      <a:pt x="2951822" y="985093"/>
                    </a:lnTo>
                    <a:cubicBezTo>
                      <a:pt x="2995891" y="1017006"/>
                      <a:pt x="3038440" y="1047397"/>
                      <a:pt x="3042998" y="1108182"/>
                    </a:cubicBezTo>
                    <a:cubicBezTo>
                      <a:pt x="3047558" y="1165928"/>
                      <a:pt x="3029323" y="1214555"/>
                      <a:pt x="2979175" y="1244948"/>
                    </a:cubicBezTo>
                    <a:cubicBezTo>
                      <a:pt x="2915352" y="1284457"/>
                      <a:pt x="2846969" y="1285976"/>
                      <a:pt x="2784665" y="1244948"/>
                    </a:cubicBezTo>
                    <a:cubicBezTo>
                      <a:pt x="2696528" y="1187202"/>
                      <a:pt x="2611429" y="1121860"/>
                      <a:pt x="2524811" y="1061075"/>
                    </a:cubicBezTo>
                    <a:cubicBezTo>
                      <a:pt x="2500496" y="1044359"/>
                      <a:pt x="2476182" y="1007886"/>
                      <a:pt x="2448829" y="1020044"/>
                    </a:cubicBezTo>
                    <a:cubicBezTo>
                      <a:pt x="2418436" y="1033720"/>
                      <a:pt x="2435152" y="1074750"/>
                      <a:pt x="2435152" y="1103622"/>
                    </a:cubicBezTo>
                    <a:cubicBezTo>
                      <a:pt x="2433632" y="1289017"/>
                      <a:pt x="2435152" y="1471371"/>
                      <a:pt x="2435152" y="1653726"/>
                    </a:cubicBezTo>
                    <a:lnTo>
                      <a:pt x="2435152" y="2208387"/>
                    </a:lnTo>
                    <a:cubicBezTo>
                      <a:pt x="2435152" y="2313241"/>
                      <a:pt x="2398681" y="2352752"/>
                      <a:pt x="2295347" y="2354271"/>
                    </a:cubicBezTo>
                    <a:lnTo>
                      <a:pt x="757496" y="2352752"/>
                    </a:lnTo>
                    <a:cubicBezTo>
                      <a:pt x="648083" y="2351230"/>
                      <a:pt x="611612" y="2314760"/>
                      <a:pt x="611612" y="2205346"/>
                    </a:cubicBezTo>
                    <a:cubicBezTo>
                      <a:pt x="611612" y="1833042"/>
                      <a:pt x="611612" y="1460735"/>
                      <a:pt x="610093" y="1088428"/>
                    </a:cubicBezTo>
                    <a:cubicBezTo>
                      <a:pt x="610093" y="1065632"/>
                      <a:pt x="623768" y="1032200"/>
                      <a:pt x="594896" y="1020044"/>
                    </a:cubicBezTo>
                    <a:cubicBezTo>
                      <a:pt x="573623" y="1010927"/>
                      <a:pt x="555385" y="1036760"/>
                      <a:pt x="537150" y="1050436"/>
                    </a:cubicBezTo>
                    <a:cubicBezTo>
                      <a:pt x="452054" y="1111220"/>
                      <a:pt x="368474" y="1170486"/>
                      <a:pt x="284894" y="1232790"/>
                    </a:cubicBezTo>
                    <a:cubicBezTo>
                      <a:pt x="243864" y="1263184"/>
                      <a:pt x="199795" y="1279900"/>
                      <a:pt x="149650" y="1273820"/>
                    </a:cubicBezTo>
                    <a:cubicBezTo>
                      <a:pt x="81267" y="1266222"/>
                      <a:pt x="26559" y="1237350"/>
                      <a:pt x="6804" y="1167448"/>
                    </a:cubicBezTo>
                    <a:cubicBezTo>
                      <a:pt x="-12951" y="1102103"/>
                      <a:pt x="11364" y="1047397"/>
                      <a:pt x="66070" y="1007886"/>
                    </a:cubicBezTo>
                    <a:lnTo>
                      <a:pt x="546268" y="661415"/>
                    </a:lnTo>
                    <a:lnTo>
                      <a:pt x="1372941" y="67242"/>
                    </a:lnTo>
                    <a:cubicBezTo>
                      <a:pt x="1436004" y="22414"/>
                      <a:pt x="1479313" y="0"/>
                      <a:pt x="15228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Freeform: Shape 13">
                <a:extLst>
                  <a:ext uri="{FF2B5EF4-FFF2-40B4-BE49-F238E27FC236}">
                    <a16:creationId xmlns:a16="http://schemas.microsoft.com/office/drawing/2014/main" id="{F4104284-1EFF-4894-90E5-30DC4764CC11}"/>
                  </a:ext>
                </a:extLst>
              </p:cNvPr>
              <p:cNvSpPr/>
              <p:nvPr/>
            </p:nvSpPr>
            <p:spPr>
              <a:xfrm rot="19606927" flipH="1">
                <a:off x="6491465" y="4240421"/>
                <a:ext cx="1681242" cy="1223124"/>
              </a:xfrm>
              <a:custGeom>
                <a:avLst/>
                <a:gdLst>
                  <a:gd name="connsiteX0" fmla="*/ 1428658 w 1445031"/>
                  <a:gd name="connsiteY0" fmla="*/ 18855 h 1051276"/>
                  <a:gd name="connsiteX1" fmla="*/ 1444406 w 1445031"/>
                  <a:gd name="connsiteY1" fmla="*/ 153540 h 1051276"/>
                  <a:gd name="connsiteX2" fmla="*/ 1411029 w 1445031"/>
                  <a:gd name="connsiteY2" fmla="*/ 289809 h 1051276"/>
                  <a:gd name="connsiteX3" fmla="*/ 1263290 w 1445031"/>
                  <a:gd name="connsiteY3" fmla="*/ 442786 h 1051276"/>
                  <a:gd name="connsiteX4" fmla="*/ 1207160 w 1445031"/>
                  <a:gd name="connsiteY4" fmla="*/ 471478 h 1051276"/>
                  <a:gd name="connsiteX5" fmla="*/ 1143395 w 1445031"/>
                  <a:gd name="connsiteY5" fmla="*/ 497478 h 1051276"/>
                  <a:gd name="connsiteX6" fmla="*/ 1059752 w 1445031"/>
                  <a:gd name="connsiteY6" fmla="*/ 536607 h 1051276"/>
                  <a:gd name="connsiteX7" fmla="*/ 976257 w 1445031"/>
                  <a:gd name="connsiteY7" fmla="*/ 621060 h 1051276"/>
                  <a:gd name="connsiteX8" fmla="*/ 1061817 w 1445031"/>
                  <a:gd name="connsiteY8" fmla="*/ 439540 h 1051276"/>
                  <a:gd name="connsiteX9" fmla="*/ 1188535 w 1445031"/>
                  <a:gd name="connsiteY9" fmla="*/ 284240 h 1051276"/>
                  <a:gd name="connsiteX10" fmla="*/ 946016 w 1445031"/>
                  <a:gd name="connsiteY10" fmla="*/ 592368 h 1051276"/>
                  <a:gd name="connsiteX11" fmla="*/ 909358 w 1445031"/>
                  <a:gd name="connsiteY11" fmla="*/ 440720 h 1051276"/>
                  <a:gd name="connsiteX12" fmla="*/ 909542 w 1445031"/>
                  <a:gd name="connsiteY12" fmla="*/ 359327 h 1051276"/>
                  <a:gd name="connsiteX13" fmla="*/ 949224 w 1445031"/>
                  <a:gd name="connsiteY13" fmla="*/ 262666 h 1051276"/>
                  <a:gd name="connsiteX14" fmla="*/ 1078118 w 1445031"/>
                  <a:gd name="connsiteY14" fmla="*/ 172459 h 1051276"/>
                  <a:gd name="connsiteX15" fmla="*/ 1271293 w 1445031"/>
                  <a:gd name="connsiteY15" fmla="*/ 120975 h 1051276"/>
                  <a:gd name="connsiteX16" fmla="*/ 1383259 w 1445031"/>
                  <a:gd name="connsiteY16" fmla="*/ 72663 h 1051276"/>
                  <a:gd name="connsiteX17" fmla="*/ 1428658 w 1445031"/>
                  <a:gd name="connsiteY17" fmla="*/ 18855 h 1051276"/>
                  <a:gd name="connsiteX18" fmla="*/ 166 w 1445031"/>
                  <a:gd name="connsiteY18" fmla="*/ 0 h 1051276"/>
                  <a:gd name="connsiteX19" fmla="*/ 220147 w 1445031"/>
                  <a:gd name="connsiteY19" fmla="*/ 58766 h 1051276"/>
                  <a:gd name="connsiteX20" fmla="*/ 482896 w 1445031"/>
                  <a:gd name="connsiteY20" fmla="*/ 36780 h 1051276"/>
                  <a:gd name="connsiteX21" fmla="*/ 686477 w 1445031"/>
                  <a:gd name="connsiteY21" fmla="*/ 74704 h 1051276"/>
                  <a:gd name="connsiteX22" fmla="*/ 842644 w 1445031"/>
                  <a:gd name="connsiteY22" fmla="*/ 269105 h 1051276"/>
                  <a:gd name="connsiteX23" fmla="*/ 867874 w 1445031"/>
                  <a:gd name="connsiteY23" fmla="*/ 395721 h 1051276"/>
                  <a:gd name="connsiteX24" fmla="*/ 870345 w 1445031"/>
                  <a:gd name="connsiteY24" fmla="*/ 457275 h 1051276"/>
                  <a:gd name="connsiteX25" fmla="*/ 874900 w 1445031"/>
                  <a:gd name="connsiteY25" fmla="*/ 513438 h 1051276"/>
                  <a:gd name="connsiteX26" fmla="*/ 829617 w 1445031"/>
                  <a:gd name="connsiteY26" fmla="*/ 463337 h 1051276"/>
                  <a:gd name="connsiteX27" fmla="*/ 730391 w 1445031"/>
                  <a:gd name="connsiteY27" fmla="*/ 372495 h 1051276"/>
                  <a:gd name="connsiteX28" fmla="*/ 437207 w 1445031"/>
                  <a:gd name="connsiteY28" fmla="*/ 228906 h 1051276"/>
                  <a:gd name="connsiteX29" fmla="*/ 426415 w 1445031"/>
                  <a:gd name="connsiteY29" fmla="*/ 228692 h 1051276"/>
                  <a:gd name="connsiteX30" fmla="*/ 426274 w 1445031"/>
                  <a:gd name="connsiteY30" fmla="*/ 228624 h 1051276"/>
                  <a:gd name="connsiteX31" fmla="*/ 426118 w 1445031"/>
                  <a:gd name="connsiteY31" fmla="*/ 229070 h 1051276"/>
                  <a:gd name="connsiteX32" fmla="*/ 426415 w 1445031"/>
                  <a:gd name="connsiteY32" fmla="*/ 228692 h 1051276"/>
                  <a:gd name="connsiteX33" fmla="*/ 535955 w 1445031"/>
                  <a:gd name="connsiteY33" fmla="*/ 283971 h 1051276"/>
                  <a:gd name="connsiteX34" fmla="*/ 1045428 w 1445031"/>
                  <a:gd name="connsiteY34" fmla="*/ 865128 h 1051276"/>
                  <a:gd name="connsiteX35" fmla="*/ 1087578 w 1445031"/>
                  <a:gd name="connsiteY35" fmla="*/ 986821 h 1051276"/>
                  <a:gd name="connsiteX36" fmla="*/ 1095351 w 1445031"/>
                  <a:gd name="connsiteY36" fmla="*/ 1012624 h 1051276"/>
                  <a:gd name="connsiteX37" fmla="*/ 1096035 w 1445031"/>
                  <a:gd name="connsiteY37" fmla="*/ 1015239 h 1051276"/>
                  <a:gd name="connsiteX38" fmla="*/ 1035073 w 1445031"/>
                  <a:gd name="connsiteY38" fmla="*/ 1047847 h 1051276"/>
                  <a:gd name="connsiteX39" fmla="*/ 1026734 w 1445031"/>
                  <a:gd name="connsiteY39" fmla="*/ 1051276 h 1051276"/>
                  <a:gd name="connsiteX40" fmla="*/ 1005318 w 1445031"/>
                  <a:gd name="connsiteY40" fmla="*/ 946425 h 1051276"/>
                  <a:gd name="connsiteX41" fmla="*/ 916036 w 1445031"/>
                  <a:gd name="connsiteY41" fmla="*/ 719587 h 1051276"/>
                  <a:gd name="connsiteX42" fmla="*/ 673859 w 1445031"/>
                  <a:gd name="connsiteY42" fmla="*/ 519442 h 1051276"/>
                  <a:gd name="connsiteX43" fmla="*/ 478293 w 1445031"/>
                  <a:gd name="connsiteY43" fmla="*/ 477081 h 1051276"/>
                  <a:gd name="connsiteX44" fmla="*/ 9507 w 1445031"/>
                  <a:gd name="connsiteY44" fmla="*/ 61513 h 1051276"/>
                  <a:gd name="connsiteX45" fmla="*/ 50 w 1445031"/>
                  <a:gd name="connsiteY45" fmla="*/ 5869 h 1051276"/>
                  <a:gd name="connsiteX46" fmla="*/ 166 w 1445031"/>
                  <a:gd name="connsiteY46" fmla="*/ 0 h 1051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445031" h="1051276">
                    <a:moveTo>
                      <a:pt x="1428658" y="18855"/>
                    </a:moveTo>
                    <a:cubicBezTo>
                      <a:pt x="1441161" y="65214"/>
                      <a:pt x="1447061" y="119869"/>
                      <a:pt x="1444406" y="153540"/>
                    </a:cubicBezTo>
                    <a:cubicBezTo>
                      <a:pt x="1440902" y="200856"/>
                      <a:pt x="1433047" y="247509"/>
                      <a:pt x="1411029" y="289809"/>
                    </a:cubicBezTo>
                    <a:cubicBezTo>
                      <a:pt x="1377101" y="355086"/>
                      <a:pt x="1326760" y="404763"/>
                      <a:pt x="1263290" y="442786"/>
                    </a:cubicBezTo>
                    <a:cubicBezTo>
                      <a:pt x="1244961" y="453776"/>
                      <a:pt x="1216749" y="467200"/>
                      <a:pt x="1207160" y="471478"/>
                    </a:cubicBezTo>
                    <a:cubicBezTo>
                      <a:pt x="1195027" y="476382"/>
                      <a:pt x="1160581" y="490139"/>
                      <a:pt x="1143395" y="497478"/>
                    </a:cubicBezTo>
                    <a:cubicBezTo>
                      <a:pt x="1115072" y="509537"/>
                      <a:pt x="1089108" y="513741"/>
                      <a:pt x="1059752" y="536607"/>
                    </a:cubicBezTo>
                    <a:cubicBezTo>
                      <a:pt x="1013911" y="572564"/>
                      <a:pt x="1000082" y="588607"/>
                      <a:pt x="976257" y="621060"/>
                    </a:cubicBezTo>
                    <a:cubicBezTo>
                      <a:pt x="998938" y="557702"/>
                      <a:pt x="1026635" y="496888"/>
                      <a:pt x="1061817" y="439540"/>
                    </a:cubicBezTo>
                    <a:cubicBezTo>
                      <a:pt x="1097037" y="382081"/>
                      <a:pt x="1138712" y="329897"/>
                      <a:pt x="1188535" y="284240"/>
                    </a:cubicBezTo>
                    <a:cubicBezTo>
                      <a:pt x="1106884" y="325656"/>
                      <a:pt x="1002109" y="413355"/>
                      <a:pt x="946016" y="592368"/>
                    </a:cubicBezTo>
                    <a:cubicBezTo>
                      <a:pt x="927023" y="541955"/>
                      <a:pt x="919426" y="491023"/>
                      <a:pt x="909358" y="440720"/>
                    </a:cubicBezTo>
                    <a:cubicBezTo>
                      <a:pt x="906777" y="425968"/>
                      <a:pt x="906998" y="386212"/>
                      <a:pt x="909542" y="359327"/>
                    </a:cubicBezTo>
                    <a:cubicBezTo>
                      <a:pt x="912935" y="323628"/>
                      <a:pt x="928867" y="291764"/>
                      <a:pt x="949224" y="262666"/>
                    </a:cubicBezTo>
                    <a:cubicBezTo>
                      <a:pt x="981089" y="217083"/>
                      <a:pt x="1027962" y="191931"/>
                      <a:pt x="1078118" y="172459"/>
                    </a:cubicBezTo>
                    <a:cubicBezTo>
                      <a:pt x="1140555" y="148229"/>
                      <a:pt x="1207418" y="140042"/>
                      <a:pt x="1271293" y="120975"/>
                    </a:cubicBezTo>
                    <a:cubicBezTo>
                      <a:pt x="1310422" y="109321"/>
                      <a:pt x="1349219" y="96377"/>
                      <a:pt x="1383259" y="72663"/>
                    </a:cubicBezTo>
                    <a:cubicBezTo>
                      <a:pt x="1402216" y="59460"/>
                      <a:pt x="1417446" y="42864"/>
                      <a:pt x="1428658" y="18855"/>
                    </a:cubicBezTo>
                    <a:close/>
                    <a:moveTo>
                      <a:pt x="166" y="0"/>
                    </a:moveTo>
                    <a:cubicBezTo>
                      <a:pt x="62497" y="64142"/>
                      <a:pt x="142096" y="60378"/>
                      <a:pt x="220147" y="58766"/>
                    </a:cubicBezTo>
                    <a:cubicBezTo>
                      <a:pt x="308097" y="56939"/>
                      <a:pt x="394913" y="39400"/>
                      <a:pt x="482896" y="36780"/>
                    </a:cubicBezTo>
                    <a:cubicBezTo>
                      <a:pt x="553532" y="34659"/>
                      <a:pt x="622469" y="41900"/>
                      <a:pt x="686477" y="74704"/>
                    </a:cubicBezTo>
                    <a:cubicBezTo>
                      <a:pt x="764094" y="114472"/>
                      <a:pt x="815497" y="187757"/>
                      <a:pt x="842644" y="269105"/>
                    </a:cubicBezTo>
                    <a:cubicBezTo>
                      <a:pt x="856291" y="310045"/>
                      <a:pt x="864280" y="352791"/>
                      <a:pt x="867874" y="395721"/>
                    </a:cubicBezTo>
                    <a:cubicBezTo>
                      <a:pt x="869594" y="416196"/>
                      <a:pt x="870257" y="436771"/>
                      <a:pt x="870345" y="457275"/>
                    </a:cubicBezTo>
                    <a:cubicBezTo>
                      <a:pt x="870398" y="471259"/>
                      <a:pt x="864581" y="501947"/>
                      <a:pt x="874900" y="513438"/>
                    </a:cubicBezTo>
                    <a:cubicBezTo>
                      <a:pt x="858392" y="495061"/>
                      <a:pt x="844578" y="478664"/>
                      <a:pt x="829617" y="463337"/>
                    </a:cubicBezTo>
                    <a:cubicBezTo>
                      <a:pt x="811603" y="444906"/>
                      <a:pt x="737027" y="377660"/>
                      <a:pt x="730391" y="372495"/>
                    </a:cubicBezTo>
                    <a:cubicBezTo>
                      <a:pt x="642561" y="304497"/>
                      <a:pt x="544660" y="256917"/>
                      <a:pt x="437207" y="228906"/>
                    </a:cubicBezTo>
                    <a:cubicBezTo>
                      <a:pt x="433844" y="228022"/>
                      <a:pt x="429930" y="223694"/>
                      <a:pt x="426415" y="228692"/>
                    </a:cubicBezTo>
                    <a:cubicBezTo>
                      <a:pt x="426368" y="228670"/>
                      <a:pt x="426321" y="228647"/>
                      <a:pt x="426274" y="228624"/>
                    </a:cubicBezTo>
                    <a:cubicBezTo>
                      <a:pt x="426207" y="228766"/>
                      <a:pt x="426221" y="228917"/>
                      <a:pt x="426118" y="229070"/>
                    </a:cubicBezTo>
                    <a:cubicBezTo>
                      <a:pt x="426118" y="229070"/>
                      <a:pt x="426415" y="228692"/>
                      <a:pt x="426415" y="228692"/>
                    </a:cubicBezTo>
                    <a:cubicBezTo>
                      <a:pt x="463773" y="245411"/>
                      <a:pt x="500579" y="263226"/>
                      <a:pt x="535955" y="283971"/>
                    </a:cubicBezTo>
                    <a:cubicBezTo>
                      <a:pt x="760097" y="415154"/>
                      <a:pt x="943465" y="626538"/>
                      <a:pt x="1045428" y="865128"/>
                    </a:cubicBezTo>
                    <a:cubicBezTo>
                      <a:pt x="1062329" y="904646"/>
                      <a:pt x="1076392" y="945323"/>
                      <a:pt x="1087578" y="986821"/>
                    </a:cubicBezTo>
                    <a:cubicBezTo>
                      <a:pt x="1089031" y="992204"/>
                      <a:pt x="1092038" y="1001509"/>
                      <a:pt x="1095351" y="1012624"/>
                    </a:cubicBezTo>
                    <a:lnTo>
                      <a:pt x="1096035" y="1015239"/>
                    </a:lnTo>
                    <a:lnTo>
                      <a:pt x="1035073" y="1047847"/>
                    </a:lnTo>
                    <a:lnTo>
                      <a:pt x="1026734" y="1051276"/>
                    </a:lnTo>
                    <a:lnTo>
                      <a:pt x="1005318" y="946425"/>
                    </a:lnTo>
                    <a:cubicBezTo>
                      <a:pt x="984277" y="867300"/>
                      <a:pt x="957712" y="790362"/>
                      <a:pt x="916036" y="719587"/>
                    </a:cubicBezTo>
                    <a:cubicBezTo>
                      <a:pt x="859655" y="623810"/>
                      <a:pt x="781068" y="554070"/>
                      <a:pt x="673859" y="519442"/>
                    </a:cubicBezTo>
                    <a:cubicBezTo>
                      <a:pt x="610094" y="498834"/>
                      <a:pt x="544145" y="487877"/>
                      <a:pt x="478293" y="477081"/>
                    </a:cubicBezTo>
                    <a:cubicBezTo>
                      <a:pt x="254112" y="440297"/>
                      <a:pt x="64247" y="286790"/>
                      <a:pt x="9507" y="61513"/>
                    </a:cubicBezTo>
                    <a:cubicBezTo>
                      <a:pt x="5072" y="43210"/>
                      <a:pt x="1717" y="24643"/>
                      <a:pt x="50" y="5869"/>
                    </a:cubicBezTo>
                    <a:cubicBezTo>
                      <a:pt x="-94" y="4355"/>
                      <a:pt x="113" y="2836"/>
                      <a:pt x="1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4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F28B2B92-CEB7-43A6-BB3F-E0A3EC3491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33750" y="2867229"/>
              <a:ext cx="3474720" cy="2687685"/>
              <a:chOff x="5429250" y="3127753"/>
              <a:chExt cx="3043673" cy="2354271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CCBF49A-9843-4B1D-B1D7-78BF84C5C26E}"/>
                  </a:ext>
                </a:extLst>
              </p:cNvPr>
              <p:cNvSpPr/>
              <p:nvPr/>
            </p:nvSpPr>
            <p:spPr>
              <a:xfrm>
                <a:off x="5429250" y="3127753"/>
                <a:ext cx="3043673" cy="2354271"/>
              </a:xfrm>
              <a:custGeom>
                <a:avLst/>
                <a:gdLst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1047750 w 3043673"/>
                  <a:gd name="connsiteY16" fmla="*/ 2353459 h 2355865"/>
                  <a:gd name="connsiteX17" fmla="*/ 966443 w 3043673"/>
                  <a:gd name="connsiteY17" fmla="*/ 2352941 h 2355865"/>
                  <a:gd name="connsiteX18" fmla="*/ 757496 w 3043673"/>
                  <a:gd name="connsiteY18" fmla="*/ 2352752 h 2355865"/>
                  <a:gd name="connsiteX19" fmla="*/ 611612 w 3043673"/>
                  <a:gd name="connsiteY19" fmla="*/ 2205346 h 2355865"/>
                  <a:gd name="connsiteX20" fmla="*/ 610093 w 3043673"/>
                  <a:gd name="connsiteY20" fmla="*/ 1088428 h 2355865"/>
                  <a:gd name="connsiteX21" fmla="*/ 594896 w 3043673"/>
                  <a:gd name="connsiteY21" fmla="*/ 1020044 h 2355865"/>
                  <a:gd name="connsiteX22" fmla="*/ 537150 w 3043673"/>
                  <a:gd name="connsiteY22" fmla="*/ 1050436 h 2355865"/>
                  <a:gd name="connsiteX23" fmla="*/ 284894 w 3043673"/>
                  <a:gd name="connsiteY23" fmla="*/ 1232790 h 2355865"/>
                  <a:gd name="connsiteX24" fmla="*/ 149650 w 3043673"/>
                  <a:gd name="connsiteY24" fmla="*/ 1273820 h 2355865"/>
                  <a:gd name="connsiteX25" fmla="*/ 6804 w 3043673"/>
                  <a:gd name="connsiteY25" fmla="*/ 1167448 h 2355865"/>
                  <a:gd name="connsiteX26" fmla="*/ 66070 w 3043673"/>
                  <a:gd name="connsiteY26" fmla="*/ 1007886 h 2355865"/>
                  <a:gd name="connsiteX27" fmla="*/ 546268 w 3043673"/>
                  <a:gd name="connsiteY27" fmla="*/ 661415 h 2355865"/>
                  <a:gd name="connsiteX28" fmla="*/ 1372941 w 3043673"/>
                  <a:gd name="connsiteY28" fmla="*/ 67242 h 2355865"/>
                  <a:gd name="connsiteX29" fmla="*/ 1522812 w 3043673"/>
                  <a:gd name="connsiteY29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966443 w 3043673"/>
                  <a:gd name="connsiteY16" fmla="*/ 2352941 h 2355865"/>
                  <a:gd name="connsiteX17" fmla="*/ 757496 w 3043673"/>
                  <a:gd name="connsiteY17" fmla="*/ 2352752 h 2355865"/>
                  <a:gd name="connsiteX18" fmla="*/ 611612 w 3043673"/>
                  <a:gd name="connsiteY18" fmla="*/ 2205346 h 2355865"/>
                  <a:gd name="connsiteX19" fmla="*/ 610093 w 3043673"/>
                  <a:gd name="connsiteY19" fmla="*/ 1088428 h 2355865"/>
                  <a:gd name="connsiteX20" fmla="*/ 594896 w 3043673"/>
                  <a:gd name="connsiteY20" fmla="*/ 1020044 h 2355865"/>
                  <a:gd name="connsiteX21" fmla="*/ 537150 w 3043673"/>
                  <a:gd name="connsiteY21" fmla="*/ 1050436 h 2355865"/>
                  <a:gd name="connsiteX22" fmla="*/ 284894 w 3043673"/>
                  <a:gd name="connsiteY22" fmla="*/ 1232790 h 2355865"/>
                  <a:gd name="connsiteX23" fmla="*/ 149650 w 3043673"/>
                  <a:gd name="connsiteY23" fmla="*/ 1273820 h 2355865"/>
                  <a:gd name="connsiteX24" fmla="*/ 6804 w 3043673"/>
                  <a:gd name="connsiteY24" fmla="*/ 1167448 h 2355865"/>
                  <a:gd name="connsiteX25" fmla="*/ 66070 w 3043673"/>
                  <a:gd name="connsiteY25" fmla="*/ 1007886 h 2355865"/>
                  <a:gd name="connsiteX26" fmla="*/ 546268 w 3043673"/>
                  <a:gd name="connsiteY26" fmla="*/ 661415 h 2355865"/>
                  <a:gd name="connsiteX27" fmla="*/ 1372941 w 3043673"/>
                  <a:gd name="connsiteY27" fmla="*/ 67242 h 2355865"/>
                  <a:gd name="connsiteX28" fmla="*/ 1522812 w 3043673"/>
                  <a:gd name="connsiteY28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966443 w 3043673"/>
                  <a:gd name="connsiteY15" fmla="*/ 2352941 h 2355865"/>
                  <a:gd name="connsiteX16" fmla="*/ 757496 w 3043673"/>
                  <a:gd name="connsiteY16" fmla="*/ 2352752 h 2355865"/>
                  <a:gd name="connsiteX17" fmla="*/ 611612 w 3043673"/>
                  <a:gd name="connsiteY17" fmla="*/ 2205346 h 2355865"/>
                  <a:gd name="connsiteX18" fmla="*/ 610093 w 3043673"/>
                  <a:gd name="connsiteY18" fmla="*/ 1088428 h 2355865"/>
                  <a:gd name="connsiteX19" fmla="*/ 594896 w 3043673"/>
                  <a:gd name="connsiteY19" fmla="*/ 1020044 h 2355865"/>
                  <a:gd name="connsiteX20" fmla="*/ 537150 w 3043673"/>
                  <a:gd name="connsiteY20" fmla="*/ 1050436 h 2355865"/>
                  <a:gd name="connsiteX21" fmla="*/ 284894 w 3043673"/>
                  <a:gd name="connsiteY21" fmla="*/ 1232790 h 2355865"/>
                  <a:gd name="connsiteX22" fmla="*/ 149650 w 3043673"/>
                  <a:gd name="connsiteY22" fmla="*/ 1273820 h 2355865"/>
                  <a:gd name="connsiteX23" fmla="*/ 6804 w 3043673"/>
                  <a:gd name="connsiteY23" fmla="*/ 1167448 h 2355865"/>
                  <a:gd name="connsiteX24" fmla="*/ 66070 w 3043673"/>
                  <a:gd name="connsiteY24" fmla="*/ 1007886 h 2355865"/>
                  <a:gd name="connsiteX25" fmla="*/ 546268 w 3043673"/>
                  <a:gd name="connsiteY25" fmla="*/ 661415 h 2355865"/>
                  <a:gd name="connsiteX26" fmla="*/ 1372941 w 3043673"/>
                  <a:gd name="connsiteY26" fmla="*/ 67242 h 2355865"/>
                  <a:gd name="connsiteX27" fmla="*/ 1522812 w 3043673"/>
                  <a:gd name="connsiteY27" fmla="*/ 0 h 2355865"/>
                  <a:gd name="connsiteX0" fmla="*/ 1522812 w 3043673"/>
                  <a:gd name="connsiteY0" fmla="*/ 0 h 2355189"/>
                  <a:gd name="connsiteX1" fmla="*/ 1673823 w 3043673"/>
                  <a:gd name="connsiteY1" fmla="*/ 67242 h 2355189"/>
                  <a:gd name="connsiteX2" fmla="*/ 2518731 w 3043673"/>
                  <a:gd name="connsiteY2" fmla="*/ 676609 h 2355189"/>
                  <a:gd name="connsiteX3" fmla="*/ 2951822 w 3043673"/>
                  <a:gd name="connsiteY3" fmla="*/ 985093 h 2355189"/>
                  <a:gd name="connsiteX4" fmla="*/ 3042998 w 3043673"/>
                  <a:gd name="connsiteY4" fmla="*/ 1108182 h 2355189"/>
                  <a:gd name="connsiteX5" fmla="*/ 2979175 w 3043673"/>
                  <a:gd name="connsiteY5" fmla="*/ 1244948 h 2355189"/>
                  <a:gd name="connsiteX6" fmla="*/ 2784665 w 3043673"/>
                  <a:gd name="connsiteY6" fmla="*/ 1244948 h 2355189"/>
                  <a:gd name="connsiteX7" fmla="*/ 2524811 w 3043673"/>
                  <a:gd name="connsiteY7" fmla="*/ 1061075 h 2355189"/>
                  <a:gd name="connsiteX8" fmla="*/ 2448829 w 3043673"/>
                  <a:gd name="connsiteY8" fmla="*/ 1020044 h 2355189"/>
                  <a:gd name="connsiteX9" fmla="*/ 2435152 w 3043673"/>
                  <a:gd name="connsiteY9" fmla="*/ 1103622 h 2355189"/>
                  <a:gd name="connsiteX10" fmla="*/ 2435152 w 3043673"/>
                  <a:gd name="connsiteY10" fmla="*/ 1653726 h 2355189"/>
                  <a:gd name="connsiteX11" fmla="*/ 2435152 w 3043673"/>
                  <a:gd name="connsiteY11" fmla="*/ 2208387 h 2355189"/>
                  <a:gd name="connsiteX12" fmla="*/ 2295347 w 3043673"/>
                  <a:gd name="connsiteY12" fmla="*/ 2354271 h 2355189"/>
                  <a:gd name="connsiteX13" fmla="*/ 2038350 w 3043673"/>
                  <a:gd name="connsiteY13" fmla="*/ 2355189 h 2355189"/>
                  <a:gd name="connsiteX14" fmla="*/ 966443 w 3043673"/>
                  <a:gd name="connsiteY14" fmla="*/ 2352941 h 2355189"/>
                  <a:gd name="connsiteX15" fmla="*/ 757496 w 3043673"/>
                  <a:gd name="connsiteY15" fmla="*/ 2352752 h 2355189"/>
                  <a:gd name="connsiteX16" fmla="*/ 611612 w 3043673"/>
                  <a:gd name="connsiteY16" fmla="*/ 2205346 h 2355189"/>
                  <a:gd name="connsiteX17" fmla="*/ 610093 w 3043673"/>
                  <a:gd name="connsiteY17" fmla="*/ 1088428 h 2355189"/>
                  <a:gd name="connsiteX18" fmla="*/ 594896 w 3043673"/>
                  <a:gd name="connsiteY18" fmla="*/ 1020044 h 2355189"/>
                  <a:gd name="connsiteX19" fmla="*/ 537150 w 3043673"/>
                  <a:gd name="connsiteY19" fmla="*/ 1050436 h 2355189"/>
                  <a:gd name="connsiteX20" fmla="*/ 284894 w 3043673"/>
                  <a:gd name="connsiteY20" fmla="*/ 1232790 h 2355189"/>
                  <a:gd name="connsiteX21" fmla="*/ 149650 w 3043673"/>
                  <a:gd name="connsiteY21" fmla="*/ 1273820 h 2355189"/>
                  <a:gd name="connsiteX22" fmla="*/ 6804 w 3043673"/>
                  <a:gd name="connsiteY22" fmla="*/ 1167448 h 2355189"/>
                  <a:gd name="connsiteX23" fmla="*/ 66070 w 3043673"/>
                  <a:gd name="connsiteY23" fmla="*/ 1007886 h 2355189"/>
                  <a:gd name="connsiteX24" fmla="*/ 546268 w 3043673"/>
                  <a:gd name="connsiteY24" fmla="*/ 661415 h 2355189"/>
                  <a:gd name="connsiteX25" fmla="*/ 1372941 w 3043673"/>
                  <a:gd name="connsiteY25" fmla="*/ 67242 h 2355189"/>
                  <a:gd name="connsiteX26" fmla="*/ 1522812 w 3043673"/>
                  <a:gd name="connsiteY26" fmla="*/ 0 h 2355189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966443 w 3043673"/>
                  <a:gd name="connsiteY13" fmla="*/ 2352941 h 2354271"/>
                  <a:gd name="connsiteX14" fmla="*/ 757496 w 3043673"/>
                  <a:gd name="connsiteY14" fmla="*/ 2352752 h 2354271"/>
                  <a:gd name="connsiteX15" fmla="*/ 611612 w 3043673"/>
                  <a:gd name="connsiteY15" fmla="*/ 2205346 h 2354271"/>
                  <a:gd name="connsiteX16" fmla="*/ 610093 w 3043673"/>
                  <a:gd name="connsiteY16" fmla="*/ 1088428 h 2354271"/>
                  <a:gd name="connsiteX17" fmla="*/ 594896 w 3043673"/>
                  <a:gd name="connsiteY17" fmla="*/ 1020044 h 2354271"/>
                  <a:gd name="connsiteX18" fmla="*/ 537150 w 3043673"/>
                  <a:gd name="connsiteY18" fmla="*/ 1050436 h 2354271"/>
                  <a:gd name="connsiteX19" fmla="*/ 284894 w 3043673"/>
                  <a:gd name="connsiteY19" fmla="*/ 1232790 h 2354271"/>
                  <a:gd name="connsiteX20" fmla="*/ 149650 w 3043673"/>
                  <a:gd name="connsiteY20" fmla="*/ 1273820 h 2354271"/>
                  <a:gd name="connsiteX21" fmla="*/ 6804 w 3043673"/>
                  <a:gd name="connsiteY21" fmla="*/ 1167448 h 2354271"/>
                  <a:gd name="connsiteX22" fmla="*/ 66070 w 3043673"/>
                  <a:gd name="connsiteY22" fmla="*/ 1007886 h 2354271"/>
                  <a:gd name="connsiteX23" fmla="*/ 546268 w 3043673"/>
                  <a:gd name="connsiteY23" fmla="*/ 661415 h 2354271"/>
                  <a:gd name="connsiteX24" fmla="*/ 1372941 w 3043673"/>
                  <a:gd name="connsiteY24" fmla="*/ 67242 h 2354271"/>
                  <a:gd name="connsiteX25" fmla="*/ 1522812 w 3043673"/>
                  <a:gd name="connsiteY25" fmla="*/ 0 h 2354271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757496 w 3043673"/>
                  <a:gd name="connsiteY13" fmla="*/ 2352752 h 2354271"/>
                  <a:gd name="connsiteX14" fmla="*/ 611612 w 3043673"/>
                  <a:gd name="connsiteY14" fmla="*/ 2205346 h 2354271"/>
                  <a:gd name="connsiteX15" fmla="*/ 610093 w 3043673"/>
                  <a:gd name="connsiteY15" fmla="*/ 1088428 h 2354271"/>
                  <a:gd name="connsiteX16" fmla="*/ 594896 w 3043673"/>
                  <a:gd name="connsiteY16" fmla="*/ 1020044 h 2354271"/>
                  <a:gd name="connsiteX17" fmla="*/ 537150 w 3043673"/>
                  <a:gd name="connsiteY17" fmla="*/ 1050436 h 2354271"/>
                  <a:gd name="connsiteX18" fmla="*/ 284894 w 3043673"/>
                  <a:gd name="connsiteY18" fmla="*/ 1232790 h 2354271"/>
                  <a:gd name="connsiteX19" fmla="*/ 149650 w 3043673"/>
                  <a:gd name="connsiteY19" fmla="*/ 1273820 h 2354271"/>
                  <a:gd name="connsiteX20" fmla="*/ 6804 w 3043673"/>
                  <a:gd name="connsiteY20" fmla="*/ 1167448 h 2354271"/>
                  <a:gd name="connsiteX21" fmla="*/ 66070 w 3043673"/>
                  <a:gd name="connsiteY21" fmla="*/ 1007886 h 2354271"/>
                  <a:gd name="connsiteX22" fmla="*/ 546268 w 3043673"/>
                  <a:gd name="connsiteY22" fmla="*/ 661415 h 2354271"/>
                  <a:gd name="connsiteX23" fmla="*/ 1372941 w 3043673"/>
                  <a:gd name="connsiteY23" fmla="*/ 67242 h 2354271"/>
                  <a:gd name="connsiteX24" fmla="*/ 1522812 w 3043673"/>
                  <a:gd name="connsiteY24" fmla="*/ 0 h 235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3673" h="2354271">
                    <a:moveTo>
                      <a:pt x="1522812" y="0"/>
                    </a:moveTo>
                    <a:cubicBezTo>
                      <a:pt x="1566311" y="0"/>
                      <a:pt x="1610000" y="22414"/>
                      <a:pt x="1673823" y="67242"/>
                    </a:cubicBezTo>
                    <a:lnTo>
                      <a:pt x="2518731" y="676609"/>
                    </a:lnTo>
                    <a:lnTo>
                      <a:pt x="2951822" y="985093"/>
                    </a:lnTo>
                    <a:cubicBezTo>
                      <a:pt x="2995891" y="1017006"/>
                      <a:pt x="3038440" y="1047397"/>
                      <a:pt x="3042998" y="1108182"/>
                    </a:cubicBezTo>
                    <a:cubicBezTo>
                      <a:pt x="3047558" y="1165928"/>
                      <a:pt x="3029323" y="1214555"/>
                      <a:pt x="2979175" y="1244948"/>
                    </a:cubicBezTo>
                    <a:cubicBezTo>
                      <a:pt x="2915352" y="1284457"/>
                      <a:pt x="2846969" y="1285976"/>
                      <a:pt x="2784665" y="1244948"/>
                    </a:cubicBezTo>
                    <a:cubicBezTo>
                      <a:pt x="2696528" y="1187202"/>
                      <a:pt x="2611429" y="1121860"/>
                      <a:pt x="2524811" y="1061075"/>
                    </a:cubicBezTo>
                    <a:cubicBezTo>
                      <a:pt x="2500496" y="1044359"/>
                      <a:pt x="2476182" y="1007886"/>
                      <a:pt x="2448829" y="1020044"/>
                    </a:cubicBezTo>
                    <a:cubicBezTo>
                      <a:pt x="2418436" y="1033720"/>
                      <a:pt x="2435152" y="1074750"/>
                      <a:pt x="2435152" y="1103622"/>
                    </a:cubicBezTo>
                    <a:cubicBezTo>
                      <a:pt x="2433632" y="1289017"/>
                      <a:pt x="2435152" y="1471371"/>
                      <a:pt x="2435152" y="1653726"/>
                    </a:cubicBezTo>
                    <a:lnTo>
                      <a:pt x="2435152" y="2208387"/>
                    </a:lnTo>
                    <a:cubicBezTo>
                      <a:pt x="2435152" y="2313241"/>
                      <a:pt x="2398681" y="2352752"/>
                      <a:pt x="2295347" y="2354271"/>
                    </a:cubicBezTo>
                    <a:lnTo>
                      <a:pt x="757496" y="2352752"/>
                    </a:lnTo>
                    <a:cubicBezTo>
                      <a:pt x="648083" y="2351230"/>
                      <a:pt x="611612" y="2314760"/>
                      <a:pt x="611612" y="2205346"/>
                    </a:cubicBezTo>
                    <a:cubicBezTo>
                      <a:pt x="611612" y="1833042"/>
                      <a:pt x="611612" y="1460735"/>
                      <a:pt x="610093" y="1088428"/>
                    </a:cubicBezTo>
                    <a:cubicBezTo>
                      <a:pt x="610093" y="1065632"/>
                      <a:pt x="623768" y="1032200"/>
                      <a:pt x="594896" y="1020044"/>
                    </a:cubicBezTo>
                    <a:cubicBezTo>
                      <a:pt x="573623" y="1010927"/>
                      <a:pt x="555385" y="1036760"/>
                      <a:pt x="537150" y="1050436"/>
                    </a:cubicBezTo>
                    <a:cubicBezTo>
                      <a:pt x="452054" y="1111220"/>
                      <a:pt x="368474" y="1170486"/>
                      <a:pt x="284894" y="1232790"/>
                    </a:cubicBezTo>
                    <a:cubicBezTo>
                      <a:pt x="243864" y="1263184"/>
                      <a:pt x="199795" y="1279900"/>
                      <a:pt x="149650" y="1273820"/>
                    </a:cubicBezTo>
                    <a:cubicBezTo>
                      <a:pt x="81267" y="1266222"/>
                      <a:pt x="26559" y="1237350"/>
                      <a:pt x="6804" y="1167448"/>
                    </a:cubicBezTo>
                    <a:cubicBezTo>
                      <a:pt x="-12951" y="1102103"/>
                      <a:pt x="11364" y="1047397"/>
                      <a:pt x="66070" y="1007886"/>
                    </a:cubicBezTo>
                    <a:lnTo>
                      <a:pt x="546268" y="661415"/>
                    </a:lnTo>
                    <a:lnTo>
                      <a:pt x="1372941" y="67242"/>
                    </a:lnTo>
                    <a:cubicBezTo>
                      <a:pt x="1436004" y="22414"/>
                      <a:pt x="1479313" y="0"/>
                      <a:pt x="15228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AF740F4-4021-4F08-BB72-94CB01E76743}"/>
                  </a:ext>
                </a:extLst>
              </p:cNvPr>
              <p:cNvSpPr/>
              <p:nvPr/>
            </p:nvSpPr>
            <p:spPr>
              <a:xfrm rot="19606927" flipH="1">
                <a:off x="6491465" y="4240421"/>
                <a:ext cx="1681242" cy="1223124"/>
              </a:xfrm>
              <a:custGeom>
                <a:avLst/>
                <a:gdLst>
                  <a:gd name="connsiteX0" fmla="*/ 1428658 w 1445031"/>
                  <a:gd name="connsiteY0" fmla="*/ 18855 h 1051276"/>
                  <a:gd name="connsiteX1" fmla="*/ 1444406 w 1445031"/>
                  <a:gd name="connsiteY1" fmla="*/ 153540 h 1051276"/>
                  <a:gd name="connsiteX2" fmla="*/ 1411029 w 1445031"/>
                  <a:gd name="connsiteY2" fmla="*/ 289809 h 1051276"/>
                  <a:gd name="connsiteX3" fmla="*/ 1263290 w 1445031"/>
                  <a:gd name="connsiteY3" fmla="*/ 442786 h 1051276"/>
                  <a:gd name="connsiteX4" fmla="*/ 1207160 w 1445031"/>
                  <a:gd name="connsiteY4" fmla="*/ 471478 h 1051276"/>
                  <a:gd name="connsiteX5" fmla="*/ 1143395 w 1445031"/>
                  <a:gd name="connsiteY5" fmla="*/ 497478 h 1051276"/>
                  <a:gd name="connsiteX6" fmla="*/ 1059752 w 1445031"/>
                  <a:gd name="connsiteY6" fmla="*/ 536607 h 1051276"/>
                  <a:gd name="connsiteX7" fmla="*/ 976257 w 1445031"/>
                  <a:gd name="connsiteY7" fmla="*/ 621060 h 1051276"/>
                  <a:gd name="connsiteX8" fmla="*/ 1061817 w 1445031"/>
                  <a:gd name="connsiteY8" fmla="*/ 439540 h 1051276"/>
                  <a:gd name="connsiteX9" fmla="*/ 1188535 w 1445031"/>
                  <a:gd name="connsiteY9" fmla="*/ 284240 h 1051276"/>
                  <a:gd name="connsiteX10" fmla="*/ 946016 w 1445031"/>
                  <a:gd name="connsiteY10" fmla="*/ 592368 h 1051276"/>
                  <a:gd name="connsiteX11" fmla="*/ 909358 w 1445031"/>
                  <a:gd name="connsiteY11" fmla="*/ 440720 h 1051276"/>
                  <a:gd name="connsiteX12" fmla="*/ 909542 w 1445031"/>
                  <a:gd name="connsiteY12" fmla="*/ 359327 h 1051276"/>
                  <a:gd name="connsiteX13" fmla="*/ 949224 w 1445031"/>
                  <a:gd name="connsiteY13" fmla="*/ 262666 h 1051276"/>
                  <a:gd name="connsiteX14" fmla="*/ 1078118 w 1445031"/>
                  <a:gd name="connsiteY14" fmla="*/ 172459 h 1051276"/>
                  <a:gd name="connsiteX15" fmla="*/ 1271293 w 1445031"/>
                  <a:gd name="connsiteY15" fmla="*/ 120975 h 1051276"/>
                  <a:gd name="connsiteX16" fmla="*/ 1383259 w 1445031"/>
                  <a:gd name="connsiteY16" fmla="*/ 72663 h 1051276"/>
                  <a:gd name="connsiteX17" fmla="*/ 1428658 w 1445031"/>
                  <a:gd name="connsiteY17" fmla="*/ 18855 h 1051276"/>
                  <a:gd name="connsiteX18" fmla="*/ 166 w 1445031"/>
                  <a:gd name="connsiteY18" fmla="*/ 0 h 1051276"/>
                  <a:gd name="connsiteX19" fmla="*/ 220147 w 1445031"/>
                  <a:gd name="connsiteY19" fmla="*/ 58766 h 1051276"/>
                  <a:gd name="connsiteX20" fmla="*/ 482896 w 1445031"/>
                  <a:gd name="connsiteY20" fmla="*/ 36780 h 1051276"/>
                  <a:gd name="connsiteX21" fmla="*/ 686477 w 1445031"/>
                  <a:gd name="connsiteY21" fmla="*/ 74704 h 1051276"/>
                  <a:gd name="connsiteX22" fmla="*/ 842644 w 1445031"/>
                  <a:gd name="connsiteY22" fmla="*/ 269105 h 1051276"/>
                  <a:gd name="connsiteX23" fmla="*/ 867874 w 1445031"/>
                  <a:gd name="connsiteY23" fmla="*/ 395721 h 1051276"/>
                  <a:gd name="connsiteX24" fmla="*/ 870345 w 1445031"/>
                  <a:gd name="connsiteY24" fmla="*/ 457275 h 1051276"/>
                  <a:gd name="connsiteX25" fmla="*/ 874900 w 1445031"/>
                  <a:gd name="connsiteY25" fmla="*/ 513438 h 1051276"/>
                  <a:gd name="connsiteX26" fmla="*/ 829617 w 1445031"/>
                  <a:gd name="connsiteY26" fmla="*/ 463337 h 1051276"/>
                  <a:gd name="connsiteX27" fmla="*/ 730391 w 1445031"/>
                  <a:gd name="connsiteY27" fmla="*/ 372495 h 1051276"/>
                  <a:gd name="connsiteX28" fmla="*/ 437207 w 1445031"/>
                  <a:gd name="connsiteY28" fmla="*/ 228906 h 1051276"/>
                  <a:gd name="connsiteX29" fmla="*/ 426415 w 1445031"/>
                  <a:gd name="connsiteY29" fmla="*/ 228692 h 1051276"/>
                  <a:gd name="connsiteX30" fmla="*/ 426274 w 1445031"/>
                  <a:gd name="connsiteY30" fmla="*/ 228624 h 1051276"/>
                  <a:gd name="connsiteX31" fmla="*/ 426118 w 1445031"/>
                  <a:gd name="connsiteY31" fmla="*/ 229070 h 1051276"/>
                  <a:gd name="connsiteX32" fmla="*/ 426415 w 1445031"/>
                  <a:gd name="connsiteY32" fmla="*/ 228692 h 1051276"/>
                  <a:gd name="connsiteX33" fmla="*/ 535955 w 1445031"/>
                  <a:gd name="connsiteY33" fmla="*/ 283971 h 1051276"/>
                  <a:gd name="connsiteX34" fmla="*/ 1045428 w 1445031"/>
                  <a:gd name="connsiteY34" fmla="*/ 865128 h 1051276"/>
                  <a:gd name="connsiteX35" fmla="*/ 1087578 w 1445031"/>
                  <a:gd name="connsiteY35" fmla="*/ 986821 h 1051276"/>
                  <a:gd name="connsiteX36" fmla="*/ 1095351 w 1445031"/>
                  <a:gd name="connsiteY36" fmla="*/ 1012624 h 1051276"/>
                  <a:gd name="connsiteX37" fmla="*/ 1096035 w 1445031"/>
                  <a:gd name="connsiteY37" fmla="*/ 1015239 h 1051276"/>
                  <a:gd name="connsiteX38" fmla="*/ 1035073 w 1445031"/>
                  <a:gd name="connsiteY38" fmla="*/ 1047847 h 1051276"/>
                  <a:gd name="connsiteX39" fmla="*/ 1026734 w 1445031"/>
                  <a:gd name="connsiteY39" fmla="*/ 1051276 h 1051276"/>
                  <a:gd name="connsiteX40" fmla="*/ 1005318 w 1445031"/>
                  <a:gd name="connsiteY40" fmla="*/ 946425 h 1051276"/>
                  <a:gd name="connsiteX41" fmla="*/ 916036 w 1445031"/>
                  <a:gd name="connsiteY41" fmla="*/ 719587 h 1051276"/>
                  <a:gd name="connsiteX42" fmla="*/ 673859 w 1445031"/>
                  <a:gd name="connsiteY42" fmla="*/ 519442 h 1051276"/>
                  <a:gd name="connsiteX43" fmla="*/ 478293 w 1445031"/>
                  <a:gd name="connsiteY43" fmla="*/ 477081 h 1051276"/>
                  <a:gd name="connsiteX44" fmla="*/ 9507 w 1445031"/>
                  <a:gd name="connsiteY44" fmla="*/ 61513 h 1051276"/>
                  <a:gd name="connsiteX45" fmla="*/ 50 w 1445031"/>
                  <a:gd name="connsiteY45" fmla="*/ 5869 h 1051276"/>
                  <a:gd name="connsiteX46" fmla="*/ 166 w 1445031"/>
                  <a:gd name="connsiteY46" fmla="*/ 0 h 1051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445031" h="1051276">
                    <a:moveTo>
                      <a:pt x="1428658" y="18855"/>
                    </a:moveTo>
                    <a:cubicBezTo>
                      <a:pt x="1441161" y="65214"/>
                      <a:pt x="1447061" y="119869"/>
                      <a:pt x="1444406" y="153540"/>
                    </a:cubicBezTo>
                    <a:cubicBezTo>
                      <a:pt x="1440902" y="200856"/>
                      <a:pt x="1433047" y="247509"/>
                      <a:pt x="1411029" y="289809"/>
                    </a:cubicBezTo>
                    <a:cubicBezTo>
                      <a:pt x="1377101" y="355086"/>
                      <a:pt x="1326760" y="404763"/>
                      <a:pt x="1263290" y="442786"/>
                    </a:cubicBezTo>
                    <a:cubicBezTo>
                      <a:pt x="1244961" y="453776"/>
                      <a:pt x="1216749" y="467200"/>
                      <a:pt x="1207160" y="471478"/>
                    </a:cubicBezTo>
                    <a:cubicBezTo>
                      <a:pt x="1195027" y="476382"/>
                      <a:pt x="1160581" y="490139"/>
                      <a:pt x="1143395" y="497478"/>
                    </a:cubicBezTo>
                    <a:cubicBezTo>
                      <a:pt x="1115072" y="509537"/>
                      <a:pt x="1089108" y="513741"/>
                      <a:pt x="1059752" y="536607"/>
                    </a:cubicBezTo>
                    <a:cubicBezTo>
                      <a:pt x="1013911" y="572564"/>
                      <a:pt x="1000082" y="588607"/>
                      <a:pt x="976257" y="621060"/>
                    </a:cubicBezTo>
                    <a:cubicBezTo>
                      <a:pt x="998938" y="557702"/>
                      <a:pt x="1026635" y="496888"/>
                      <a:pt x="1061817" y="439540"/>
                    </a:cubicBezTo>
                    <a:cubicBezTo>
                      <a:pt x="1097037" y="382081"/>
                      <a:pt x="1138712" y="329897"/>
                      <a:pt x="1188535" y="284240"/>
                    </a:cubicBezTo>
                    <a:cubicBezTo>
                      <a:pt x="1106884" y="325656"/>
                      <a:pt x="1002109" y="413355"/>
                      <a:pt x="946016" y="592368"/>
                    </a:cubicBezTo>
                    <a:cubicBezTo>
                      <a:pt x="927023" y="541955"/>
                      <a:pt x="919426" y="491023"/>
                      <a:pt x="909358" y="440720"/>
                    </a:cubicBezTo>
                    <a:cubicBezTo>
                      <a:pt x="906777" y="425968"/>
                      <a:pt x="906998" y="386212"/>
                      <a:pt x="909542" y="359327"/>
                    </a:cubicBezTo>
                    <a:cubicBezTo>
                      <a:pt x="912935" y="323628"/>
                      <a:pt x="928867" y="291764"/>
                      <a:pt x="949224" y="262666"/>
                    </a:cubicBezTo>
                    <a:cubicBezTo>
                      <a:pt x="981089" y="217083"/>
                      <a:pt x="1027962" y="191931"/>
                      <a:pt x="1078118" y="172459"/>
                    </a:cubicBezTo>
                    <a:cubicBezTo>
                      <a:pt x="1140555" y="148229"/>
                      <a:pt x="1207418" y="140042"/>
                      <a:pt x="1271293" y="120975"/>
                    </a:cubicBezTo>
                    <a:cubicBezTo>
                      <a:pt x="1310422" y="109321"/>
                      <a:pt x="1349219" y="96377"/>
                      <a:pt x="1383259" y="72663"/>
                    </a:cubicBezTo>
                    <a:cubicBezTo>
                      <a:pt x="1402216" y="59460"/>
                      <a:pt x="1417446" y="42864"/>
                      <a:pt x="1428658" y="18855"/>
                    </a:cubicBezTo>
                    <a:close/>
                    <a:moveTo>
                      <a:pt x="166" y="0"/>
                    </a:moveTo>
                    <a:cubicBezTo>
                      <a:pt x="62497" y="64142"/>
                      <a:pt x="142096" y="60378"/>
                      <a:pt x="220147" y="58766"/>
                    </a:cubicBezTo>
                    <a:cubicBezTo>
                      <a:pt x="308097" y="56939"/>
                      <a:pt x="394913" y="39400"/>
                      <a:pt x="482896" y="36780"/>
                    </a:cubicBezTo>
                    <a:cubicBezTo>
                      <a:pt x="553532" y="34659"/>
                      <a:pt x="622469" y="41900"/>
                      <a:pt x="686477" y="74704"/>
                    </a:cubicBezTo>
                    <a:cubicBezTo>
                      <a:pt x="764094" y="114472"/>
                      <a:pt x="815497" y="187757"/>
                      <a:pt x="842644" y="269105"/>
                    </a:cubicBezTo>
                    <a:cubicBezTo>
                      <a:pt x="856291" y="310045"/>
                      <a:pt x="864280" y="352791"/>
                      <a:pt x="867874" y="395721"/>
                    </a:cubicBezTo>
                    <a:cubicBezTo>
                      <a:pt x="869594" y="416196"/>
                      <a:pt x="870257" y="436771"/>
                      <a:pt x="870345" y="457275"/>
                    </a:cubicBezTo>
                    <a:cubicBezTo>
                      <a:pt x="870398" y="471259"/>
                      <a:pt x="864581" y="501947"/>
                      <a:pt x="874900" y="513438"/>
                    </a:cubicBezTo>
                    <a:cubicBezTo>
                      <a:pt x="858392" y="495061"/>
                      <a:pt x="844578" y="478664"/>
                      <a:pt x="829617" y="463337"/>
                    </a:cubicBezTo>
                    <a:cubicBezTo>
                      <a:pt x="811603" y="444906"/>
                      <a:pt x="737027" y="377660"/>
                      <a:pt x="730391" y="372495"/>
                    </a:cubicBezTo>
                    <a:cubicBezTo>
                      <a:pt x="642561" y="304497"/>
                      <a:pt x="544660" y="256917"/>
                      <a:pt x="437207" y="228906"/>
                    </a:cubicBezTo>
                    <a:cubicBezTo>
                      <a:pt x="433844" y="228022"/>
                      <a:pt x="429930" y="223694"/>
                      <a:pt x="426415" y="228692"/>
                    </a:cubicBezTo>
                    <a:cubicBezTo>
                      <a:pt x="426368" y="228670"/>
                      <a:pt x="426321" y="228647"/>
                      <a:pt x="426274" y="228624"/>
                    </a:cubicBezTo>
                    <a:cubicBezTo>
                      <a:pt x="426207" y="228766"/>
                      <a:pt x="426221" y="228917"/>
                      <a:pt x="426118" y="229070"/>
                    </a:cubicBezTo>
                    <a:cubicBezTo>
                      <a:pt x="426118" y="229070"/>
                      <a:pt x="426415" y="228692"/>
                      <a:pt x="426415" y="228692"/>
                    </a:cubicBezTo>
                    <a:cubicBezTo>
                      <a:pt x="463773" y="245411"/>
                      <a:pt x="500579" y="263226"/>
                      <a:pt x="535955" y="283971"/>
                    </a:cubicBezTo>
                    <a:cubicBezTo>
                      <a:pt x="760097" y="415154"/>
                      <a:pt x="943465" y="626538"/>
                      <a:pt x="1045428" y="865128"/>
                    </a:cubicBezTo>
                    <a:cubicBezTo>
                      <a:pt x="1062329" y="904646"/>
                      <a:pt x="1076392" y="945323"/>
                      <a:pt x="1087578" y="986821"/>
                    </a:cubicBezTo>
                    <a:cubicBezTo>
                      <a:pt x="1089031" y="992204"/>
                      <a:pt x="1092038" y="1001509"/>
                      <a:pt x="1095351" y="1012624"/>
                    </a:cubicBezTo>
                    <a:lnTo>
                      <a:pt x="1096035" y="1015239"/>
                    </a:lnTo>
                    <a:lnTo>
                      <a:pt x="1035073" y="1047847"/>
                    </a:lnTo>
                    <a:lnTo>
                      <a:pt x="1026734" y="1051276"/>
                    </a:lnTo>
                    <a:lnTo>
                      <a:pt x="1005318" y="946425"/>
                    </a:lnTo>
                    <a:cubicBezTo>
                      <a:pt x="984277" y="867300"/>
                      <a:pt x="957712" y="790362"/>
                      <a:pt x="916036" y="719587"/>
                    </a:cubicBezTo>
                    <a:cubicBezTo>
                      <a:pt x="859655" y="623810"/>
                      <a:pt x="781068" y="554070"/>
                      <a:pt x="673859" y="519442"/>
                    </a:cubicBezTo>
                    <a:cubicBezTo>
                      <a:pt x="610094" y="498834"/>
                      <a:pt x="544145" y="487877"/>
                      <a:pt x="478293" y="477081"/>
                    </a:cubicBezTo>
                    <a:cubicBezTo>
                      <a:pt x="254112" y="440297"/>
                      <a:pt x="64247" y="286790"/>
                      <a:pt x="9507" y="61513"/>
                    </a:cubicBezTo>
                    <a:cubicBezTo>
                      <a:pt x="5072" y="43210"/>
                      <a:pt x="1717" y="24643"/>
                      <a:pt x="50" y="5869"/>
                    </a:cubicBezTo>
                    <a:cubicBezTo>
                      <a:pt x="-94" y="4355"/>
                      <a:pt x="113" y="2836"/>
                      <a:pt x="1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4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D24897C1-03AB-4ABD-8C94-75D94DB1BE3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14679" y="3220872"/>
              <a:ext cx="3017520" cy="2334042"/>
              <a:chOff x="5429250" y="3127753"/>
              <a:chExt cx="3043673" cy="2354271"/>
            </a:xfrm>
          </p:grpSpPr>
          <p:sp>
            <p:nvSpPr>
              <p:cNvPr id="8" name="Freeform: Shape 6">
                <a:extLst>
                  <a:ext uri="{FF2B5EF4-FFF2-40B4-BE49-F238E27FC236}">
                    <a16:creationId xmlns:a16="http://schemas.microsoft.com/office/drawing/2014/main" id="{5889315D-5E5B-4C0E-879F-C7EBAA363C26}"/>
                  </a:ext>
                </a:extLst>
              </p:cNvPr>
              <p:cNvSpPr/>
              <p:nvPr/>
            </p:nvSpPr>
            <p:spPr>
              <a:xfrm>
                <a:off x="5429250" y="3127753"/>
                <a:ext cx="3043673" cy="2354271"/>
              </a:xfrm>
              <a:custGeom>
                <a:avLst/>
                <a:gdLst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1047750 w 3043673"/>
                  <a:gd name="connsiteY16" fmla="*/ 2353459 h 2355865"/>
                  <a:gd name="connsiteX17" fmla="*/ 966443 w 3043673"/>
                  <a:gd name="connsiteY17" fmla="*/ 2352941 h 2355865"/>
                  <a:gd name="connsiteX18" fmla="*/ 757496 w 3043673"/>
                  <a:gd name="connsiteY18" fmla="*/ 2352752 h 2355865"/>
                  <a:gd name="connsiteX19" fmla="*/ 611612 w 3043673"/>
                  <a:gd name="connsiteY19" fmla="*/ 2205346 h 2355865"/>
                  <a:gd name="connsiteX20" fmla="*/ 610093 w 3043673"/>
                  <a:gd name="connsiteY20" fmla="*/ 1088428 h 2355865"/>
                  <a:gd name="connsiteX21" fmla="*/ 594896 w 3043673"/>
                  <a:gd name="connsiteY21" fmla="*/ 1020044 h 2355865"/>
                  <a:gd name="connsiteX22" fmla="*/ 537150 w 3043673"/>
                  <a:gd name="connsiteY22" fmla="*/ 1050436 h 2355865"/>
                  <a:gd name="connsiteX23" fmla="*/ 284894 w 3043673"/>
                  <a:gd name="connsiteY23" fmla="*/ 1232790 h 2355865"/>
                  <a:gd name="connsiteX24" fmla="*/ 149650 w 3043673"/>
                  <a:gd name="connsiteY24" fmla="*/ 1273820 h 2355865"/>
                  <a:gd name="connsiteX25" fmla="*/ 6804 w 3043673"/>
                  <a:gd name="connsiteY25" fmla="*/ 1167448 h 2355865"/>
                  <a:gd name="connsiteX26" fmla="*/ 66070 w 3043673"/>
                  <a:gd name="connsiteY26" fmla="*/ 1007886 h 2355865"/>
                  <a:gd name="connsiteX27" fmla="*/ 546268 w 3043673"/>
                  <a:gd name="connsiteY27" fmla="*/ 661415 h 2355865"/>
                  <a:gd name="connsiteX28" fmla="*/ 1372941 w 3043673"/>
                  <a:gd name="connsiteY28" fmla="*/ 67242 h 2355865"/>
                  <a:gd name="connsiteX29" fmla="*/ 1522812 w 3043673"/>
                  <a:gd name="connsiteY29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1047750 w 3043673"/>
                  <a:gd name="connsiteY15" fmla="*/ 2355865 h 2355865"/>
                  <a:gd name="connsiteX16" fmla="*/ 966443 w 3043673"/>
                  <a:gd name="connsiteY16" fmla="*/ 2352941 h 2355865"/>
                  <a:gd name="connsiteX17" fmla="*/ 757496 w 3043673"/>
                  <a:gd name="connsiteY17" fmla="*/ 2352752 h 2355865"/>
                  <a:gd name="connsiteX18" fmla="*/ 611612 w 3043673"/>
                  <a:gd name="connsiteY18" fmla="*/ 2205346 h 2355865"/>
                  <a:gd name="connsiteX19" fmla="*/ 610093 w 3043673"/>
                  <a:gd name="connsiteY19" fmla="*/ 1088428 h 2355865"/>
                  <a:gd name="connsiteX20" fmla="*/ 594896 w 3043673"/>
                  <a:gd name="connsiteY20" fmla="*/ 1020044 h 2355865"/>
                  <a:gd name="connsiteX21" fmla="*/ 537150 w 3043673"/>
                  <a:gd name="connsiteY21" fmla="*/ 1050436 h 2355865"/>
                  <a:gd name="connsiteX22" fmla="*/ 284894 w 3043673"/>
                  <a:gd name="connsiteY22" fmla="*/ 1232790 h 2355865"/>
                  <a:gd name="connsiteX23" fmla="*/ 149650 w 3043673"/>
                  <a:gd name="connsiteY23" fmla="*/ 1273820 h 2355865"/>
                  <a:gd name="connsiteX24" fmla="*/ 6804 w 3043673"/>
                  <a:gd name="connsiteY24" fmla="*/ 1167448 h 2355865"/>
                  <a:gd name="connsiteX25" fmla="*/ 66070 w 3043673"/>
                  <a:gd name="connsiteY25" fmla="*/ 1007886 h 2355865"/>
                  <a:gd name="connsiteX26" fmla="*/ 546268 w 3043673"/>
                  <a:gd name="connsiteY26" fmla="*/ 661415 h 2355865"/>
                  <a:gd name="connsiteX27" fmla="*/ 1372941 w 3043673"/>
                  <a:gd name="connsiteY27" fmla="*/ 67242 h 2355865"/>
                  <a:gd name="connsiteX28" fmla="*/ 1522812 w 3043673"/>
                  <a:gd name="connsiteY28" fmla="*/ 0 h 2355865"/>
                  <a:gd name="connsiteX0" fmla="*/ 1522812 w 3043673"/>
                  <a:gd name="connsiteY0" fmla="*/ 0 h 2355865"/>
                  <a:gd name="connsiteX1" fmla="*/ 1673823 w 3043673"/>
                  <a:gd name="connsiteY1" fmla="*/ 67242 h 2355865"/>
                  <a:gd name="connsiteX2" fmla="*/ 2518731 w 3043673"/>
                  <a:gd name="connsiteY2" fmla="*/ 676609 h 2355865"/>
                  <a:gd name="connsiteX3" fmla="*/ 2951822 w 3043673"/>
                  <a:gd name="connsiteY3" fmla="*/ 985093 h 2355865"/>
                  <a:gd name="connsiteX4" fmla="*/ 3042998 w 3043673"/>
                  <a:gd name="connsiteY4" fmla="*/ 1108182 h 2355865"/>
                  <a:gd name="connsiteX5" fmla="*/ 2979175 w 3043673"/>
                  <a:gd name="connsiteY5" fmla="*/ 1244948 h 2355865"/>
                  <a:gd name="connsiteX6" fmla="*/ 2784665 w 3043673"/>
                  <a:gd name="connsiteY6" fmla="*/ 1244948 h 2355865"/>
                  <a:gd name="connsiteX7" fmla="*/ 2524811 w 3043673"/>
                  <a:gd name="connsiteY7" fmla="*/ 1061075 h 2355865"/>
                  <a:gd name="connsiteX8" fmla="*/ 2448829 w 3043673"/>
                  <a:gd name="connsiteY8" fmla="*/ 1020044 h 2355865"/>
                  <a:gd name="connsiteX9" fmla="*/ 2435152 w 3043673"/>
                  <a:gd name="connsiteY9" fmla="*/ 1103622 h 2355865"/>
                  <a:gd name="connsiteX10" fmla="*/ 2435152 w 3043673"/>
                  <a:gd name="connsiteY10" fmla="*/ 1653726 h 2355865"/>
                  <a:gd name="connsiteX11" fmla="*/ 2435152 w 3043673"/>
                  <a:gd name="connsiteY11" fmla="*/ 2208387 h 2355865"/>
                  <a:gd name="connsiteX12" fmla="*/ 2295347 w 3043673"/>
                  <a:gd name="connsiteY12" fmla="*/ 2354271 h 2355865"/>
                  <a:gd name="connsiteX13" fmla="*/ 2038350 w 3043673"/>
                  <a:gd name="connsiteY13" fmla="*/ 2355189 h 2355865"/>
                  <a:gd name="connsiteX14" fmla="*/ 2038350 w 3043673"/>
                  <a:gd name="connsiteY14" fmla="*/ 2355865 h 2355865"/>
                  <a:gd name="connsiteX15" fmla="*/ 966443 w 3043673"/>
                  <a:gd name="connsiteY15" fmla="*/ 2352941 h 2355865"/>
                  <a:gd name="connsiteX16" fmla="*/ 757496 w 3043673"/>
                  <a:gd name="connsiteY16" fmla="*/ 2352752 h 2355865"/>
                  <a:gd name="connsiteX17" fmla="*/ 611612 w 3043673"/>
                  <a:gd name="connsiteY17" fmla="*/ 2205346 h 2355865"/>
                  <a:gd name="connsiteX18" fmla="*/ 610093 w 3043673"/>
                  <a:gd name="connsiteY18" fmla="*/ 1088428 h 2355865"/>
                  <a:gd name="connsiteX19" fmla="*/ 594896 w 3043673"/>
                  <a:gd name="connsiteY19" fmla="*/ 1020044 h 2355865"/>
                  <a:gd name="connsiteX20" fmla="*/ 537150 w 3043673"/>
                  <a:gd name="connsiteY20" fmla="*/ 1050436 h 2355865"/>
                  <a:gd name="connsiteX21" fmla="*/ 284894 w 3043673"/>
                  <a:gd name="connsiteY21" fmla="*/ 1232790 h 2355865"/>
                  <a:gd name="connsiteX22" fmla="*/ 149650 w 3043673"/>
                  <a:gd name="connsiteY22" fmla="*/ 1273820 h 2355865"/>
                  <a:gd name="connsiteX23" fmla="*/ 6804 w 3043673"/>
                  <a:gd name="connsiteY23" fmla="*/ 1167448 h 2355865"/>
                  <a:gd name="connsiteX24" fmla="*/ 66070 w 3043673"/>
                  <a:gd name="connsiteY24" fmla="*/ 1007886 h 2355865"/>
                  <a:gd name="connsiteX25" fmla="*/ 546268 w 3043673"/>
                  <a:gd name="connsiteY25" fmla="*/ 661415 h 2355865"/>
                  <a:gd name="connsiteX26" fmla="*/ 1372941 w 3043673"/>
                  <a:gd name="connsiteY26" fmla="*/ 67242 h 2355865"/>
                  <a:gd name="connsiteX27" fmla="*/ 1522812 w 3043673"/>
                  <a:gd name="connsiteY27" fmla="*/ 0 h 2355865"/>
                  <a:gd name="connsiteX0" fmla="*/ 1522812 w 3043673"/>
                  <a:gd name="connsiteY0" fmla="*/ 0 h 2355189"/>
                  <a:gd name="connsiteX1" fmla="*/ 1673823 w 3043673"/>
                  <a:gd name="connsiteY1" fmla="*/ 67242 h 2355189"/>
                  <a:gd name="connsiteX2" fmla="*/ 2518731 w 3043673"/>
                  <a:gd name="connsiteY2" fmla="*/ 676609 h 2355189"/>
                  <a:gd name="connsiteX3" fmla="*/ 2951822 w 3043673"/>
                  <a:gd name="connsiteY3" fmla="*/ 985093 h 2355189"/>
                  <a:gd name="connsiteX4" fmla="*/ 3042998 w 3043673"/>
                  <a:gd name="connsiteY4" fmla="*/ 1108182 h 2355189"/>
                  <a:gd name="connsiteX5" fmla="*/ 2979175 w 3043673"/>
                  <a:gd name="connsiteY5" fmla="*/ 1244948 h 2355189"/>
                  <a:gd name="connsiteX6" fmla="*/ 2784665 w 3043673"/>
                  <a:gd name="connsiteY6" fmla="*/ 1244948 h 2355189"/>
                  <a:gd name="connsiteX7" fmla="*/ 2524811 w 3043673"/>
                  <a:gd name="connsiteY7" fmla="*/ 1061075 h 2355189"/>
                  <a:gd name="connsiteX8" fmla="*/ 2448829 w 3043673"/>
                  <a:gd name="connsiteY8" fmla="*/ 1020044 h 2355189"/>
                  <a:gd name="connsiteX9" fmla="*/ 2435152 w 3043673"/>
                  <a:gd name="connsiteY9" fmla="*/ 1103622 h 2355189"/>
                  <a:gd name="connsiteX10" fmla="*/ 2435152 w 3043673"/>
                  <a:gd name="connsiteY10" fmla="*/ 1653726 h 2355189"/>
                  <a:gd name="connsiteX11" fmla="*/ 2435152 w 3043673"/>
                  <a:gd name="connsiteY11" fmla="*/ 2208387 h 2355189"/>
                  <a:gd name="connsiteX12" fmla="*/ 2295347 w 3043673"/>
                  <a:gd name="connsiteY12" fmla="*/ 2354271 h 2355189"/>
                  <a:gd name="connsiteX13" fmla="*/ 2038350 w 3043673"/>
                  <a:gd name="connsiteY13" fmla="*/ 2355189 h 2355189"/>
                  <a:gd name="connsiteX14" fmla="*/ 966443 w 3043673"/>
                  <a:gd name="connsiteY14" fmla="*/ 2352941 h 2355189"/>
                  <a:gd name="connsiteX15" fmla="*/ 757496 w 3043673"/>
                  <a:gd name="connsiteY15" fmla="*/ 2352752 h 2355189"/>
                  <a:gd name="connsiteX16" fmla="*/ 611612 w 3043673"/>
                  <a:gd name="connsiteY16" fmla="*/ 2205346 h 2355189"/>
                  <a:gd name="connsiteX17" fmla="*/ 610093 w 3043673"/>
                  <a:gd name="connsiteY17" fmla="*/ 1088428 h 2355189"/>
                  <a:gd name="connsiteX18" fmla="*/ 594896 w 3043673"/>
                  <a:gd name="connsiteY18" fmla="*/ 1020044 h 2355189"/>
                  <a:gd name="connsiteX19" fmla="*/ 537150 w 3043673"/>
                  <a:gd name="connsiteY19" fmla="*/ 1050436 h 2355189"/>
                  <a:gd name="connsiteX20" fmla="*/ 284894 w 3043673"/>
                  <a:gd name="connsiteY20" fmla="*/ 1232790 h 2355189"/>
                  <a:gd name="connsiteX21" fmla="*/ 149650 w 3043673"/>
                  <a:gd name="connsiteY21" fmla="*/ 1273820 h 2355189"/>
                  <a:gd name="connsiteX22" fmla="*/ 6804 w 3043673"/>
                  <a:gd name="connsiteY22" fmla="*/ 1167448 h 2355189"/>
                  <a:gd name="connsiteX23" fmla="*/ 66070 w 3043673"/>
                  <a:gd name="connsiteY23" fmla="*/ 1007886 h 2355189"/>
                  <a:gd name="connsiteX24" fmla="*/ 546268 w 3043673"/>
                  <a:gd name="connsiteY24" fmla="*/ 661415 h 2355189"/>
                  <a:gd name="connsiteX25" fmla="*/ 1372941 w 3043673"/>
                  <a:gd name="connsiteY25" fmla="*/ 67242 h 2355189"/>
                  <a:gd name="connsiteX26" fmla="*/ 1522812 w 3043673"/>
                  <a:gd name="connsiteY26" fmla="*/ 0 h 2355189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966443 w 3043673"/>
                  <a:gd name="connsiteY13" fmla="*/ 2352941 h 2354271"/>
                  <a:gd name="connsiteX14" fmla="*/ 757496 w 3043673"/>
                  <a:gd name="connsiteY14" fmla="*/ 2352752 h 2354271"/>
                  <a:gd name="connsiteX15" fmla="*/ 611612 w 3043673"/>
                  <a:gd name="connsiteY15" fmla="*/ 2205346 h 2354271"/>
                  <a:gd name="connsiteX16" fmla="*/ 610093 w 3043673"/>
                  <a:gd name="connsiteY16" fmla="*/ 1088428 h 2354271"/>
                  <a:gd name="connsiteX17" fmla="*/ 594896 w 3043673"/>
                  <a:gd name="connsiteY17" fmla="*/ 1020044 h 2354271"/>
                  <a:gd name="connsiteX18" fmla="*/ 537150 w 3043673"/>
                  <a:gd name="connsiteY18" fmla="*/ 1050436 h 2354271"/>
                  <a:gd name="connsiteX19" fmla="*/ 284894 w 3043673"/>
                  <a:gd name="connsiteY19" fmla="*/ 1232790 h 2354271"/>
                  <a:gd name="connsiteX20" fmla="*/ 149650 w 3043673"/>
                  <a:gd name="connsiteY20" fmla="*/ 1273820 h 2354271"/>
                  <a:gd name="connsiteX21" fmla="*/ 6804 w 3043673"/>
                  <a:gd name="connsiteY21" fmla="*/ 1167448 h 2354271"/>
                  <a:gd name="connsiteX22" fmla="*/ 66070 w 3043673"/>
                  <a:gd name="connsiteY22" fmla="*/ 1007886 h 2354271"/>
                  <a:gd name="connsiteX23" fmla="*/ 546268 w 3043673"/>
                  <a:gd name="connsiteY23" fmla="*/ 661415 h 2354271"/>
                  <a:gd name="connsiteX24" fmla="*/ 1372941 w 3043673"/>
                  <a:gd name="connsiteY24" fmla="*/ 67242 h 2354271"/>
                  <a:gd name="connsiteX25" fmla="*/ 1522812 w 3043673"/>
                  <a:gd name="connsiteY25" fmla="*/ 0 h 2354271"/>
                  <a:gd name="connsiteX0" fmla="*/ 1522812 w 3043673"/>
                  <a:gd name="connsiteY0" fmla="*/ 0 h 2354271"/>
                  <a:gd name="connsiteX1" fmla="*/ 1673823 w 3043673"/>
                  <a:gd name="connsiteY1" fmla="*/ 67242 h 2354271"/>
                  <a:gd name="connsiteX2" fmla="*/ 2518731 w 3043673"/>
                  <a:gd name="connsiteY2" fmla="*/ 676609 h 2354271"/>
                  <a:gd name="connsiteX3" fmla="*/ 2951822 w 3043673"/>
                  <a:gd name="connsiteY3" fmla="*/ 985093 h 2354271"/>
                  <a:gd name="connsiteX4" fmla="*/ 3042998 w 3043673"/>
                  <a:gd name="connsiteY4" fmla="*/ 1108182 h 2354271"/>
                  <a:gd name="connsiteX5" fmla="*/ 2979175 w 3043673"/>
                  <a:gd name="connsiteY5" fmla="*/ 1244948 h 2354271"/>
                  <a:gd name="connsiteX6" fmla="*/ 2784665 w 3043673"/>
                  <a:gd name="connsiteY6" fmla="*/ 1244948 h 2354271"/>
                  <a:gd name="connsiteX7" fmla="*/ 2524811 w 3043673"/>
                  <a:gd name="connsiteY7" fmla="*/ 1061075 h 2354271"/>
                  <a:gd name="connsiteX8" fmla="*/ 2448829 w 3043673"/>
                  <a:gd name="connsiteY8" fmla="*/ 1020044 h 2354271"/>
                  <a:gd name="connsiteX9" fmla="*/ 2435152 w 3043673"/>
                  <a:gd name="connsiteY9" fmla="*/ 1103622 h 2354271"/>
                  <a:gd name="connsiteX10" fmla="*/ 2435152 w 3043673"/>
                  <a:gd name="connsiteY10" fmla="*/ 1653726 h 2354271"/>
                  <a:gd name="connsiteX11" fmla="*/ 2435152 w 3043673"/>
                  <a:gd name="connsiteY11" fmla="*/ 2208387 h 2354271"/>
                  <a:gd name="connsiteX12" fmla="*/ 2295347 w 3043673"/>
                  <a:gd name="connsiteY12" fmla="*/ 2354271 h 2354271"/>
                  <a:gd name="connsiteX13" fmla="*/ 757496 w 3043673"/>
                  <a:gd name="connsiteY13" fmla="*/ 2352752 h 2354271"/>
                  <a:gd name="connsiteX14" fmla="*/ 611612 w 3043673"/>
                  <a:gd name="connsiteY14" fmla="*/ 2205346 h 2354271"/>
                  <a:gd name="connsiteX15" fmla="*/ 610093 w 3043673"/>
                  <a:gd name="connsiteY15" fmla="*/ 1088428 h 2354271"/>
                  <a:gd name="connsiteX16" fmla="*/ 594896 w 3043673"/>
                  <a:gd name="connsiteY16" fmla="*/ 1020044 h 2354271"/>
                  <a:gd name="connsiteX17" fmla="*/ 537150 w 3043673"/>
                  <a:gd name="connsiteY17" fmla="*/ 1050436 h 2354271"/>
                  <a:gd name="connsiteX18" fmla="*/ 284894 w 3043673"/>
                  <a:gd name="connsiteY18" fmla="*/ 1232790 h 2354271"/>
                  <a:gd name="connsiteX19" fmla="*/ 149650 w 3043673"/>
                  <a:gd name="connsiteY19" fmla="*/ 1273820 h 2354271"/>
                  <a:gd name="connsiteX20" fmla="*/ 6804 w 3043673"/>
                  <a:gd name="connsiteY20" fmla="*/ 1167448 h 2354271"/>
                  <a:gd name="connsiteX21" fmla="*/ 66070 w 3043673"/>
                  <a:gd name="connsiteY21" fmla="*/ 1007886 h 2354271"/>
                  <a:gd name="connsiteX22" fmla="*/ 546268 w 3043673"/>
                  <a:gd name="connsiteY22" fmla="*/ 661415 h 2354271"/>
                  <a:gd name="connsiteX23" fmla="*/ 1372941 w 3043673"/>
                  <a:gd name="connsiteY23" fmla="*/ 67242 h 2354271"/>
                  <a:gd name="connsiteX24" fmla="*/ 1522812 w 3043673"/>
                  <a:gd name="connsiteY24" fmla="*/ 0 h 2354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43673" h="2354271">
                    <a:moveTo>
                      <a:pt x="1522812" y="0"/>
                    </a:moveTo>
                    <a:cubicBezTo>
                      <a:pt x="1566311" y="0"/>
                      <a:pt x="1610000" y="22414"/>
                      <a:pt x="1673823" y="67242"/>
                    </a:cubicBezTo>
                    <a:lnTo>
                      <a:pt x="2518731" y="676609"/>
                    </a:lnTo>
                    <a:lnTo>
                      <a:pt x="2951822" y="985093"/>
                    </a:lnTo>
                    <a:cubicBezTo>
                      <a:pt x="2995891" y="1017006"/>
                      <a:pt x="3038440" y="1047397"/>
                      <a:pt x="3042998" y="1108182"/>
                    </a:cubicBezTo>
                    <a:cubicBezTo>
                      <a:pt x="3047558" y="1165928"/>
                      <a:pt x="3029323" y="1214555"/>
                      <a:pt x="2979175" y="1244948"/>
                    </a:cubicBezTo>
                    <a:cubicBezTo>
                      <a:pt x="2915352" y="1284457"/>
                      <a:pt x="2846969" y="1285976"/>
                      <a:pt x="2784665" y="1244948"/>
                    </a:cubicBezTo>
                    <a:cubicBezTo>
                      <a:pt x="2696528" y="1187202"/>
                      <a:pt x="2611429" y="1121860"/>
                      <a:pt x="2524811" y="1061075"/>
                    </a:cubicBezTo>
                    <a:cubicBezTo>
                      <a:pt x="2500496" y="1044359"/>
                      <a:pt x="2476182" y="1007886"/>
                      <a:pt x="2448829" y="1020044"/>
                    </a:cubicBezTo>
                    <a:cubicBezTo>
                      <a:pt x="2418436" y="1033720"/>
                      <a:pt x="2435152" y="1074750"/>
                      <a:pt x="2435152" y="1103622"/>
                    </a:cubicBezTo>
                    <a:cubicBezTo>
                      <a:pt x="2433632" y="1289017"/>
                      <a:pt x="2435152" y="1471371"/>
                      <a:pt x="2435152" y="1653726"/>
                    </a:cubicBezTo>
                    <a:lnTo>
                      <a:pt x="2435152" y="2208387"/>
                    </a:lnTo>
                    <a:cubicBezTo>
                      <a:pt x="2435152" y="2313241"/>
                      <a:pt x="2398681" y="2352752"/>
                      <a:pt x="2295347" y="2354271"/>
                    </a:cubicBezTo>
                    <a:lnTo>
                      <a:pt x="757496" y="2352752"/>
                    </a:lnTo>
                    <a:cubicBezTo>
                      <a:pt x="648083" y="2351230"/>
                      <a:pt x="611612" y="2314760"/>
                      <a:pt x="611612" y="2205346"/>
                    </a:cubicBezTo>
                    <a:cubicBezTo>
                      <a:pt x="611612" y="1833042"/>
                      <a:pt x="611612" y="1460735"/>
                      <a:pt x="610093" y="1088428"/>
                    </a:cubicBezTo>
                    <a:cubicBezTo>
                      <a:pt x="610093" y="1065632"/>
                      <a:pt x="623768" y="1032200"/>
                      <a:pt x="594896" y="1020044"/>
                    </a:cubicBezTo>
                    <a:cubicBezTo>
                      <a:pt x="573623" y="1010927"/>
                      <a:pt x="555385" y="1036760"/>
                      <a:pt x="537150" y="1050436"/>
                    </a:cubicBezTo>
                    <a:cubicBezTo>
                      <a:pt x="452054" y="1111220"/>
                      <a:pt x="368474" y="1170486"/>
                      <a:pt x="284894" y="1232790"/>
                    </a:cubicBezTo>
                    <a:cubicBezTo>
                      <a:pt x="243864" y="1263184"/>
                      <a:pt x="199795" y="1279900"/>
                      <a:pt x="149650" y="1273820"/>
                    </a:cubicBezTo>
                    <a:cubicBezTo>
                      <a:pt x="81267" y="1266222"/>
                      <a:pt x="26559" y="1237350"/>
                      <a:pt x="6804" y="1167448"/>
                    </a:cubicBezTo>
                    <a:cubicBezTo>
                      <a:pt x="-12951" y="1102103"/>
                      <a:pt x="11364" y="1047397"/>
                      <a:pt x="66070" y="1007886"/>
                    </a:cubicBezTo>
                    <a:lnTo>
                      <a:pt x="546268" y="661415"/>
                    </a:lnTo>
                    <a:lnTo>
                      <a:pt x="1372941" y="67242"/>
                    </a:lnTo>
                    <a:cubicBezTo>
                      <a:pt x="1436004" y="22414"/>
                      <a:pt x="1479313" y="0"/>
                      <a:pt x="15228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8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9" name="Freeform: Shape 3">
                <a:extLst>
                  <a:ext uri="{FF2B5EF4-FFF2-40B4-BE49-F238E27FC236}">
                    <a16:creationId xmlns:a16="http://schemas.microsoft.com/office/drawing/2014/main" id="{641C1FBF-7832-4890-8994-FAEECFFFEE52}"/>
                  </a:ext>
                </a:extLst>
              </p:cNvPr>
              <p:cNvSpPr/>
              <p:nvPr/>
            </p:nvSpPr>
            <p:spPr>
              <a:xfrm rot="19606927" flipH="1">
                <a:off x="6491465" y="4240420"/>
                <a:ext cx="1681242" cy="1223124"/>
              </a:xfrm>
              <a:custGeom>
                <a:avLst/>
                <a:gdLst>
                  <a:gd name="connsiteX0" fmla="*/ 1428658 w 1445031"/>
                  <a:gd name="connsiteY0" fmla="*/ 18855 h 1051276"/>
                  <a:gd name="connsiteX1" fmla="*/ 1444406 w 1445031"/>
                  <a:gd name="connsiteY1" fmla="*/ 153540 h 1051276"/>
                  <a:gd name="connsiteX2" fmla="*/ 1411029 w 1445031"/>
                  <a:gd name="connsiteY2" fmla="*/ 289809 h 1051276"/>
                  <a:gd name="connsiteX3" fmla="*/ 1263290 w 1445031"/>
                  <a:gd name="connsiteY3" fmla="*/ 442786 h 1051276"/>
                  <a:gd name="connsiteX4" fmla="*/ 1207160 w 1445031"/>
                  <a:gd name="connsiteY4" fmla="*/ 471478 h 1051276"/>
                  <a:gd name="connsiteX5" fmla="*/ 1143395 w 1445031"/>
                  <a:gd name="connsiteY5" fmla="*/ 497478 h 1051276"/>
                  <a:gd name="connsiteX6" fmla="*/ 1059752 w 1445031"/>
                  <a:gd name="connsiteY6" fmla="*/ 536607 h 1051276"/>
                  <a:gd name="connsiteX7" fmla="*/ 976257 w 1445031"/>
                  <a:gd name="connsiteY7" fmla="*/ 621060 h 1051276"/>
                  <a:gd name="connsiteX8" fmla="*/ 1061817 w 1445031"/>
                  <a:gd name="connsiteY8" fmla="*/ 439540 h 1051276"/>
                  <a:gd name="connsiteX9" fmla="*/ 1188535 w 1445031"/>
                  <a:gd name="connsiteY9" fmla="*/ 284240 h 1051276"/>
                  <a:gd name="connsiteX10" fmla="*/ 946016 w 1445031"/>
                  <a:gd name="connsiteY10" fmla="*/ 592368 h 1051276"/>
                  <a:gd name="connsiteX11" fmla="*/ 909358 w 1445031"/>
                  <a:gd name="connsiteY11" fmla="*/ 440720 h 1051276"/>
                  <a:gd name="connsiteX12" fmla="*/ 909542 w 1445031"/>
                  <a:gd name="connsiteY12" fmla="*/ 359327 h 1051276"/>
                  <a:gd name="connsiteX13" fmla="*/ 949224 w 1445031"/>
                  <a:gd name="connsiteY13" fmla="*/ 262666 h 1051276"/>
                  <a:gd name="connsiteX14" fmla="*/ 1078118 w 1445031"/>
                  <a:gd name="connsiteY14" fmla="*/ 172459 h 1051276"/>
                  <a:gd name="connsiteX15" fmla="*/ 1271293 w 1445031"/>
                  <a:gd name="connsiteY15" fmla="*/ 120975 h 1051276"/>
                  <a:gd name="connsiteX16" fmla="*/ 1383259 w 1445031"/>
                  <a:gd name="connsiteY16" fmla="*/ 72663 h 1051276"/>
                  <a:gd name="connsiteX17" fmla="*/ 1428658 w 1445031"/>
                  <a:gd name="connsiteY17" fmla="*/ 18855 h 1051276"/>
                  <a:gd name="connsiteX18" fmla="*/ 166 w 1445031"/>
                  <a:gd name="connsiteY18" fmla="*/ 0 h 1051276"/>
                  <a:gd name="connsiteX19" fmla="*/ 220147 w 1445031"/>
                  <a:gd name="connsiteY19" fmla="*/ 58766 h 1051276"/>
                  <a:gd name="connsiteX20" fmla="*/ 482896 w 1445031"/>
                  <a:gd name="connsiteY20" fmla="*/ 36780 h 1051276"/>
                  <a:gd name="connsiteX21" fmla="*/ 686477 w 1445031"/>
                  <a:gd name="connsiteY21" fmla="*/ 74704 h 1051276"/>
                  <a:gd name="connsiteX22" fmla="*/ 842644 w 1445031"/>
                  <a:gd name="connsiteY22" fmla="*/ 269105 h 1051276"/>
                  <a:gd name="connsiteX23" fmla="*/ 867874 w 1445031"/>
                  <a:gd name="connsiteY23" fmla="*/ 395721 h 1051276"/>
                  <a:gd name="connsiteX24" fmla="*/ 870345 w 1445031"/>
                  <a:gd name="connsiteY24" fmla="*/ 457275 h 1051276"/>
                  <a:gd name="connsiteX25" fmla="*/ 874900 w 1445031"/>
                  <a:gd name="connsiteY25" fmla="*/ 513438 h 1051276"/>
                  <a:gd name="connsiteX26" fmla="*/ 829617 w 1445031"/>
                  <a:gd name="connsiteY26" fmla="*/ 463337 h 1051276"/>
                  <a:gd name="connsiteX27" fmla="*/ 730391 w 1445031"/>
                  <a:gd name="connsiteY27" fmla="*/ 372495 h 1051276"/>
                  <a:gd name="connsiteX28" fmla="*/ 437207 w 1445031"/>
                  <a:gd name="connsiteY28" fmla="*/ 228906 h 1051276"/>
                  <a:gd name="connsiteX29" fmla="*/ 426415 w 1445031"/>
                  <a:gd name="connsiteY29" fmla="*/ 228692 h 1051276"/>
                  <a:gd name="connsiteX30" fmla="*/ 426274 w 1445031"/>
                  <a:gd name="connsiteY30" fmla="*/ 228624 h 1051276"/>
                  <a:gd name="connsiteX31" fmla="*/ 426118 w 1445031"/>
                  <a:gd name="connsiteY31" fmla="*/ 229070 h 1051276"/>
                  <a:gd name="connsiteX32" fmla="*/ 426415 w 1445031"/>
                  <a:gd name="connsiteY32" fmla="*/ 228692 h 1051276"/>
                  <a:gd name="connsiteX33" fmla="*/ 535955 w 1445031"/>
                  <a:gd name="connsiteY33" fmla="*/ 283971 h 1051276"/>
                  <a:gd name="connsiteX34" fmla="*/ 1045428 w 1445031"/>
                  <a:gd name="connsiteY34" fmla="*/ 865128 h 1051276"/>
                  <a:gd name="connsiteX35" fmla="*/ 1087578 w 1445031"/>
                  <a:gd name="connsiteY35" fmla="*/ 986821 h 1051276"/>
                  <a:gd name="connsiteX36" fmla="*/ 1095351 w 1445031"/>
                  <a:gd name="connsiteY36" fmla="*/ 1012624 h 1051276"/>
                  <a:gd name="connsiteX37" fmla="*/ 1096035 w 1445031"/>
                  <a:gd name="connsiteY37" fmla="*/ 1015239 h 1051276"/>
                  <a:gd name="connsiteX38" fmla="*/ 1035073 w 1445031"/>
                  <a:gd name="connsiteY38" fmla="*/ 1047847 h 1051276"/>
                  <a:gd name="connsiteX39" fmla="*/ 1026734 w 1445031"/>
                  <a:gd name="connsiteY39" fmla="*/ 1051276 h 1051276"/>
                  <a:gd name="connsiteX40" fmla="*/ 1005318 w 1445031"/>
                  <a:gd name="connsiteY40" fmla="*/ 946425 h 1051276"/>
                  <a:gd name="connsiteX41" fmla="*/ 916036 w 1445031"/>
                  <a:gd name="connsiteY41" fmla="*/ 719587 h 1051276"/>
                  <a:gd name="connsiteX42" fmla="*/ 673859 w 1445031"/>
                  <a:gd name="connsiteY42" fmla="*/ 519442 h 1051276"/>
                  <a:gd name="connsiteX43" fmla="*/ 478293 w 1445031"/>
                  <a:gd name="connsiteY43" fmla="*/ 477081 h 1051276"/>
                  <a:gd name="connsiteX44" fmla="*/ 9507 w 1445031"/>
                  <a:gd name="connsiteY44" fmla="*/ 61513 h 1051276"/>
                  <a:gd name="connsiteX45" fmla="*/ 50 w 1445031"/>
                  <a:gd name="connsiteY45" fmla="*/ 5869 h 1051276"/>
                  <a:gd name="connsiteX46" fmla="*/ 166 w 1445031"/>
                  <a:gd name="connsiteY46" fmla="*/ 0 h 1051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445031" h="1051276">
                    <a:moveTo>
                      <a:pt x="1428658" y="18855"/>
                    </a:moveTo>
                    <a:cubicBezTo>
                      <a:pt x="1441161" y="65214"/>
                      <a:pt x="1447061" y="119869"/>
                      <a:pt x="1444406" y="153540"/>
                    </a:cubicBezTo>
                    <a:cubicBezTo>
                      <a:pt x="1440902" y="200856"/>
                      <a:pt x="1433047" y="247509"/>
                      <a:pt x="1411029" y="289809"/>
                    </a:cubicBezTo>
                    <a:cubicBezTo>
                      <a:pt x="1377101" y="355086"/>
                      <a:pt x="1326760" y="404763"/>
                      <a:pt x="1263290" y="442786"/>
                    </a:cubicBezTo>
                    <a:cubicBezTo>
                      <a:pt x="1244961" y="453776"/>
                      <a:pt x="1216749" y="467200"/>
                      <a:pt x="1207160" y="471478"/>
                    </a:cubicBezTo>
                    <a:cubicBezTo>
                      <a:pt x="1195027" y="476382"/>
                      <a:pt x="1160581" y="490139"/>
                      <a:pt x="1143395" y="497478"/>
                    </a:cubicBezTo>
                    <a:cubicBezTo>
                      <a:pt x="1115072" y="509537"/>
                      <a:pt x="1089108" y="513741"/>
                      <a:pt x="1059752" y="536607"/>
                    </a:cubicBezTo>
                    <a:cubicBezTo>
                      <a:pt x="1013911" y="572564"/>
                      <a:pt x="1000082" y="588607"/>
                      <a:pt x="976257" y="621060"/>
                    </a:cubicBezTo>
                    <a:cubicBezTo>
                      <a:pt x="998938" y="557702"/>
                      <a:pt x="1026635" y="496888"/>
                      <a:pt x="1061817" y="439540"/>
                    </a:cubicBezTo>
                    <a:cubicBezTo>
                      <a:pt x="1097037" y="382081"/>
                      <a:pt x="1138712" y="329897"/>
                      <a:pt x="1188535" y="284240"/>
                    </a:cubicBezTo>
                    <a:cubicBezTo>
                      <a:pt x="1106884" y="325656"/>
                      <a:pt x="1002109" y="413355"/>
                      <a:pt x="946016" y="592368"/>
                    </a:cubicBezTo>
                    <a:cubicBezTo>
                      <a:pt x="927023" y="541955"/>
                      <a:pt x="919426" y="491023"/>
                      <a:pt x="909358" y="440720"/>
                    </a:cubicBezTo>
                    <a:cubicBezTo>
                      <a:pt x="906777" y="425968"/>
                      <a:pt x="906998" y="386212"/>
                      <a:pt x="909542" y="359327"/>
                    </a:cubicBezTo>
                    <a:cubicBezTo>
                      <a:pt x="912935" y="323628"/>
                      <a:pt x="928867" y="291764"/>
                      <a:pt x="949224" y="262666"/>
                    </a:cubicBezTo>
                    <a:cubicBezTo>
                      <a:pt x="981089" y="217083"/>
                      <a:pt x="1027962" y="191931"/>
                      <a:pt x="1078118" y="172459"/>
                    </a:cubicBezTo>
                    <a:cubicBezTo>
                      <a:pt x="1140555" y="148229"/>
                      <a:pt x="1207418" y="140042"/>
                      <a:pt x="1271293" y="120975"/>
                    </a:cubicBezTo>
                    <a:cubicBezTo>
                      <a:pt x="1310422" y="109321"/>
                      <a:pt x="1349219" y="96377"/>
                      <a:pt x="1383259" y="72663"/>
                    </a:cubicBezTo>
                    <a:cubicBezTo>
                      <a:pt x="1402216" y="59460"/>
                      <a:pt x="1417446" y="42864"/>
                      <a:pt x="1428658" y="18855"/>
                    </a:cubicBezTo>
                    <a:close/>
                    <a:moveTo>
                      <a:pt x="166" y="0"/>
                    </a:moveTo>
                    <a:cubicBezTo>
                      <a:pt x="62497" y="64142"/>
                      <a:pt x="142096" y="60378"/>
                      <a:pt x="220147" y="58766"/>
                    </a:cubicBezTo>
                    <a:cubicBezTo>
                      <a:pt x="308097" y="56939"/>
                      <a:pt x="394913" y="39400"/>
                      <a:pt x="482896" y="36780"/>
                    </a:cubicBezTo>
                    <a:cubicBezTo>
                      <a:pt x="553532" y="34659"/>
                      <a:pt x="622469" y="41900"/>
                      <a:pt x="686477" y="74704"/>
                    </a:cubicBezTo>
                    <a:cubicBezTo>
                      <a:pt x="764094" y="114472"/>
                      <a:pt x="815497" y="187757"/>
                      <a:pt x="842644" y="269105"/>
                    </a:cubicBezTo>
                    <a:cubicBezTo>
                      <a:pt x="856291" y="310045"/>
                      <a:pt x="864280" y="352791"/>
                      <a:pt x="867874" y="395721"/>
                    </a:cubicBezTo>
                    <a:cubicBezTo>
                      <a:pt x="869594" y="416196"/>
                      <a:pt x="870257" y="436771"/>
                      <a:pt x="870345" y="457275"/>
                    </a:cubicBezTo>
                    <a:cubicBezTo>
                      <a:pt x="870398" y="471259"/>
                      <a:pt x="864581" y="501947"/>
                      <a:pt x="874900" y="513438"/>
                    </a:cubicBezTo>
                    <a:cubicBezTo>
                      <a:pt x="858392" y="495061"/>
                      <a:pt x="844578" y="478664"/>
                      <a:pt x="829617" y="463337"/>
                    </a:cubicBezTo>
                    <a:cubicBezTo>
                      <a:pt x="811603" y="444906"/>
                      <a:pt x="737027" y="377660"/>
                      <a:pt x="730391" y="372495"/>
                    </a:cubicBezTo>
                    <a:cubicBezTo>
                      <a:pt x="642561" y="304497"/>
                      <a:pt x="544660" y="256917"/>
                      <a:pt x="437207" y="228906"/>
                    </a:cubicBezTo>
                    <a:cubicBezTo>
                      <a:pt x="433844" y="228022"/>
                      <a:pt x="429930" y="223694"/>
                      <a:pt x="426415" y="228692"/>
                    </a:cubicBezTo>
                    <a:cubicBezTo>
                      <a:pt x="426368" y="228670"/>
                      <a:pt x="426321" y="228647"/>
                      <a:pt x="426274" y="228624"/>
                    </a:cubicBezTo>
                    <a:cubicBezTo>
                      <a:pt x="426207" y="228766"/>
                      <a:pt x="426221" y="228917"/>
                      <a:pt x="426118" y="229070"/>
                    </a:cubicBezTo>
                    <a:cubicBezTo>
                      <a:pt x="426118" y="229070"/>
                      <a:pt x="426415" y="228692"/>
                      <a:pt x="426415" y="228692"/>
                    </a:cubicBezTo>
                    <a:cubicBezTo>
                      <a:pt x="463773" y="245411"/>
                      <a:pt x="500579" y="263226"/>
                      <a:pt x="535955" y="283971"/>
                    </a:cubicBezTo>
                    <a:cubicBezTo>
                      <a:pt x="760097" y="415154"/>
                      <a:pt x="943465" y="626538"/>
                      <a:pt x="1045428" y="865128"/>
                    </a:cubicBezTo>
                    <a:cubicBezTo>
                      <a:pt x="1062329" y="904646"/>
                      <a:pt x="1076392" y="945323"/>
                      <a:pt x="1087578" y="986821"/>
                    </a:cubicBezTo>
                    <a:cubicBezTo>
                      <a:pt x="1089031" y="992204"/>
                      <a:pt x="1092038" y="1001509"/>
                      <a:pt x="1095351" y="1012624"/>
                    </a:cubicBezTo>
                    <a:lnTo>
                      <a:pt x="1096035" y="1015239"/>
                    </a:lnTo>
                    <a:lnTo>
                      <a:pt x="1035073" y="1047847"/>
                    </a:lnTo>
                    <a:lnTo>
                      <a:pt x="1026734" y="1051276"/>
                    </a:lnTo>
                    <a:lnTo>
                      <a:pt x="1005318" y="946425"/>
                    </a:lnTo>
                    <a:cubicBezTo>
                      <a:pt x="984277" y="867300"/>
                      <a:pt x="957712" y="790362"/>
                      <a:pt x="916036" y="719587"/>
                    </a:cubicBezTo>
                    <a:cubicBezTo>
                      <a:pt x="859655" y="623810"/>
                      <a:pt x="781068" y="554070"/>
                      <a:pt x="673859" y="519442"/>
                    </a:cubicBezTo>
                    <a:cubicBezTo>
                      <a:pt x="610094" y="498834"/>
                      <a:pt x="544145" y="487877"/>
                      <a:pt x="478293" y="477081"/>
                    </a:cubicBezTo>
                    <a:cubicBezTo>
                      <a:pt x="254112" y="440297"/>
                      <a:pt x="64247" y="286790"/>
                      <a:pt x="9507" y="61513"/>
                    </a:cubicBezTo>
                    <a:cubicBezTo>
                      <a:pt x="5072" y="43210"/>
                      <a:pt x="1717" y="24643"/>
                      <a:pt x="50" y="5869"/>
                    </a:cubicBezTo>
                    <a:cubicBezTo>
                      <a:pt x="-94" y="4355"/>
                      <a:pt x="113" y="2836"/>
                      <a:pt x="16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545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07314EA-808B-42CF-825B-71C37CEAA17A}"/>
              </a:ext>
            </a:extLst>
          </p:cNvPr>
          <p:cNvSpPr txBox="1"/>
          <p:nvPr/>
        </p:nvSpPr>
        <p:spPr>
          <a:xfrm>
            <a:off x="9165369" y="4689436"/>
            <a:ext cx="208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C78880-83B2-44B2-9C3C-584AE6B8773F}"/>
              </a:ext>
            </a:extLst>
          </p:cNvPr>
          <p:cNvSpPr txBox="1"/>
          <p:nvPr/>
        </p:nvSpPr>
        <p:spPr>
          <a:xfrm>
            <a:off x="6431153" y="4689436"/>
            <a:ext cx="208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DA8392-A731-43BC-9FC8-6FDF1ACA8434}"/>
              </a:ext>
            </a:extLst>
          </p:cNvPr>
          <p:cNvSpPr txBox="1"/>
          <p:nvPr/>
        </p:nvSpPr>
        <p:spPr>
          <a:xfrm>
            <a:off x="3696940" y="4689436"/>
            <a:ext cx="208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AB1BE8-BD5A-4558-8EA5-097E2353CF17}"/>
              </a:ext>
            </a:extLst>
          </p:cNvPr>
          <p:cNvSpPr txBox="1"/>
          <p:nvPr/>
        </p:nvSpPr>
        <p:spPr>
          <a:xfrm>
            <a:off x="962725" y="4689436"/>
            <a:ext cx="208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 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8C0EE8-0782-4991-BB33-F9B55876CCB8}"/>
              </a:ext>
            </a:extLst>
          </p:cNvPr>
          <p:cNvSpPr txBox="1"/>
          <p:nvPr/>
        </p:nvSpPr>
        <p:spPr>
          <a:xfrm>
            <a:off x="3696940" y="4330439"/>
            <a:ext cx="2088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21DE22-B3B8-4B82-9D2B-CD2F2D4EBC5A}"/>
              </a:ext>
            </a:extLst>
          </p:cNvPr>
          <p:cNvSpPr txBox="1"/>
          <p:nvPr/>
        </p:nvSpPr>
        <p:spPr>
          <a:xfrm>
            <a:off x="6431153" y="4330439"/>
            <a:ext cx="20880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AC0AC4-278E-4226-87E0-F697FC6EFC55}"/>
              </a:ext>
            </a:extLst>
          </p:cNvPr>
          <p:cNvSpPr txBox="1"/>
          <p:nvPr/>
        </p:nvSpPr>
        <p:spPr>
          <a:xfrm>
            <a:off x="9165369" y="4330439"/>
            <a:ext cx="208800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044E55-22C1-44E0-AADA-BB5D094BFBBD}"/>
              </a:ext>
            </a:extLst>
          </p:cNvPr>
          <p:cNvSpPr txBox="1"/>
          <p:nvPr/>
        </p:nvSpPr>
        <p:spPr>
          <a:xfrm>
            <a:off x="962725" y="4330439"/>
            <a:ext cx="20880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Content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>
            <a:extLst>
              <a:ext uri="{FF2B5EF4-FFF2-40B4-BE49-F238E27FC236}">
                <a16:creationId xmlns:a16="http://schemas.microsoft.com/office/drawing/2014/main" id="{3C32BFB1-5E2F-473A-B7A2-FD8FF6459A14}"/>
              </a:ext>
            </a:extLst>
          </p:cNvPr>
          <p:cNvGrpSpPr/>
          <p:nvPr/>
        </p:nvGrpSpPr>
        <p:grpSpPr>
          <a:xfrm>
            <a:off x="874590" y="4844632"/>
            <a:ext cx="4425380" cy="1694625"/>
            <a:chOff x="7779869" y="1986542"/>
            <a:chExt cx="4425380" cy="169462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AFBA1E4-E040-4A73-ADED-2B664049F968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D9B566-A554-47D0-A9DF-713DAD9B870C}"/>
                </a:ext>
              </a:extLst>
            </p:cNvPr>
            <p:cNvSpPr txBox="1"/>
            <p:nvPr/>
          </p:nvSpPr>
          <p:spPr>
            <a:xfrm>
              <a:off x="7779869" y="2908465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D0A357-46AF-4909-8BE7-C43FCD6A7EA9}"/>
                </a:ext>
              </a:extLst>
            </p:cNvPr>
            <p:cNvSpPr txBox="1"/>
            <p:nvPr/>
          </p:nvSpPr>
          <p:spPr>
            <a:xfrm>
              <a:off x="8586171" y="2300474"/>
              <a:ext cx="3619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214F346-3996-4951-832F-9EF468982CFE}"/>
                </a:ext>
              </a:extLst>
            </p:cNvPr>
            <p:cNvSpPr txBox="1"/>
            <p:nvPr/>
          </p:nvSpPr>
          <p:spPr>
            <a:xfrm>
              <a:off x="8586171" y="3219502"/>
              <a:ext cx="3619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3">
            <a:extLst>
              <a:ext uri="{FF2B5EF4-FFF2-40B4-BE49-F238E27FC236}">
                <a16:creationId xmlns:a16="http://schemas.microsoft.com/office/drawing/2014/main" id="{A32EC52E-9DFC-4719-BD30-6E1E752BDF87}"/>
              </a:ext>
            </a:extLst>
          </p:cNvPr>
          <p:cNvGrpSpPr/>
          <p:nvPr/>
        </p:nvGrpSpPr>
        <p:grpSpPr>
          <a:xfrm>
            <a:off x="6795996" y="4844632"/>
            <a:ext cx="4425380" cy="1694625"/>
            <a:chOff x="7779869" y="1986542"/>
            <a:chExt cx="4425380" cy="16946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90C963-6AF0-40EC-9030-CF5EC6C3185C}"/>
                </a:ext>
              </a:extLst>
            </p:cNvPr>
            <p:cNvSpPr txBox="1"/>
            <p:nvPr/>
          </p:nvSpPr>
          <p:spPr>
            <a:xfrm>
              <a:off x="7779869" y="198654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Presentation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BFA669-17A5-4CC7-B2A4-ABECBF761242}"/>
                </a:ext>
              </a:extLst>
            </p:cNvPr>
            <p:cNvSpPr txBox="1"/>
            <p:nvPr/>
          </p:nvSpPr>
          <p:spPr>
            <a:xfrm>
              <a:off x="7779869" y="2908465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BCE148-F9A0-42EB-B81C-0C823793178B}"/>
                </a:ext>
              </a:extLst>
            </p:cNvPr>
            <p:cNvSpPr txBox="1"/>
            <p:nvPr/>
          </p:nvSpPr>
          <p:spPr>
            <a:xfrm>
              <a:off x="8586171" y="2300474"/>
              <a:ext cx="3619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234E3D-B4AB-43E5-A7D1-DFBA827E0CCE}"/>
                </a:ext>
              </a:extLst>
            </p:cNvPr>
            <p:cNvSpPr txBox="1"/>
            <p:nvPr/>
          </p:nvSpPr>
          <p:spPr>
            <a:xfrm>
              <a:off x="8586171" y="3219502"/>
              <a:ext cx="36190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D8FE104-DCEE-46E7-9778-32F4DD81D892}"/>
              </a:ext>
            </a:extLst>
          </p:cNvPr>
          <p:cNvSpPr txBox="1"/>
          <p:nvPr/>
        </p:nvSpPr>
        <p:spPr>
          <a:xfrm>
            <a:off x="638917" y="318743"/>
            <a:ext cx="4054929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 </a:t>
            </a:r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Create</a:t>
            </a:r>
          </a:p>
          <a:p>
            <a:r>
              <a:rPr lang="en-US" altLang="ko-KR" sz="3200" dirty="0">
                <a:solidFill>
                  <a:schemeClr val="accent1"/>
                </a:solidFill>
                <a:latin typeface="+mj-lt"/>
              </a:rPr>
              <a:t>Quality </a:t>
            </a:r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Professional 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4F462E32-D059-47B8-AF8F-044A601F1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897464"/>
              </p:ext>
            </p:extLst>
          </p:nvPr>
        </p:nvGraphicFramePr>
        <p:xfrm>
          <a:off x="836647" y="3429000"/>
          <a:ext cx="7640604" cy="287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34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직사각형 34">
            <a:extLst>
              <a:ext uri="{FF2B5EF4-FFF2-40B4-BE49-F238E27FC236}">
                <a16:creationId xmlns:a16="http://schemas.microsoft.com/office/drawing/2014/main" id="{953A4A64-DB73-4A8E-9B6F-4AF233C67CF0}"/>
              </a:ext>
            </a:extLst>
          </p:cNvPr>
          <p:cNvSpPr/>
          <p:nvPr/>
        </p:nvSpPr>
        <p:spPr>
          <a:xfrm>
            <a:off x="836648" y="1464676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3"/>
                </a:solidFill>
              </a:rPr>
              <a:t>SIMPLE </a:t>
            </a:r>
            <a:r>
              <a:rPr lang="en-US" altLang="ko-KR" sz="2800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5" name="직사각형 35">
            <a:extLst>
              <a:ext uri="{FF2B5EF4-FFF2-40B4-BE49-F238E27FC236}">
                <a16:creationId xmlns:a16="http://schemas.microsoft.com/office/drawing/2014/main" id="{915C937D-F51A-4834-959A-8759EE7E741E}"/>
              </a:ext>
            </a:extLst>
          </p:cNvPr>
          <p:cNvSpPr/>
          <p:nvPr/>
        </p:nvSpPr>
        <p:spPr>
          <a:xfrm>
            <a:off x="836647" y="1835136"/>
            <a:ext cx="409907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028DB769-0624-4EA3-842E-4AE2DAA60546}"/>
              </a:ext>
            </a:extLst>
          </p:cNvPr>
          <p:cNvSpPr txBox="1">
            <a:spLocks/>
          </p:cNvSpPr>
          <p:nvPr/>
        </p:nvSpPr>
        <p:spPr>
          <a:xfrm>
            <a:off x="836647" y="2205596"/>
            <a:ext cx="7516778" cy="994804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 </a:t>
            </a:r>
          </a:p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7" name="직사각형 1">
            <a:extLst>
              <a:ext uri="{FF2B5EF4-FFF2-40B4-BE49-F238E27FC236}">
                <a16:creationId xmlns:a16="http://schemas.microsoft.com/office/drawing/2014/main" id="{126A84C0-AB02-442F-808E-23577B73AC09}"/>
              </a:ext>
            </a:extLst>
          </p:cNvPr>
          <p:cNvSpPr/>
          <p:nvPr/>
        </p:nvSpPr>
        <p:spPr>
          <a:xfrm>
            <a:off x="8958022" y="3352302"/>
            <a:ext cx="809926" cy="36004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cs typeface="Arial" pitchFamily="34" charset="0"/>
              </a:rPr>
              <a:t>30%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EEEEAD78-F8AE-4403-839D-E9F8F6C83630}"/>
              </a:ext>
            </a:extLst>
          </p:cNvPr>
          <p:cNvSpPr/>
          <p:nvPr/>
        </p:nvSpPr>
        <p:spPr>
          <a:xfrm>
            <a:off x="8958022" y="1603861"/>
            <a:ext cx="809926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직사각형 1">
            <a:extLst>
              <a:ext uri="{FF2B5EF4-FFF2-40B4-BE49-F238E27FC236}">
                <a16:creationId xmlns:a16="http://schemas.microsoft.com/office/drawing/2014/main" id="{F1443E16-AB73-4288-9764-1E877BEF48A7}"/>
              </a:ext>
            </a:extLst>
          </p:cNvPr>
          <p:cNvSpPr/>
          <p:nvPr/>
        </p:nvSpPr>
        <p:spPr>
          <a:xfrm>
            <a:off x="8958022" y="5100743"/>
            <a:ext cx="809926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그룹 44">
            <a:extLst>
              <a:ext uri="{FF2B5EF4-FFF2-40B4-BE49-F238E27FC236}">
                <a16:creationId xmlns:a16="http://schemas.microsoft.com/office/drawing/2014/main" id="{EC4D5616-DB9B-44A4-8FC1-D20C2F7F9BFA}"/>
              </a:ext>
            </a:extLst>
          </p:cNvPr>
          <p:cNvGrpSpPr/>
          <p:nvPr/>
        </p:nvGrpSpPr>
        <p:grpSpPr>
          <a:xfrm>
            <a:off x="8958022" y="1965929"/>
            <a:ext cx="2691053" cy="857836"/>
            <a:chOff x="809000" y="2175122"/>
            <a:chExt cx="3024000" cy="85783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52E4E1-86D1-430E-B2E6-66029805A332}"/>
                </a:ext>
              </a:extLst>
            </p:cNvPr>
            <p:cNvSpPr txBox="1"/>
            <p:nvPr/>
          </p:nvSpPr>
          <p:spPr>
            <a:xfrm>
              <a:off x="809000" y="2386627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F11A62-2190-4487-8346-FC071C5E988D}"/>
                </a:ext>
              </a:extLst>
            </p:cNvPr>
            <p:cNvSpPr txBox="1"/>
            <p:nvPr/>
          </p:nvSpPr>
          <p:spPr>
            <a:xfrm>
              <a:off x="809000" y="2175122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43">
            <a:extLst>
              <a:ext uri="{FF2B5EF4-FFF2-40B4-BE49-F238E27FC236}">
                <a16:creationId xmlns:a16="http://schemas.microsoft.com/office/drawing/2014/main" id="{6CF7E86D-1D65-41F1-B383-26F0D9674919}"/>
              </a:ext>
            </a:extLst>
          </p:cNvPr>
          <p:cNvGrpSpPr/>
          <p:nvPr/>
        </p:nvGrpSpPr>
        <p:grpSpPr>
          <a:xfrm>
            <a:off x="8958022" y="3714370"/>
            <a:ext cx="2691053" cy="857836"/>
            <a:chOff x="809000" y="3618211"/>
            <a:chExt cx="3024000" cy="85783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8CE11-6690-4639-B460-8F694D0920C6}"/>
                </a:ext>
              </a:extLst>
            </p:cNvPr>
            <p:cNvSpPr txBox="1"/>
            <p:nvPr/>
          </p:nvSpPr>
          <p:spPr>
            <a:xfrm>
              <a:off x="809000" y="3829716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A97C1EA-DA25-4EF4-B9B2-463BEC214AE1}"/>
                </a:ext>
              </a:extLst>
            </p:cNvPr>
            <p:cNvSpPr txBox="1"/>
            <p:nvPr/>
          </p:nvSpPr>
          <p:spPr>
            <a:xfrm>
              <a:off x="809000" y="3618211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42">
            <a:extLst>
              <a:ext uri="{FF2B5EF4-FFF2-40B4-BE49-F238E27FC236}">
                <a16:creationId xmlns:a16="http://schemas.microsoft.com/office/drawing/2014/main" id="{70611934-4C83-43F7-90A6-779BABC90C14}"/>
              </a:ext>
            </a:extLst>
          </p:cNvPr>
          <p:cNvGrpSpPr/>
          <p:nvPr/>
        </p:nvGrpSpPr>
        <p:grpSpPr>
          <a:xfrm>
            <a:off x="8958022" y="5462811"/>
            <a:ext cx="2691053" cy="857836"/>
            <a:chOff x="809000" y="5061300"/>
            <a:chExt cx="3024000" cy="85783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ABA590-A150-458E-86F1-718B92DFD596}"/>
                </a:ext>
              </a:extLst>
            </p:cNvPr>
            <p:cNvSpPr txBox="1"/>
            <p:nvPr/>
          </p:nvSpPr>
          <p:spPr>
            <a:xfrm>
              <a:off x="809000" y="5272805"/>
              <a:ext cx="30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2E0E49-DB2B-40BE-B7D6-2B4D8216B1D8}"/>
                </a:ext>
              </a:extLst>
            </p:cNvPr>
            <p:cNvSpPr txBox="1"/>
            <p:nvPr/>
          </p:nvSpPr>
          <p:spPr>
            <a:xfrm>
              <a:off x="809000" y="5061300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046A1FA-8131-4B2A-A4AF-95455CA8A3B5}"/>
              </a:ext>
            </a:extLst>
          </p:cNvPr>
          <p:cNvGrpSpPr/>
          <p:nvPr/>
        </p:nvGrpSpPr>
        <p:grpSpPr>
          <a:xfrm>
            <a:off x="2744331" y="3429000"/>
            <a:ext cx="6703337" cy="2480917"/>
            <a:chOff x="2744155" y="3293596"/>
            <a:chExt cx="6703337" cy="2480917"/>
          </a:xfrm>
          <a:solidFill>
            <a:schemeClr val="bg1">
              <a:lumMod val="75000"/>
            </a:schemeClr>
          </a:solidFill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FB431C26-3B72-43A4-9989-FA31FFD887F9}"/>
                </a:ext>
              </a:extLst>
            </p:cNvPr>
            <p:cNvSpPr/>
            <p:nvPr/>
          </p:nvSpPr>
          <p:spPr>
            <a:xfrm>
              <a:off x="5756674" y="3293596"/>
              <a:ext cx="665756" cy="1941258"/>
            </a:xfrm>
            <a:custGeom>
              <a:avLst/>
              <a:gdLst>
                <a:gd name="connsiteX0" fmla="*/ 332252 w 665756"/>
                <a:gd name="connsiteY0" fmla="*/ 232 h 1941258"/>
                <a:gd name="connsiteX1" fmla="*/ 396493 w 665756"/>
                <a:gd name="connsiteY1" fmla="*/ 7066 h 1941258"/>
                <a:gd name="connsiteX2" fmla="*/ 536647 w 665756"/>
                <a:gd name="connsiteY2" fmla="*/ 136106 h 1941258"/>
                <a:gd name="connsiteX3" fmla="*/ 555013 w 665756"/>
                <a:gd name="connsiteY3" fmla="*/ 234697 h 1941258"/>
                <a:gd name="connsiteX4" fmla="*/ 581111 w 665756"/>
                <a:gd name="connsiteY4" fmla="*/ 641631 h 1941258"/>
                <a:gd name="connsiteX5" fmla="*/ 608658 w 665756"/>
                <a:gd name="connsiteY5" fmla="*/ 1050981 h 1941258"/>
                <a:gd name="connsiteX6" fmla="*/ 629440 w 665756"/>
                <a:gd name="connsiteY6" fmla="*/ 1381070 h 1941258"/>
                <a:gd name="connsiteX7" fmla="*/ 656988 w 665756"/>
                <a:gd name="connsiteY7" fmla="*/ 1790420 h 1941258"/>
                <a:gd name="connsiteX8" fmla="*/ 665687 w 665756"/>
                <a:gd name="connsiteY8" fmla="*/ 1930092 h 1941258"/>
                <a:gd name="connsiteX9" fmla="*/ 656021 w 665756"/>
                <a:gd name="connsiteY9" fmla="*/ 1941208 h 1941258"/>
                <a:gd name="connsiteX10" fmla="*/ 641522 w 665756"/>
                <a:gd name="connsiteY10" fmla="*/ 1941208 h 1941258"/>
                <a:gd name="connsiteX11" fmla="*/ 332215 w 665756"/>
                <a:gd name="connsiteY11" fmla="*/ 1941208 h 1941258"/>
                <a:gd name="connsiteX12" fmla="*/ 331731 w 665756"/>
                <a:gd name="connsiteY12" fmla="*/ 1940241 h 1941258"/>
                <a:gd name="connsiteX13" fmla="*/ 22423 w 665756"/>
                <a:gd name="connsiteY13" fmla="*/ 1940724 h 1941258"/>
                <a:gd name="connsiteX14" fmla="*/ 191 w 665756"/>
                <a:gd name="connsiteY14" fmla="*/ 1918976 h 1941258"/>
                <a:gd name="connsiteX15" fmla="*/ 28223 w 665756"/>
                <a:gd name="connsiteY15" fmla="*/ 1492711 h 1941258"/>
                <a:gd name="connsiteX16" fmla="*/ 49004 w 665756"/>
                <a:gd name="connsiteY16" fmla="*/ 1150539 h 1941258"/>
                <a:gd name="connsiteX17" fmla="*/ 76068 w 665756"/>
                <a:gd name="connsiteY17" fmla="*/ 724273 h 1941258"/>
                <a:gd name="connsiteX18" fmla="*/ 97333 w 665756"/>
                <a:gd name="connsiteY18" fmla="*/ 384518 h 1941258"/>
                <a:gd name="connsiteX19" fmla="*/ 108933 w 665756"/>
                <a:gd name="connsiteY19" fmla="*/ 201350 h 1941258"/>
                <a:gd name="connsiteX20" fmla="*/ 173694 w 665756"/>
                <a:gd name="connsiteY20" fmla="*/ 82943 h 1941258"/>
                <a:gd name="connsiteX21" fmla="*/ 332252 w 665756"/>
                <a:gd name="connsiteY21" fmla="*/ 232 h 1941258"/>
                <a:gd name="connsiteX22" fmla="*/ 344296 w 665756"/>
                <a:gd name="connsiteY22" fmla="*/ 56362 h 1941258"/>
                <a:gd name="connsiteX23" fmla="*/ 164994 w 665756"/>
                <a:gd name="connsiteY23" fmla="*/ 204734 h 1941258"/>
                <a:gd name="connsiteX24" fmla="*/ 153879 w 665756"/>
                <a:gd name="connsiteY24" fmla="*/ 336673 h 1941258"/>
                <a:gd name="connsiteX25" fmla="*/ 129714 w 665756"/>
                <a:gd name="connsiteY25" fmla="*/ 721858 h 1941258"/>
                <a:gd name="connsiteX26" fmla="*/ 149046 w 665756"/>
                <a:gd name="connsiteY26" fmla="*/ 742640 h 1941258"/>
                <a:gd name="connsiteX27" fmla="*/ 335114 w 665756"/>
                <a:gd name="connsiteY27" fmla="*/ 742157 h 1941258"/>
                <a:gd name="connsiteX28" fmla="*/ 518766 w 665756"/>
                <a:gd name="connsiteY28" fmla="*/ 742640 h 1941258"/>
                <a:gd name="connsiteX29" fmla="*/ 541963 w 665756"/>
                <a:gd name="connsiteY29" fmla="*/ 717509 h 1941258"/>
                <a:gd name="connsiteX30" fmla="*/ 537130 w 665756"/>
                <a:gd name="connsiteY30" fmla="*/ 657580 h 1941258"/>
                <a:gd name="connsiteX31" fmla="*/ 511516 w 665756"/>
                <a:gd name="connsiteY31" fmla="*/ 267562 h 1941258"/>
                <a:gd name="connsiteX32" fmla="*/ 489768 w 665756"/>
                <a:gd name="connsiteY32" fmla="*/ 160270 h 1941258"/>
                <a:gd name="connsiteX33" fmla="*/ 344296 w 665756"/>
                <a:gd name="connsiteY33" fmla="*/ 56362 h 1941258"/>
                <a:gd name="connsiteX34" fmla="*/ 339948 w 665756"/>
                <a:gd name="connsiteY34" fmla="*/ 1247197 h 1941258"/>
                <a:gd name="connsiteX35" fmla="*/ 198825 w 665756"/>
                <a:gd name="connsiteY35" fmla="*/ 1383004 h 1941258"/>
                <a:gd name="connsiteX36" fmla="*/ 337531 w 665756"/>
                <a:gd name="connsiteY36" fmla="*/ 1520743 h 1941258"/>
                <a:gd name="connsiteX37" fmla="*/ 480587 w 665756"/>
                <a:gd name="connsiteY37" fmla="*/ 1385421 h 1941258"/>
                <a:gd name="connsiteX38" fmla="*/ 339948 w 665756"/>
                <a:gd name="connsiteY38" fmla="*/ 1247197 h 194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65756" h="1941258">
                  <a:moveTo>
                    <a:pt x="332252" y="232"/>
                  </a:moveTo>
                  <a:cubicBezTo>
                    <a:pt x="352633" y="-757"/>
                    <a:pt x="374020" y="1387"/>
                    <a:pt x="396493" y="7066"/>
                  </a:cubicBezTo>
                  <a:cubicBezTo>
                    <a:pt x="466087" y="24464"/>
                    <a:pt x="506683" y="74727"/>
                    <a:pt x="536647" y="136106"/>
                  </a:cubicBezTo>
                  <a:cubicBezTo>
                    <a:pt x="552113" y="167519"/>
                    <a:pt x="552597" y="201350"/>
                    <a:pt x="555013" y="234697"/>
                  </a:cubicBezTo>
                  <a:cubicBezTo>
                    <a:pt x="564195" y="370503"/>
                    <a:pt x="571928" y="506308"/>
                    <a:pt x="581111" y="641631"/>
                  </a:cubicBezTo>
                  <a:cubicBezTo>
                    <a:pt x="589810" y="777920"/>
                    <a:pt x="599476" y="914691"/>
                    <a:pt x="608658" y="1050981"/>
                  </a:cubicBezTo>
                  <a:cubicBezTo>
                    <a:pt x="615908" y="1161172"/>
                    <a:pt x="622190" y="1270879"/>
                    <a:pt x="629440" y="1381070"/>
                  </a:cubicBezTo>
                  <a:cubicBezTo>
                    <a:pt x="638139" y="1517359"/>
                    <a:pt x="647805" y="1654131"/>
                    <a:pt x="656988" y="1790420"/>
                  </a:cubicBezTo>
                  <a:cubicBezTo>
                    <a:pt x="659888" y="1836816"/>
                    <a:pt x="662305" y="1883696"/>
                    <a:pt x="665687" y="1930092"/>
                  </a:cubicBezTo>
                  <a:cubicBezTo>
                    <a:pt x="666171" y="1938791"/>
                    <a:pt x="664237" y="1941691"/>
                    <a:pt x="656021" y="1941208"/>
                  </a:cubicBezTo>
                  <a:cubicBezTo>
                    <a:pt x="651188" y="1940724"/>
                    <a:pt x="646355" y="1941208"/>
                    <a:pt x="641522" y="1941208"/>
                  </a:cubicBezTo>
                  <a:cubicBezTo>
                    <a:pt x="538581" y="1941208"/>
                    <a:pt x="435156" y="1941208"/>
                    <a:pt x="332215" y="1941208"/>
                  </a:cubicBezTo>
                  <a:cubicBezTo>
                    <a:pt x="331731" y="1940724"/>
                    <a:pt x="331731" y="1940241"/>
                    <a:pt x="331731" y="1940241"/>
                  </a:cubicBezTo>
                  <a:cubicBezTo>
                    <a:pt x="228789" y="1940241"/>
                    <a:pt x="125365" y="1939757"/>
                    <a:pt x="22423" y="1940724"/>
                  </a:cubicBezTo>
                  <a:cubicBezTo>
                    <a:pt x="5508" y="1940724"/>
                    <a:pt x="-1258" y="1938308"/>
                    <a:pt x="191" y="1918976"/>
                  </a:cubicBezTo>
                  <a:cubicBezTo>
                    <a:pt x="9857" y="1776888"/>
                    <a:pt x="19040" y="1634800"/>
                    <a:pt x="28223" y="1492711"/>
                  </a:cubicBezTo>
                  <a:cubicBezTo>
                    <a:pt x="35472" y="1378653"/>
                    <a:pt x="42238" y="1264596"/>
                    <a:pt x="49004" y="1150539"/>
                  </a:cubicBezTo>
                  <a:cubicBezTo>
                    <a:pt x="57704" y="1008451"/>
                    <a:pt x="67369" y="866363"/>
                    <a:pt x="76068" y="724273"/>
                  </a:cubicBezTo>
                  <a:cubicBezTo>
                    <a:pt x="83318" y="611183"/>
                    <a:pt x="90084" y="497609"/>
                    <a:pt x="97333" y="384518"/>
                  </a:cubicBezTo>
                  <a:cubicBezTo>
                    <a:pt x="101200" y="323623"/>
                    <a:pt x="102650" y="262245"/>
                    <a:pt x="108933" y="201350"/>
                  </a:cubicBezTo>
                  <a:cubicBezTo>
                    <a:pt x="114248" y="154470"/>
                    <a:pt x="142280" y="116290"/>
                    <a:pt x="173694" y="82943"/>
                  </a:cubicBezTo>
                  <a:cubicBezTo>
                    <a:pt x="219003" y="34372"/>
                    <a:pt x="271109" y="3199"/>
                    <a:pt x="332252" y="232"/>
                  </a:cubicBezTo>
                  <a:close/>
                  <a:moveTo>
                    <a:pt x="344296" y="56362"/>
                  </a:moveTo>
                  <a:cubicBezTo>
                    <a:pt x="268419" y="57328"/>
                    <a:pt x="183359" y="126923"/>
                    <a:pt x="164994" y="204734"/>
                  </a:cubicBezTo>
                  <a:cubicBezTo>
                    <a:pt x="154846" y="247746"/>
                    <a:pt x="156778" y="292693"/>
                    <a:pt x="153879" y="336673"/>
                  </a:cubicBezTo>
                  <a:cubicBezTo>
                    <a:pt x="146146" y="465230"/>
                    <a:pt x="138413" y="593302"/>
                    <a:pt x="129714" y="721858"/>
                  </a:cubicBezTo>
                  <a:cubicBezTo>
                    <a:pt x="128264" y="737807"/>
                    <a:pt x="133097" y="742640"/>
                    <a:pt x="149046" y="742640"/>
                  </a:cubicBezTo>
                  <a:cubicBezTo>
                    <a:pt x="211390" y="741673"/>
                    <a:pt x="273253" y="742157"/>
                    <a:pt x="335114" y="742157"/>
                  </a:cubicBezTo>
                  <a:cubicBezTo>
                    <a:pt x="396493" y="742157"/>
                    <a:pt x="457387" y="741190"/>
                    <a:pt x="518766" y="742640"/>
                  </a:cubicBezTo>
                  <a:cubicBezTo>
                    <a:pt x="539064" y="743123"/>
                    <a:pt x="543897" y="735874"/>
                    <a:pt x="541963" y="717509"/>
                  </a:cubicBezTo>
                  <a:cubicBezTo>
                    <a:pt x="539547" y="697694"/>
                    <a:pt x="538581" y="677878"/>
                    <a:pt x="537130" y="657580"/>
                  </a:cubicBezTo>
                  <a:cubicBezTo>
                    <a:pt x="528914" y="527574"/>
                    <a:pt x="520698" y="397569"/>
                    <a:pt x="511516" y="267562"/>
                  </a:cubicBezTo>
                  <a:cubicBezTo>
                    <a:pt x="509100" y="230831"/>
                    <a:pt x="507650" y="194584"/>
                    <a:pt x="489768" y="160270"/>
                  </a:cubicBezTo>
                  <a:cubicBezTo>
                    <a:pt x="458837" y="100341"/>
                    <a:pt x="417757" y="55879"/>
                    <a:pt x="344296" y="56362"/>
                  </a:cubicBezTo>
                  <a:close/>
                  <a:moveTo>
                    <a:pt x="339948" y="1247197"/>
                  </a:moveTo>
                  <a:cubicBezTo>
                    <a:pt x="263587" y="1247197"/>
                    <a:pt x="199792" y="1308576"/>
                    <a:pt x="198825" y="1383004"/>
                  </a:cubicBezTo>
                  <a:cubicBezTo>
                    <a:pt x="197859" y="1456948"/>
                    <a:pt x="261171" y="1520260"/>
                    <a:pt x="337531" y="1520743"/>
                  </a:cubicBezTo>
                  <a:cubicBezTo>
                    <a:pt x="417275" y="1521225"/>
                    <a:pt x="479620" y="1461781"/>
                    <a:pt x="480587" y="1385421"/>
                  </a:cubicBezTo>
                  <a:cubicBezTo>
                    <a:pt x="481553" y="1309059"/>
                    <a:pt x="418725" y="1247197"/>
                    <a:pt x="339948" y="1247197"/>
                  </a:cubicBezTo>
                  <a:close/>
                </a:path>
              </a:pathLst>
            </a:custGeom>
            <a:grpFill/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5B71EF93-0B85-4364-82D3-7DD31CD97DED}"/>
                </a:ext>
              </a:extLst>
            </p:cNvPr>
            <p:cNvSpPr/>
            <p:nvPr/>
          </p:nvSpPr>
          <p:spPr>
            <a:xfrm>
              <a:off x="6046723" y="3554005"/>
              <a:ext cx="94169" cy="436521"/>
            </a:xfrm>
            <a:custGeom>
              <a:avLst/>
              <a:gdLst>
                <a:gd name="connsiteX0" fmla="*/ 47483 w 94169"/>
                <a:gd name="connsiteY0" fmla="*/ 25 h 436521"/>
                <a:gd name="connsiteX1" fmla="*/ 58116 w 94169"/>
                <a:gd name="connsiteY1" fmla="*/ 14524 h 436521"/>
                <a:gd name="connsiteX2" fmla="*/ 93879 w 94169"/>
                <a:gd name="connsiteY2" fmla="*/ 420007 h 436521"/>
                <a:gd name="connsiteX3" fmla="*/ 79865 w 94169"/>
                <a:gd name="connsiteY3" fmla="*/ 435473 h 436521"/>
                <a:gd name="connsiteX4" fmla="*/ 44584 w 94169"/>
                <a:gd name="connsiteY4" fmla="*/ 434990 h 436521"/>
                <a:gd name="connsiteX5" fmla="*/ 2536 w 94169"/>
                <a:gd name="connsiteY5" fmla="*/ 431124 h 436521"/>
                <a:gd name="connsiteX6" fmla="*/ 4470 w 94169"/>
                <a:gd name="connsiteY6" fmla="*/ 389560 h 436521"/>
                <a:gd name="connsiteX7" fmla="*/ 34435 w 94169"/>
                <a:gd name="connsiteY7" fmla="*/ 15007 h 436521"/>
                <a:gd name="connsiteX8" fmla="*/ 47483 w 94169"/>
                <a:gd name="connsiteY8" fmla="*/ 25 h 43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169" h="436521">
                  <a:moveTo>
                    <a:pt x="47483" y="25"/>
                  </a:moveTo>
                  <a:cubicBezTo>
                    <a:pt x="58600" y="509"/>
                    <a:pt x="57633" y="7275"/>
                    <a:pt x="58116" y="14524"/>
                  </a:cubicBezTo>
                  <a:cubicBezTo>
                    <a:pt x="69715" y="149846"/>
                    <a:pt x="81314" y="284685"/>
                    <a:pt x="93879" y="420007"/>
                  </a:cubicBezTo>
                  <a:cubicBezTo>
                    <a:pt x="95329" y="434023"/>
                    <a:pt x="91463" y="436439"/>
                    <a:pt x="79865" y="435473"/>
                  </a:cubicBezTo>
                  <a:cubicBezTo>
                    <a:pt x="68748" y="434507"/>
                    <a:pt x="57633" y="434990"/>
                    <a:pt x="44584" y="434990"/>
                  </a:cubicBezTo>
                  <a:cubicBezTo>
                    <a:pt x="31051" y="433056"/>
                    <a:pt x="11236" y="441756"/>
                    <a:pt x="2536" y="431124"/>
                  </a:cubicBezTo>
                  <a:cubicBezTo>
                    <a:pt x="-3746" y="422908"/>
                    <a:pt x="3503" y="403575"/>
                    <a:pt x="4470" y="389560"/>
                  </a:cubicBezTo>
                  <a:cubicBezTo>
                    <a:pt x="14618" y="264870"/>
                    <a:pt x="24769" y="139698"/>
                    <a:pt x="34435" y="15007"/>
                  </a:cubicBezTo>
                  <a:cubicBezTo>
                    <a:pt x="34917" y="6308"/>
                    <a:pt x="35401" y="-458"/>
                    <a:pt x="47483" y="25"/>
                  </a:cubicBezTo>
                  <a:close/>
                </a:path>
              </a:pathLst>
            </a:custGeom>
            <a:grpFill/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45775514-B8B4-4C1E-BCB4-E5E2C3454A5E}"/>
                </a:ext>
              </a:extLst>
            </p:cNvPr>
            <p:cNvSpPr/>
            <p:nvPr/>
          </p:nvSpPr>
          <p:spPr>
            <a:xfrm>
              <a:off x="2744155" y="4223446"/>
              <a:ext cx="2962438" cy="159488"/>
            </a:xfrm>
            <a:custGeom>
              <a:avLst/>
              <a:gdLst>
                <a:gd name="connsiteX0" fmla="*/ 2356153 w 2379093"/>
                <a:gd name="connsiteY0" fmla="*/ 0 h 159488"/>
                <a:gd name="connsiteX1" fmla="*/ 2378868 w 2379093"/>
                <a:gd name="connsiteY1" fmla="*/ 23198 h 159488"/>
                <a:gd name="connsiteX2" fmla="*/ 2374518 w 2379093"/>
                <a:gd name="connsiteY2" fmla="*/ 144023 h 159488"/>
                <a:gd name="connsiteX3" fmla="*/ 2359536 w 2379093"/>
                <a:gd name="connsiteY3" fmla="*/ 159004 h 159488"/>
                <a:gd name="connsiteX4" fmla="*/ 2347454 w 2379093"/>
                <a:gd name="connsiteY4" fmla="*/ 159004 h 159488"/>
                <a:gd name="connsiteX5" fmla="*/ 31026 w 2379093"/>
                <a:gd name="connsiteY5" fmla="*/ 159488 h 159488"/>
                <a:gd name="connsiteX6" fmla="*/ 578 w 2379093"/>
                <a:gd name="connsiteY6" fmla="*/ 129523 h 159488"/>
                <a:gd name="connsiteX7" fmla="*/ 95 w 2379093"/>
                <a:gd name="connsiteY7" fmla="*/ 23198 h 159488"/>
                <a:gd name="connsiteX8" fmla="*/ 22810 w 2379093"/>
                <a:gd name="connsiteY8" fmla="*/ 1450 h 159488"/>
                <a:gd name="connsiteX9" fmla="*/ 1189481 w 2379093"/>
                <a:gd name="connsiteY9" fmla="*/ 1933 h 159488"/>
                <a:gd name="connsiteX10" fmla="*/ 1189481 w 2379093"/>
                <a:gd name="connsiteY10" fmla="*/ 483 h 159488"/>
                <a:gd name="connsiteX11" fmla="*/ 2356153 w 2379093"/>
                <a:gd name="connsiteY11" fmla="*/ 0 h 15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79093" h="159488">
                  <a:moveTo>
                    <a:pt x="2356153" y="0"/>
                  </a:moveTo>
                  <a:cubicBezTo>
                    <a:pt x="2375001" y="0"/>
                    <a:pt x="2380318" y="4350"/>
                    <a:pt x="2378868" y="23198"/>
                  </a:cubicBezTo>
                  <a:cubicBezTo>
                    <a:pt x="2375968" y="63313"/>
                    <a:pt x="2375485" y="103425"/>
                    <a:pt x="2374518" y="144023"/>
                  </a:cubicBezTo>
                  <a:cubicBezTo>
                    <a:pt x="2374518" y="155138"/>
                    <a:pt x="2371135" y="160455"/>
                    <a:pt x="2359536" y="159004"/>
                  </a:cubicBezTo>
                  <a:cubicBezTo>
                    <a:pt x="2355670" y="158521"/>
                    <a:pt x="2351320" y="159004"/>
                    <a:pt x="2347454" y="159004"/>
                  </a:cubicBezTo>
                  <a:cubicBezTo>
                    <a:pt x="1575149" y="159004"/>
                    <a:pt x="802846" y="159004"/>
                    <a:pt x="31026" y="159488"/>
                  </a:cubicBezTo>
                  <a:cubicBezTo>
                    <a:pt x="6861" y="159488"/>
                    <a:pt x="-872" y="154171"/>
                    <a:pt x="578" y="129523"/>
                  </a:cubicBezTo>
                  <a:cubicBezTo>
                    <a:pt x="2511" y="94243"/>
                    <a:pt x="2028" y="58478"/>
                    <a:pt x="95" y="23198"/>
                  </a:cubicBezTo>
                  <a:cubicBezTo>
                    <a:pt x="-872" y="3866"/>
                    <a:pt x="5411" y="1450"/>
                    <a:pt x="22810" y="1450"/>
                  </a:cubicBezTo>
                  <a:cubicBezTo>
                    <a:pt x="411861" y="1933"/>
                    <a:pt x="800429" y="1933"/>
                    <a:pt x="1189481" y="1933"/>
                  </a:cubicBezTo>
                  <a:cubicBezTo>
                    <a:pt x="1189481" y="1450"/>
                    <a:pt x="1189481" y="967"/>
                    <a:pt x="1189481" y="483"/>
                  </a:cubicBezTo>
                  <a:cubicBezTo>
                    <a:pt x="1578532" y="483"/>
                    <a:pt x="1967102" y="483"/>
                    <a:pt x="2356153" y="0"/>
                  </a:cubicBezTo>
                  <a:close/>
                </a:path>
              </a:pathLst>
            </a:custGeom>
            <a:solidFill>
              <a:schemeClr val="accent4"/>
            </a:solidFill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E0E7DC82-4DB7-4CCD-ABF7-FB26F5241977}"/>
                </a:ext>
              </a:extLst>
            </p:cNvPr>
            <p:cNvSpPr/>
            <p:nvPr/>
          </p:nvSpPr>
          <p:spPr>
            <a:xfrm>
              <a:off x="6483728" y="3951841"/>
              <a:ext cx="2963764" cy="159058"/>
            </a:xfrm>
            <a:custGeom>
              <a:avLst/>
              <a:gdLst>
                <a:gd name="connsiteX0" fmla="*/ 2355209 w 2380158"/>
                <a:gd name="connsiteY0" fmla="*/ 0 h 159058"/>
                <a:gd name="connsiteX1" fmla="*/ 2379857 w 2380158"/>
                <a:gd name="connsiteY1" fmla="*/ 24164 h 159058"/>
                <a:gd name="connsiteX2" fmla="*/ 2375507 w 2380158"/>
                <a:gd name="connsiteY2" fmla="*/ 137739 h 159058"/>
                <a:gd name="connsiteX3" fmla="*/ 2351826 w 2380158"/>
                <a:gd name="connsiteY3" fmla="*/ 159004 h 159058"/>
                <a:gd name="connsiteX4" fmla="*/ 1641384 w 2380158"/>
                <a:gd name="connsiteY4" fmla="*/ 158521 h 159058"/>
                <a:gd name="connsiteX5" fmla="*/ 30082 w 2380158"/>
                <a:gd name="connsiteY5" fmla="*/ 159004 h 159058"/>
                <a:gd name="connsiteX6" fmla="*/ 601 w 2380158"/>
                <a:gd name="connsiteY6" fmla="*/ 130974 h 159058"/>
                <a:gd name="connsiteX7" fmla="*/ 117 w 2380158"/>
                <a:gd name="connsiteY7" fmla="*/ 24648 h 159058"/>
                <a:gd name="connsiteX8" fmla="*/ 23316 w 2380158"/>
                <a:gd name="connsiteY8" fmla="*/ 967 h 159058"/>
                <a:gd name="connsiteX9" fmla="*/ 869079 w 2380158"/>
                <a:gd name="connsiteY9" fmla="*/ 967 h 159058"/>
                <a:gd name="connsiteX10" fmla="*/ 1190470 w 2380158"/>
                <a:gd name="connsiteY10" fmla="*/ 967 h 159058"/>
                <a:gd name="connsiteX11" fmla="*/ 1190954 w 2380158"/>
                <a:gd name="connsiteY11" fmla="*/ 483 h 159058"/>
                <a:gd name="connsiteX12" fmla="*/ 2355209 w 2380158"/>
                <a:gd name="connsiteY12" fmla="*/ 0 h 15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80158" h="159058">
                  <a:moveTo>
                    <a:pt x="2355209" y="0"/>
                  </a:moveTo>
                  <a:cubicBezTo>
                    <a:pt x="2374541" y="0"/>
                    <a:pt x="2381790" y="3383"/>
                    <a:pt x="2379857" y="24164"/>
                  </a:cubicBezTo>
                  <a:cubicBezTo>
                    <a:pt x="2376474" y="61862"/>
                    <a:pt x="2375025" y="99559"/>
                    <a:pt x="2375507" y="137739"/>
                  </a:cubicBezTo>
                  <a:cubicBezTo>
                    <a:pt x="2375991" y="157071"/>
                    <a:pt x="2368742" y="159488"/>
                    <a:pt x="2351826" y="159004"/>
                  </a:cubicBezTo>
                  <a:cubicBezTo>
                    <a:pt x="2115012" y="158521"/>
                    <a:pt x="1878198" y="158521"/>
                    <a:pt x="1641384" y="158521"/>
                  </a:cubicBezTo>
                  <a:cubicBezTo>
                    <a:pt x="1104445" y="158521"/>
                    <a:pt x="567021" y="158521"/>
                    <a:pt x="30082" y="159004"/>
                  </a:cubicBezTo>
                  <a:cubicBezTo>
                    <a:pt x="7850" y="159004"/>
                    <a:pt x="-850" y="155138"/>
                    <a:pt x="601" y="130974"/>
                  </a:cubicBezTo>
                  <a:cubicBezTo>
                    <a:pt x="3017" y="95693"/>
                    <a:pt x="1568" y="59930"/>
                    <a:pt x="117" y="24648"/>
                  </a:cubicBezTo>
                  <a:cubicBezTo>
                    <a:pt x="-850" y="5799"/>
                    <a:pt x="3984" y="967"/>
                    <a:pt x="23316" y="967"/>
                  </a:cubicBezTo>
                  <a:cubicBezTo>
                    <a:pt x="305076" y="1450"/>
                    <a:pt x="586836" y="1450"/>
                    <a:pt x="869079" y="967"/>
                  </a:cubicBezTo>
                  <a:cubicBezTo>
                    <a:pt x="976371" y="967"/>
                    <a:pt x="1083180" y="967"/>
                    <a:pt x="1190470" y="967"/>
                  </a:cubicBezTo>
                  <a:cubicBezTo>
                    <a:pt x="1190954" y="1450"/>
                    <a:pt x="1190954" y="967"/>
                    <a:pt x="1190954" y="483"/>
                  </a:cubicBezTo>
                  <a:cubicBezTo>
                    <a:pt x="1579039" y="483"/>
                    <a:pt x="1967124" y="483"/>
                    <a:pt x="2355209" y="0"/>
                  </a:cubicBezTo>
                  <a:close/>
                </a:path>
              </a:pathLst>
            </a:custGeom>
            <a:solidFill>
              <a:schemeClr val="accent1"/>
            </a:solidFill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DA0CA3FE-6F13-4AED-A7E4-A9E35F3EB076}"/>
                </a:ext>
              </a:extLst>
            </p:cNvPr>
            <p:cNvSpPr/>
            <p:nvPr/>
          </p:nvSpPr>
          <p:spPr>
            <a:xfrm>
              <a:off x="2765045" y="4400332"/>
              <a:ext cx="2918108" cy="231499"/>
            </a:xfrm>
            <a:custGeom>
              <a:avLst/>
              <a:gdLst>
                <a:gd name="connsiteX0" fmla="*/ 0 w 2343492"/>
                <a:gd name="connsiteY0" fmla="*/ 0 h 231499"/>
                <a:gd name="connsiteX1" fmla="*/ 2343492 w 2343492"/>
                <a:gd name="connsiteY1" fmla="*/ 0 h 231499"/>
                <a:gd name="connsiteX2" fmla="*/ 2287430 w 2343492"/>
                <a:gd name="connsiteY2" fmla="*/ 63795 h 231499"/>
                <a:gd name="connsiteX3" fmla="*/ 2152107 w 2343492"/>
                <a:gd name="connsiteY3" fmla="*/ 217966 h 231499"/>
                <a:gd name="connsiteX4" fmla="*/ 2121177 w 2343492"/>
                <a:gd name="connsiteY4" fmla="*/ 231499 h 231499"/>
                <a:gd name="connsiteX5" fmla="*/ 198150 w 2343492"/>
                <a:gd name="connsiteY5" fmla="*/ 230532 h 231499"/>
                <a:gd name="connsiteX6" fmla="*/ 166253 w 2343492"/>
                <a:gd name="connsiteY6" fmla="*/ 215067 h 231499"/>
                <a:gd name="connsiteX7" fmla="*/ 0 w 2343492"/>
                <a:gd name="connsiteY7" fmla="*/ 0 h 23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3492" h="231499">
                  <a:moveTo>
                    <a:pt x="0" y="0"/>
                  </a:moveTo>
                  <a:cubicBezTo>
                    <a:pt x="782936" y="0"/>
                    <a:pt x="1561522" y="0"/>
                    <a:pt x="2343492" y="0"/>
                  </a:cubicBezTo>
                  <a:cubicBezTo>
                    <a:pt x="2323677" y="22715"/>
                    <a:pt x="2305312" y="43013"/>
                    <a:pt x="2287430" y="63795"/>
                  </a:cubicBezTo>
                  <a:cubicBezTo>
                    <a:pt x="2242000" y="115025"/>
                    <a:pt x="2196571" y="166254"/>
                    <a:pt x="2152107" y="217966"/>
                  </a:cubicBezTo>
                  <a:cubicBezTo>
                    <a:pt x="2143408" y="228116"/>
                    <a:pt x="2134225" y="231499"/>
                    <a:pt x="2121177" y="231499"/>
                  </a:cubicBezTo>
                  <a:cubicBezTo>
                    <a:pt x="1480329" y="231015"/>
                    <a:pt x="838998" y="230532"/>
                    <a:pt x="198150" y="230532"/>
                  </a:cubicBezTo>
                  <a:cubicBezTo>
                    <a:pt x="184135" y="230532"/>
                    <a:pt x="174953" y="226665"/>
                    <a:pt x="166253" y="215067"/>
                  </a:cubicBezTo>
                  <a:cubicBezTo>
                    <a:pt x="112124" y="144023"/>
                    <a:pt x="57512" y="73943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5A9CAECD-F9A7-43B2-9A98-48FFC7BDACAF}"/>
                </a:ext>
              </a:extLst>
            </p:cNvPr>
            <p:cNvSpPr/>
            <p:nvPr/>
          </p:nvSpPr>
          <p:spPr>
            <a:xfrm>
              <a:off x="6509115" y="4129210"/>
              <a:ext cx="2913292" cy="232090"/>
            </a:xfrm>
            <a:custGeom>
              <a:avLst/>
              <a:gdLst>
                <a:gd name="connsiteX0" fmla="*/ 0 w 2339625"/>
                <a:gd name="connsiteY0" fmla="*/ 0 h 232090"/>
                <a:gd name="connsiteX1" fmla="*/ 2339625 w 2339625"/>
                <a:gd name="connsiteY1" fmla="*/ 483 h 232090"/>
                <a:gd name="connsiteX2" fmla="*/ 2150658 w 2339625"/>
                <a:gd name="connsiteY2" fmla="*/ 216033 h 232090"/>
                <a:gd name="connsiteX3" fmla="*/ 2112961 w 2339625"/>
                <a:gd name="connsiteY3" fmla="*/ 231015 h 232090"/>
                <a:gd name="connsiteX4" fmla="*/ 264362 w 2339625"/>
                <a:gd name="connsiteY4" fmla="*/ 229565 h 232090"/>
                <a:gd name="connsiteX5" fmla="*/ 176403 w 2339625"/>
                <a:gd name="connsiteY5" fmla="*/ 225699 h 232090"/>
                <a:gd name="connsiteX6" fmla="*/ 119857 w 2339625"/>
                <a:gd name="connsiteY6" fmla="*/ 158521 h 232090"/>
                <a:gd name="connsiteX7" fmla="*/ 483 w 2339625"/>
                <a:gd name="connsiteY7" fmla="*/ 3866 h 232090"/>
                <a:gd name="connsiteX8" fmla="*/ 0 w 2339625"/>
                <a:gd name="connsiteY8" fmla="*/ 0 h 23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9625" h="232090">
                  <a:moveTo>
                    <a:pt x="0" y="0"/>
                  </a:moveTo>
                  <a:cubicBezTo>
                    <a:pt x="779070" y="483"/>
                    <a:pt x="1558139" y="483"/>
                    <a:pt x="2339625" y="483"/>
                  </a:cubicBezTo>
                  <a:cubicBezTo>
                    <a:pt x="2275347" y="73460"/>
                    <a:pt x="2212519" y="144505"/>
                    <a:pt x="2150658" y="216033"/>
                  </a:cubicBezTo>
                  <a:cubicBezTo>
                    <a:pt x="2139541" y="228599"/>
                    <a:pt x="2128426" y="231015"/>
                    <a:pt x="2112961" y="231015"/>
                  </a:cubicBezTo>
                  <a:cubicBezTo>
                    <a:pt x="1496761" y="230532"/>
                    <a:pt x="880562" y="230048"/>
                    <a:pt x="264362" y="229565"/>
                  </a:cubicBezTo>
                  <a:cubicBezTo>
                    <a:pt x="234881" y="229565"/>
                    <a:pt x="200567" y="237298"/>
                    <a:pt x="176403" y="225699"/>
                  </a:cubicBezTo>
                  <a:cubicBezTo>
                    <a:pt x="152238" y="213616"/>
                    <a:pt x="137739" y="182203"/>
                    <a:pt x="119857" y="158521"/>
                  </a:cubicBezTo>
                  <a:cubicBezTo>
                    <a:pt x="79743" y="107292"/>
                    <a:pt x="40114" y="55579"/>
                    <a:pt x="483" y="3866"/>
                  </a:cubicBezTo>
                  <a:cubicBezTo>
                    <a:pt x="0" y="3383"/>
                    <a:pt x="483" y="241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ADBB5B6C-E83E-44D2-AC8B-069848274B57}"/>
                </a:ext>
              </a:extLst>
            </p:cNvPr>
            <p:cNvSpPr/>
            <p:nvPr/>
          </p:nvSpPr>
          <p:spPr>
            <a:xfrm>
              <a:off x="3934144" y="4668811"/>
              <a:ext cx="664664" cy="264844"/>
            </a:xfrm>
            <a:custGeom>
              <a:avLst/>
              <a:gdLst>
                <a:gd name="connsiteX0" fmla="*/ 0 w 664664"/>
                <a:gd name="connsiteY0" fmla="*/ 0 h 264844"/>
                <a:gd name="connsiteX1" fmla="*/ 664664 w 664664"/>
                <a:gd name="connsiteY1" fmla="*/ 0 h 264844"/>
                <a:gd name="connsiteX2" fmla="*/ 663782 w 664664"/>
                <a:gd name="connsiteY2" fmla="*/ 199106 h 264844"/>
                <a:gd name="connsiteX3" fmla="*/ 602404 w 664664"/>
                <a:gd name="connsiteY3" fmla="*/ 259518 h 264844"/>
                <a:gd name="connsiteX4" fmla="*/ 56765 w 664664"/>
                <a:gd name="connsiteY4" fmla="*/ 264834 h 264844"/>
                <a:gd name="connsiteX5" fmla="*/ 703 w 664664"/>
                <a:gd name="connsiteY5" fmla="*/ 212639 h 264844"/>
                <a:gd name="connsiteX6" fmla="*/ 219 w 664664"/>
                <a:gd name="connsiteY6" fmla="*/ 210222 h 26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664" h="264844">
                  <a:moveTo>
                    <a:pt x="0" y="0"/>
                  </a:moveTo>
                  <a:lnTo>
                    <a:pt x="664664" y="0"/>
                  </a:lnTo>
                  <a:lnTo>
                    <a:pt x="663782" y="199106"/>
                  </a:lnTo>
                  <a:cubicBezTo>
                    <a:pt x="663782" y="244053"/>
                    <a:pt x="647833" y="259518"/>
                    <a:pt x="602404" y="259518"/>
                  </a:cubicBezTo>
                  <a:cubicBezTo>
                    <a:pt x="420685" y="261451"/>
                    <a:pt x="238967" y="262901"/>
                    <a:pt x="56765" y="264834"/>
                  </a:cubicBezTo>
                  <a:cubicBezTo>
                    <a:pt x="22451" y="265317"/>
                    <a:pt x="5536" y="249852"/>
                    <a:pt x="703" y="212639"/>
                  </a:cubicBezTo>
                  <a:cubicBezTo>
                    <a:pt x="219" y="209256"/>
                    <a:pt x="219" y="213605"/>
                    <a:pt x="219" y="210222"/>
                  </a:cubicBezTo>
                  <a:close/>
                </a:path>
              </a:pathLst>
            </a:custGeom>
            <a:grpFill/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59781CD8-76FD-4054-AE37-D7EAC3EFC58B}"/>
                </a:ext>
              </a:extLst>
            </p:cNvPr>
            <p:cNvGrpSpPr/>
            <p:nvPr/>
          </p:nvGrpSpPr>
          <p:grpSpPr>
            <a:xfrm rot="21070905">
              <a:off x="4427745" y="4725447"/>
              <a:ext cx="3174660" cy="346126"/>
              <a:chOff x="4529811" y="4523842"/>
              <a:chExt cx="3001388" cy="346126"/>
            </a:xfrm>
            <a:grpFill/>
          </p:grpSpPr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DBE305E8-AEEE-45D0-9437-83EE4B90BB97}"/>
                  </a:ext>
                </a:extLst>
              </p:cNvPr>
              <p:cNvSpPr/>
              <p:nvPr/>
            </p:nvSpPr>
            <p:spPr>
              <a:xfrm>
                <a:off x="4529811" y="4523842"/>
                <a:ext cx="1237912" cy="346126"/>
              </a:xfrm>
              <a:custGeom>
                <a:avLst/>
                <a:gdLst>
                  <a:gd name="connsiteX0" fmla="*/ 21748 w 1152882"/>
                  <a:gd name="connsiteY0" fmla="*/ 36 h 346126"/>
                  <a:gd name="connsiteX1" fmla="*/ 577052 w 1152882"/>
                  <a:gd name="connsiteY1" fmla="*/ 520 h 346126"/>
                  <a:gd name="connsiteX2" fmla="*/ 1129942 w 1152882"/>
                  <a:gd name="connsiteY2" fmla="*/ 36 h 346126"/>
                  <a:gd name="connsiteX3" fmla="*/ 1152657 w 1152882"/>
                  <a:gd name="connsiteY3" fmla="*/ 23718 h 346126"/>
                  <a:gd name="connsiteX4" fmla="*/ 1133324 w 1152882"/>
                  <a:gd name="connsiteY4" fmla="*/ 334477 h 346126"/>
                  <a:gd name="connsiteX5" fmla="*/ 1120759 w 1152882"/>
                  <a:gd name="connsiteY5" fmla="*/ 346076 h 346126"/>
                  <a:gd name="connsiteX6" fmla="*/ 798885 w 1152882"/>
                  <a:gd name="connsiteY6" fmla="*/ 316595 h 346126"/>
                  <a:gd name="connsiteX7" fmla="*/ 412733 w 1152882"/>
                  <a:gd name="connsiteY7" fmla="*/ 261499 h 346126"/>
                  <a:gd name="connsiteX8" fmla="*/ 81194 w 1152882"/>
                  <a:gd name="connsiteY8" fmla="*/ 215587 h 346126"/>
                  <a:gd name="connsiteX9" fmla="*/ 16432 w 1152882"/>
                  <a:gd name="connsiteY9" fmla="*/ 208821 h 346126"/>
                  <a:gd name="connsiteX10" fmla="*/ 0 w 1152882"/>
                  <a:gd name="connsiteY10" fmla="*/ 189972 h 346126"/>
                  <a:gd name="connsiteX11" fmla="*/ 483 w 1152882"/>
                  <a:gd name="connsiteY11" fmla="*/ 20818 h 346126"/>
                  <a:gd name="connsiteX12" fmla="*/ 21748 w 1152882"/>
                  <a:gd name="connsiteY12" fmla="*/ 36 h 346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52882" h="346126">
                    <a:moveTo>
                      <a:pt x="21748" y="36"/>
                    </a:moveTo>
                    <a:cubicBezTo>
                      <a:pt x="206850" y="520"/>
                      <a:pt x="391951" y="520"/>
                      <a:pt x="577052" y="520"/>
                    </a:cubicBezTo>
                    <a:cubicBezTo>
                      <a:pt x="761188" y="520"/>
                      <a:pt x="945807" y="1003"/>
                      <a:pt x="1129942" y="36"/>
                    </a:cubicBezTo>
                    <a:cubicBezTo>
                      <a:pt x="1148790" y="36"/>
                      <a:pt x="1154106" y="4386"/>
                      <a:pt x="1152657" y="23718"/>
                    </a:cubicBezTo>
                    <a:cubicBezTo>
                      <a:pt x="1145408" y="127144"/>
                      <a:pt x="1139124" y="230569"/>
                      <a:pt x="1133324" y="334477"/>
                    </a:cubicBezTo>
                    <a:cubicBezTo>
                      <a:pt x="1132842" y="343660"/>
                      <a:pt x="1130425" y="346559"/>
                      <a:pt x="1120759" y="346076"/>
                    </a:cubicBezTo>
                    <a:cubicBezTo>
                      <a:pt x="1012985" y="339793"/>
                      <a:pt x="906176" y="329161"/>
                      <a:pt x="798885" y="316595"/>
                    </a:cubicBezTo>
                    <a:cubicBezTo>
                      <a:pt x="669845" y="301130"/>
                      <a:pt x="541289" y="280348"/>
                      <a:pt x="412733" y="261499"/>
                    </a:cubicBezTo>
                    <a:cubicBezTo>
                      <a:pt x="302542" y="245067"/>
                      <a:pt x="191868" y="230569"/>
                      <a:pt x="81194" y="215587"/>
                    </a:cubicBezTo>
                    <a:cubicBezTo>
                      <a:pt x="59929" y="212687"/>
                      <a:pt x="38180" y="209788"/>
                      <a:pt x="16432" y="208821"/>
                    </a:cubicBezTo>
                    <a:cubicBezTo>
                      <a:pt x="1933" y="208337"/>
                      <a:pt x="0" y="203021"/>
                      <a:pt x="0" y="189972"/>
                    </a:cubicBezTo>
                    <a:cubicBezTo>
                      <a:pt x="967" y="133427"/>
                      <a:pt x="1450" y="77364"/>
                      <a:pt x="483" y="20818"/>
                    </a:cubicBezTo>
                    <a:cubicBezTo>
                      <a:pt x="0" y="3903"/>
                      <a:pt x="4833" y="-447"/>
                      <a:pt x="21748" y="36"/>
                    </a:cubicBezTo>
                    <a:close/>
                  </a:path>
                </a:pathLst>
              </a:custGeom>
              <a:grpFill/>
              <a:ln w="525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05336892-62B7-49D7-AD04-3DF881D7AA7F}"/>
                  </a:ext>
                </a:extLst>
              </p:cNvPr>
              <p:cNvSpPr/>
              <p:nvPr/>
            </p:nvSpPr>
            <p:spPr>
              <a:xfrm>
                <a:off x="6409140" y="4524846"/>
                <a:ext cx="1122059" cy="337024"/>
              </a:xfrm>
              <a:custGeom>
                <a:avLst/>
                <a:gdLst>
                  <a:gd name="connsiteX0" fmla="*/ 29170 w 1212886"/>
                  <a:gd name="connsiteY0" fmla="*/ 0 h 337024"/>
                  <a:gd name="connsiteX1" fmla="*/ 601389 w 1212886"/>
                  <a:gd name="connsiteY1" fmla="*/ 0 h 337024"/>
                  <a:gd name="connsiteX2" fmla="*/ 602357 w 1212886"/>
                  <a:gd name="connsiteY2" fmla="*/ 2899 h 337024"/>
                  <a:gd name="connsiteX3" fmla="*/ 1184243 w 1212886"/>
                  <a:gd name="connsiteY3" fmla="*/ 2417 h 337024"/>
                  <a:gd name="connsiteX4" fmla="*/ 1208408 w 1212886"/>
                  <a:gd name="connsiteY4" fmla="*/ 26098 h 337024"/>
                  <a:gd name="connsiteX5" fmla="*/ 1212758 w 1212886"/>
                  <a:gd name="connsiteY5" fmla="*/ 163838 h 337024"/>
                  <a:gd name="connsiteX6" fmla="*/ 1195359 w 1212886"/>
                  <a:gd name="connsiteY6" fmla="*/ 185102 h 337024"/>
                  <a:gd name="connsiteX7" fmla="*/ 829505 w 1212886"/>
                  <a:gd name="connsiteY7" fmla="*/ 245031 h 337024"/>
                  <a:gd name="connsiteX8" fmla="*/ 500381 w 1212886"/>
                  <a:gd name="connsiteY8" fmla="*/ 290460 h 337024"/>
                  <a:gd name="connsiteX9" fmla="*/ 215238 w 1212886"/>
                  <a:gd name="connsiteY9" fmla="*/ 321875 h 337024"/>
                  <a:gd name="connsiteX10" fmla="*/ 49468 w 1212886"/>
                  <a:gd name="connsiteY10" fmla="*/ 336373 h 337024"/>
                  <a:gd name="connsiteX11" fmla="*/ 18538 w 1212886"/>
                  <a:gd name="connsiteY11" fmla="*/ 310276 h 337024"/>
                  <a:gd name="connsiteX12" fmla="*/ 656 w 1212886"/>
                  <a:gd name="connsiteY12" fmla="*/ 30931 h 337024"/>
                  <a:gd name="connsiteX13" fmla="*/ 29170 w 1212886"/>
                  <a:gd name="connsiteY13" fmla="*/ 0 h 337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12886" h="337024">
                    <a:moveTo>
                      <a:pt x="29170" y="0"/>
                    </a:moveTo>
                    <a:cubicBezTo>
                      <a:pt x="220071" y="0"/>
                      <a:pt x="410973" y="0"/>
                      <a:pt x="601389" y="0"/>
                    </a:cubicBezTo>
                    <a:cubicBezTo>
                      <a:pt x="602357" y="1450"/>
                      <a:pt x="602357" y="1934"/>
                      <a:pt x="602357" y="2899"/>
                    </a:cubicBezTo>
                    <a:cubicBezTo>
                      <a:pt x="796158" y="2899"/>
                      <a:pt x="990442" y="3383"/>
                      <a:pt x="1184243" y="2417"/>
                    </a:cubicBezTo>
                    <a:cubicBezTo>
                      <a:pt x="1203092" y="2417"/>
                      <a:pt x="1208408" y="7249"/>
                      <a:pt x="1208408" y="26098"/>
                    </a:cubicBezTo>
                    <a:cubicBezTo>
                      <a:pt x="1208408" y="72011"/>
                      <a:pt x="1210341" y="117925"/>
                      <a:pt x="1212758" y="163838"/>
                    </a:cubicBezTo>
                    <a:cubicBezTo>
                      <a:pt x="1213724" y="178337"/>
                      <a:pt x="1209375" y="182686"/>
                      <a:pt x="1195359" y="185102"/>
                    </a:cubicBezTo>
                    <a:cubicBezTo>
                      <a:pt x="1073569" y="204917"/>
                      <a:pt x="951779" y="226182"/>
                      <a:pt x="829505" y="245031"/>
                    </a:cubicBezTo>
                    <a:cubicBezTo>
                      <a:pt x="719797" y="261946"/>
                      <a:pt x="610089" y="276928"/>
                      <a:pt x="500381" y="290460"/>
                    </a:cubicBezTo>
                    <a:cubicBezTo>
                      <a:pt x="405656" y="302543"/>
                      <a:pt x="310446" y="312209"/>
                      <a:pt x="215238" y="321875"/>
                    </a:cubicBezTo>
                    <a:cubicBezTo>
                      <a:pt x="160143" y="327674"/>
                      <a:pt x="104564" y="330574"/>
                      <a:pt x="49468" y="336373"/>
                    </a:cubicBezTo>
                    <a:cubicBezTo>
                      <a:pt x="27720" y="338790"/>
                      <a:pt x="19504" y="335407"/>
                      <a:pt x="18538" y="310276"/>
                    </a:cubicBezTo>
                    <a:cubicBezTo>
                      <a:pt x="14188" y="217000"/>
                      <a:pt x="6455" y="124208"/>
                      <a:pt x="656" y="30931"/>
                    </a:cubicBezTo>
                    <a:cubicBezTo>
                      <a:pt x="-1278" y="0"/>
                      <a:pt x="-794" y="0"/>
                      <a:pt x="29170" y="0"/>
                    </a:cubicBezTo>
                    <a:close/>
                  </a:path>
                </a:pathLst>
              </a:custGeom>
              <a:grpFill/>
              <a:ln w="525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C0249274-2448-4B7D-A65C-3804FAF40073}"/>
                </a:ext>
              </a:extLst>
            </p:cNvPr>
            <p:cNvSpPr/>
            <p:nvPr/>
          </p:nvSpPr>
          <p:spPr>
            <a:xfrm>
              <a:off x="4205937" y="4949564"/>
              <a:ext cx="153767" cy="346587"/>
            </a:xfrm>
            <a:custGeom>
              <a:avLst/>
              <a:gdLst>
                <a:gd name="connsiteX0" fmla="*/ 15989 w 153767"/>
                <a:gd name="connsiteY0" fmla="*/ 31 h 346587"/>
                <a:gd name="connsiteX1" fmla="*/ 129563 w 153767"/>
                <a:gd name="connsiteY1" fmla="*/ 31 h 346587"/>
                <a:gd name="connsiteX2" fmla="*/ 145512 w 153767"/>
                <a:gd name="connsiteY2" fmla="*/ 16463 h 346587"/>
                <a:gd name="connsiteX3" fmla="*/ 145512 w 153767"/>
                <a:gd name="connsiteY3" fmla="*/ 175950 h 346587"/>
                <a:gd name="connsiteX4" fmla="*/ 153245 w 153767"/>
                <a:gd name="connsiteY4" fmla="*/ 175467 h 346587"/>
                <a:gd name="connsiteX5" fmla="*/ 153728 w 153767"/>
                <a:gd name="connsiteY5" fmla="*/ 327705 h 346587"/>
                <a:gd name="connsiteX6" fmla="*/ 135363 w 153767"/>
                <a:gd name="connsiteY6" fmla="*/ 346552 h 346587"/>
                <a:gd name="connsiteX7" fmla="*/ 26621 w 153767"/>
                <a:gd name="connsiteY7" fmla="*/ 346552 h 346587"/>
                <a:gd name="connsiteX8" fmla="*/ 7773 w 153767"/>
                <a:gd name="connsiteY8" fmla="*/ 330121 h 346587"/>
                <a:gd name="connsiteX9" fmla="*/ 40 w 153767"/>
                <a:gd name="connsiteY9" fmla="*/ 16463 h 346587"/>
                <a:gd name="connsiteX10" fmla="*/ 15989 w 153767"/>
                <a:gd name="connsiteY10" fmla="*/ 31 h 34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3767" h="346587">
                  <a:moveTo>
                    <a:pt x="15989" y="31"/>
                  </a:moveTo>
                  <a:cubicBezTo>
                    <a:pt x="53685" y="513"/>
                    <a:pt x="91866" y="997"/>
                    <a:pt x="129563" y="31"/>
                  </a:cubicBezTo>
                  <a:cubicBezTo>
                    <a:pt x="143096" y="-453"/>
                    <a:pt x="145512" y="4863"/>
                    <a:pt x="145512" y="16463"/>
                  </a:cubicBezTo>
                  <a:cubicBezTo>
                    <a:pt x="145029" y="69625"/>
                    <a:pt x="145512" y="122787"/>
                    <a:pt x="145512" y="175950"/>
                  </a:cubicBezTo>
                  <a:cubicBezTo>
                    <a:pt x="148412" y="175467"/>
                    <a:pt x="150828" y="175467"/>
                    <a:pt x="153245" y="175467"/>
                  </a:cubicBezTo>
                  <a:cubicBezTo>
                    <a:pt x="153245" y="226213"/>
                    <a:pt x="152762" y="276959"/>
                    <a:pt x="153728" y="327705"/>
                  </a:cubicBezTo>
                  <a:cubicBezTo>
                    <a:pt x="154211" y="342686"/>
                    <a:pt x="150345" y="347036"/>
                    <a:pt x="135363" y="346552"/>
                  </a:cubicBezTo>
                  <a:cubicBezTo>
                    <a:pt x="99115" y="345587"/>
                    <a:pt x="62868" y="345587"/>
                    <a:pt x="26621" y="346552"/>
                  </a:cubicBezTo>
                  <a:cubicBezTo>
                    <a:pt x="14055" y="346552"/>
                    <a:pt x="8256" y="344620"/>
                    <a:pt x="7773" y="330121"/>
                  </a:cubicBezTo>
                  <a:cubicBezTo>
                    <a:pt x="5839" y="225729"/>
                    <a:pt x="3423" y="120855"/>
                    <a:pt x="40" y="16463"/>
                  </a:cubicBezTo>
                  <a:cubicBezTo>
                    <a:pt x="-443" y="3414"/>
                    <a:pt x="3423" y="31"/>
                    <a:pt x="15989" y="31"/>
                  </a:cubicBezTo>
                  <a:close/>
                </a:path>
              </a:pathLst>
            </a:custGeom>
            <a:grpFill/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BAEF6EC0-0BF0-4515-B107-E26BF58E9A6B}"/>
                </a:ext>
              </a:extLst>
            </p:cNvPr>
            <p:cNvSpPr/>
            <p:nvPr/>
          </p:nvSpPr>
          <p:spPr>
            <a:xfrm>
              <a:off x="7911873" y="4690397"/>
              <a:ext cx="141181" cy="612000"/>
            </a:xfrm>
            <a:custGeom>
              <a:avLst/>
              <a:gdLst>
                <a:gd name="connsiteX0" fmla="*/ 110191 w 141181"/>
                <a:gd name="connsiteY0" fmla="*/ 33 h 358666"/>
                <a:gd name="connsiteX1" fmla="*/ 127590 w 141181"/>
                <a:gd name="connsiteY1" fmla="*/ 17431 h 358666"/>
                <a:gd name="connsiteX2" fmla="*/ 141122 w 141181"/>
                <a:gd name="connsiteY2" fmla="*/ 337855 h 358666"/>
                <a:gd name="connsiteX3" fmla="*/ 122273 w 141181"/>
                <a:gd name="connsiteY3" fmla="*/ 358637 h 358666"/>
                <a:gd name="connsiteX4" fmla="*/ 18365 w 141181"/>
                <a:gd name="connsiteY4" fmla="*/ 358637 h 358666"/>
                <a:gd name="connsiteX5" fmla="*/ 0 w 141181"/>
                <a:gd name="connsiteY5" fmla="*/ 339788 h 358666"/>
                <a:gd name="connsiteX6" fmla="*/ 1450 w 141181"/>
                <a:gd name="connsiteY6" fmla="*/ 18397 h 358666"/>
                <a:gd name="connsiteX7" fmla="*/ 18365 w 141181"/>
                <a:gd name="connsiteY7" fmla="*/ 516 h 358666"/>
                <a:gd name="connsiteX8" fmla="*/ 110191 w 141181"/>
                <a:gd name="connsiteY8" fmla="*/ 33 h 35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81" h="358666">
                  <a:moveTo>
                    <a:pt x="110191" y="33"/>
                  </a:moveTo>
                  <a:cubicBezTo>
                    <a:pt x="124207" y="-451"/>
                    <a:pt x="127590" y="4382"/>
                    <a:pt x="127590" y="17431"/>
                  </a:cubicBezTo>
                  <a:cubicBezTo>
                    <a:pt x="132745" y="73734"/>
                    <a:pt x="142008" y="280987"/>
                    <a:pt x="141122" y="337855"/>
                  </a:cubicBezTo>
                  <a:cubicBezTo>
                    <a:pt x="141606" y="352837"/>
                    <a:pt x="139189" y="359120"/>
                    <a:pt x="122273" y="358637"/>
                  </a:cubicBezTo>
                  <a:cubicBezTo>
                    <a:pt x="87476" y="357186"/>
                    <a:pt x="53163" y="357186"/>
                    <a:pt x="18365" y="358637"/>
                  </a:cubicBezTo>
                  <a:cubicBezTo>
                    <a:pt x="2900" y="359120"/>
                    <a:pt x="0" y="353803"/>
                    <a:pt x="0" y="339788"/>
                  </a:cubicBezTo>
                  <a:cubicBezTo>
                    <a:pt x="967" y="232497"/>
                    <a:pt x="1450" y="125689"/>
                    <a:pt x="1450" y="18397"/>
                  </a:cubicBezTo>
                  <a:cubicBezTo>
                    <a:pt x="1450" y="5349"/>
                    <a:pt x="3866" y="33"/>
                    <a:pt x="18365" y="516"/>
                  </a:cubicBezTo>
                  <a:cubicBezTo>
                    <a:pt x="48813" y="1482"/>
                    <a:pt x="79744" y="999"/>
                    <a:pt x="110191" y="33"/>
                  </a:cubicBezTo>
                  <a:close/>
                </a:path>
              </a:pathLst>
            </a:custGeom>
            <a:grpFill/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1C8449BD-3564-44FF-8774-AA6AF888BB2D}"/>
                </a:ext>
              </a:extLst>
            </p:cNvPr>
            <p:cNvSpPr/>
            <p:nvPr/>
          </p:nvSpPr>
          <p:spPr>
            <a:xfrm>
              <a:off x="3464120" y="5274424"/>
              <a:ext cx="5260171" cy="251042"/>
            </a:xfrm>
            <a:custGeom>
              <a:avLst/>
              <a:gdLst>
                <a:gd name="connsiteX0" fmla="*/ 240861 w 5260171"/>
                <a:gd name="connsiteY0" fmla="*/ 0 h 251042"/>
                <a:gd name="connsiteX1" fmla="*/ 5077642 w 5260171"/>
                <a:gd name="connsiteY1" fmla="*/ 0 h 251042"/>
                <a:gd name="connsiteX2" fmla="*/ 5163029 w 5260171"/>
                <a:gd name="connsiteY2" fmla="*/ 174199 h 251042"/>
                <a:gd name="connsiteX3" fmla="*/ 5213775 w 5260171"/>
                <a:gd name="connsiteY3" fmla="*/ 224945 h 251042"/>
                <a:gd name="connsiteX4" fmla="*/ 5260171 w 5260171"/>
                <a:gd name="connsiteY4" fmla="*/ 247176 h 251042"/>
                <a:gd name="connsiteX5" fmla="*/ 5259203 w 5260171"/>
                <a:gd name="connsiteY5" fmla="*/ 251042 h 251042"/>
                <a:gd name="connsiteX6" fmla="*/ 0 w 5260171"/>
                <a:gd name="connsiteY6" fmla="*/ 240410 h 251042"/>
                <a:gd name="connsiteX7" fmla="*/ 99559 w 5260171"/>
                <a:gd name="connsiteY7" fmla="*/ 182898 h 251042"/>
                <a:gd name="connsiteX8" fmla="*/ 138223 w 5260171"/>
                <a:gd name="connsiteY8" fmla="*/ 148101 h 251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60171" h="251042">
                  <a:moveTo>
                    <a:pt x="240861" y="0"/>
                  </a:moveTo>
                  <a:lnTo>
                    <a:pt x="5077642" y="0"/>
                  </a:lnTo>
                  <a:lnTo>
                    <a:pt x="5163029" y="174199"/>
                  </a:lnTo>
                  <a:cubicBezTo>
                    <a:pt x="5174627" y="197880"/>
                    <a:pt x="5188643" y="215279"/>
                    <a:pt x="5213775" y="224945"/>
                  </a:cubicBezTo>
                  <a:cubicBezTo>
                    <a:pt x="5229723" y="230744"/>
                    <a:pt x="5244705" y="239927"/>
                    <a:pt x="5260171" y="247176"/>
                  </a:cubicBezTo>
                  <a:cubicBezTo>
                    <a:pt x="5260171" y="248143"/>
                    <a:pt x="5259687" y="249593"/>
                    <a:pt x="5259203" y="251042"/>
                  </a:cubicBezTo>
                  <a:cubicBezTo>
                    <a:pt x="3508713" y="247659"/>
                    <a:pt x="1758223" y="244276"/>
                    <a:pt x="0" y="240410"/>
                  </a:cubicBezTo>
                  <a:cubicBezTo>
                    <a:pt x="37214" y="218662"/>
                    <a:pt x="68145" y="200296"/>
                    <a:pt x="99559" y="182898"/>
                  </a:cubicBezTo>
                  <a:cubicBezTo>
                    <a:pt x="115508" y="174199"/>
                    <a:pt x="127590" y="163083"/>
                    <a:pt x="138223" y="148101"/>
                  </a:cubicBezTo>
                  <a:close/>
                </a:path>
              </a:pathLst>
            </a:custGeom>
            <a:grpFill/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683F885B-EB04-421B-8164-B224DF172BF0}"/>
                </a:ext>
              </a:extLst>
            </p:cNvPr>
            <p:cNvSpPr/>
            <p:nvPr/>
          </p:nvSpPr>
          <p:spPr>
            <a:xfrm>
              <a:off x="3455274" y="5548589"/>
              <a:ext cx="5371826" cy="225924"/>
            </a:xfrm>
            <a:custGeom>
              <a:avLst/>
              <a:gdLst>
                <a:gd name="connsiteX0" fmla="*/ 0 w 5371826"/>
                <a:gd name="connsiteY0" fmla="*/ 0 h 225924"/>
                <a:gd name="connsiteX1" fmla="*/ 5371826 w 5371826"/>
                <a:gd name="connsiteY1" fmla="*/ 0 h 225924"/>
                <a:gd name="connsiteX2" fmla="*/ 5366993 w 5371826"/>
                <a:gd name="connsiteY2" fmla="*/ 225924 h 225924"/>
                <a:gd name="connsiteX3" fmla="*/ 4969496 w 5371826"/>
                <a:gd name="connsiteY3" fmla="*/ 225924 h 225924"/>
                <a:gd name="connsiteX4" fmla="*/ 4933172 w 5371826"/>
                <a:gd name="connsiteY4" fmla="*/ 180340 h 225924"/>
                <a:gd name="connsiteX5" fmla="*/ 4886775 w 5371826"/>
                <a:gd name="connsiteY5" fmla="*/ 157142 h 225924"/>
                <a:gd name="connsiteX6" fmla="*/ 440955 w 5371826"/>
                <a:gd name="connsiteY6" fmla="*/ 161009 h 225924"/>
                <a:gd name="connsiteX7" fmla="*/ 399392 w 5371826"/>
                <a:gd name="connsiteY7" fmla="*/ 179857 h 225924"/>
                <a:gd name="connsiteX8" fmla="*/ 357433 w 5371826"/>
                <a:gd name="connsiteY8" fmla="*/ 225924 h 225924"/>
                <a:gd name="connsiteX9" fmla="*/ 5654 w 5371826"/>
                <a:gd name="connsiteY9" fmla="*/ 225924 h 225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71826" h="225924">
                  <a:moveTo>
                    <a:pt x="0" y="0"/>
                  </a:moveTo>
                  <a:lnTo>
                    <a:pt x="5371826" y="0"/>
                  </a:lnTo>
                  <a:lnTo>
                    <a:pt x="5366993" y="225924"/>
                  </a:lnTo>
                  <a:lnTo>
                    <a:pt x="4969496" y="225924"/>
                  </a:lnTo>
                  <a:lnTo>
                    <a:pt x="4933172" y="180340"/>
                  </a:lnTo>
                  <a:cubicBezTo>
                    <a:pt x="4920606" y="164391"/>
                    <a:pt x="4907557" y="157142"/>
                    <a:pt x="4886775" y="157142"/>
                  </a:cubicBezTo>
                  <a:lnTo>
                    <a:pt x="440955" y="161009"/>
                  </a:lnTo>
                  <a:cubicBezTo>
                    <a:pt x="423073" y="161009"/>
                    <a:pt x="410991" y="166807"/>
                    <a:pt x="399392" y="179857"/>
                  </a:cubicBezTo>
                  <a:lnTo>
                    <a:pt x="357433" y="225924"/>
                  </a:lnTo>
                  <a:lnTo>
                    <a:pt x="5654" y="225924"/>
                  </a:lnTo>
                  <a:close/>
                </a:path>
              </a:pathLst>
            </a:custGeom>
            <a:grpFill/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6C7D9697-4700-4B6D-A8E0-1AFC9C1E7D01}"/>
                </a:ext>
              </a:extLst>
            </p:cNvPr>
            <p:cNvSpPr/>
            <p:nvPr/>
          </p:nvSpPr>
          <p:spPr>
            <a:xfrm>
              <a:off x="7650131" y="4399259"/>
              <a:ext cx="664664" cy="264844"/>
            </a:xfrm>
            <a:custGeom>
              <a:avLst/>
              <a:gdLst>
                <a:gd name="connsiteX0" fmla="*/ 0 w 664664"/>
                <a:gd name="connsiteY0" fmla="*/ 0 h 264844"/>
                <a:gd name="connsiteX1" fmla="*/ 664664 w 664664"/>
                <a:gd name="connsiteY1" fmla="*/ 0 h 264844"/>
                <a:gd name="connsiteX2" fmla="*/ 663782 w 664664"/>
                <a:gd name="connsiteY2" fmla="*/ 199106 h 264844"/>
                <a:gd name="connsiteX3" fmla="*/ 602404 w 664664"/>
                <a:gd name="connsiteY3" fmla="*/ 259518 h 264844"/>
                <a:gd name="connsiteX4" fmla="*/ 56765 w 664664"/>
                <a:gd name="connsiteY4" fmla="*/ 264834 h 264844"/>
                <a:gd name="connsiteX5" fmla="*/ 703 w 664664"/>
                <a:gd name="connsiteY5" fmla="*/ 212639 h 264844"/>
                <a:gd name="connsiteX6" fmla="*/ 219 w 664664"/>
                <a:gd name="connsiteY6" fmla="*/ 210222 h 264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664" h="264844">
                  <a:moveTo>
                    <a:pt x="0" y="0"/>
                  </a:moveTo>
                  <a:lnTo>
                    <a:pt x="664664" y="0"/>
                  </a:lnTo>
                  <a:lnTo>
                    <a:pt x="663782" y="199106"/>
                  </a:lnTo>
                  <a:cubicBezTo>
                    <a:pt x="663782" y="244053"/>
                    <a:pt x="647833" y="259518"/>
                    <a:pt x="602404" y="259518"/>
                  </a:cubicBezTo>
                  <a:cubicBezTo>
                    <a:pt x="420685" y="261451"/>
                    <a:pt x="238967" y="262901"/>
                    <a:pt x="56765" y="264834"/>
                  </a:cubicBezTo>
                  <a:cubicBezTo>
                    <a:pt x="22451" y="265317"/>
                    <a:pt x="5536" y="249852"/>
                    <a:pt x="703" y="212639"/>
                  </a:cubicBezTo>
                  <a:cubicBezTo>
                    <a:pt x="219" y="209256"/>
                    <a:pt x="219" y="213605"/>
                    <a:pt x="219" y="210222"/>
                  </a:cubicBezTo>
                  <a:close/>
                </a:path>
              </a:pathLst>
            </a:custGeom>
            <a:grpFill/>
            <a:ln w="52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aphicFrame>
        <p:nvGraphicFramePr>
          <p:cNvPr id="19" name="차트 18">
            <a:extLst>
              <a:ext uri="{FF2B5EF4-FFF2-40B4-BE49-F238E27FC236}">
                <a16:creationId xmlns:a16="http://schemas.microsoft.com/office/drawing/2014/main" id="{175F0E29-9210-49AE-ACB7-BFA5E78D461F}"/>
              </a:ext>
            </a:extLst>
          </p:cNvPr>
          <p:cNvGraphicFramePr/>
          <p:nvPr/>
        </p:nvGraphicFramePr>
        <p:xfrm>
          <a:off x="6514949" y="1911457"/>
          <a:ext cx="2935379" cy="2061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차트 19">
            <a:extLst>
              <a:ext uri="{FF2B5EF4-FFF2-40B4-BE49-F238E27FC236}">
                <a16:creationId xmlns:a16="http://schemas.microsoft.com/office/drawing/2014/main" id="{927C3B46-54DC-47C3-A306-BCAB03CE36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4446409"/>
              </p:ext>
            </p:extLst>
          </p:nvPr>
        </p:nvGraphicFramePr>
        <p:xfrm>
          <a:off x="2747950" y="2182579"/>
          <a:ext cx="2935379" cy="2061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1" name="그룹 20">
            <a:extLst>
              <a:ext uri="{FF2B5EF4-FFF2-40B4-BE49-F238E27FC236}">
                <a16:creationId xmlns:a16="http://schemas.microsoft.com/office/drawing/2014/main" id="{DE1FAF67-A7D7-4667-8F14-F3763A562ADD}"/>
              </a:ext>
            </a:extLst>
          </p:cNvPr>
          <p:cNvGrpSpPr/>
          <p:nvPr/>
        </p:nvGrpSpPr>
        <p:grpSpPr>
          <a:xfrm>
            <a:off x="9110105" y="1898010"/>
            <a:ext cx="2175739" cy="915199"/>
            <a:chOff x="9313109" y="5578309"/>
            <a:chExt cx="4039506" cy="91519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A8DBB8-F62F-495A-BF56-A3C7E09C11DC}"/>
                </a:ext>
              </a:extLst>
            </p:cNvPr>
            <p:cNvSpPr txBox="1"/>
            <p:nvPr/>
          </p:nvSpPr>
          <p:spPr>
            <a:xfrm>
              <a:off x="9313109" y="5847177"/>
              <a:ext cx="4039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DB8EC4-6D5E-4DA5-A6B2-0AE052BAF8FE}"/>
                </a:ext>
              </a:extLst>
            </p:cNvPr>
            <p:cNvSpPr txBox="1"/>
            <p:nvPr/>
          </p:nvSpPr>
          <p:spPr>
            <a:xfrm>
              <a:off x="9313109" y="5578309"/>
              <a:ext cx="4039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B3E2BFD-F52C-4C0E-8824-36309B8A3795}"/>
              </a:ext>
            </a:extLst>
          </p:cNvPr>
          <p:cNvGrpSpPr/>
          <p:nvPr/>
        </p:nvGrpSpPr>
        <p:grpSpPr>
          <a:xfrm>
            <a:off x="906157" y="1898010"/>
            <a:ext cx="2175739" cy="915199"/>
            <a:chOff x="9313109" y="5578309"/>
            <a:chExt cx="4039506" cy="91519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33E766-8A1C-4768-B088-D427A165472D}"/>
                </a:ext>
              </a:extLst>
            </p:cNvPr>
            <p:cNvSpPr txBox="1"/>
            <p:nvPr/>
          </p:nvSpPr>
          <p:spPr>
            <a:xfrm>
              <a:off x="9313109" y="5847177"/>
              <a:ext cx="4039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C967035-4EED-4A6F-A719-7E16F25C948A}"/>
                </a:ext>
              </a:extLst>
            </p:cNvPr>
            <p:cNvSpPr txBox="1"/>
            <p:nvPr/>
          </p:nvSpPr>
          <p:spPr>
            <a:xfrm>
              <a:off x="9313109" y="5578309"/>
              <a:ext cx="4039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77D7B312-F00B-4078-91EA-7A527257DCC2}"/>
              </a:ext>
            </a:extLst>
          </p:cNvPr>
          <p:cNvGrpSpPr/>
          <p:nvPr/>
        </p:nvGrpSpPr>
        <p:grpSpPr>
          <a:xfrm>
            <a:off x="9329586" y="4623260"/>
            <a:ext cx="2397248" cy="1270002"/>
            <a:chOff x="9317936" y="4577189"/>
            <a:chExt cx="4039506" cy="12700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C7B91A-05C5-4B46-9272-416A5282AB00}"/>
                </a:ext>
              </a:extLst>
            </p:cNvPr>
            <p:cNvSpPr txBox="1"/>
            <p:nvPr/>
          </p:nvSpPr>
          <p:spPr>
            <a:xfrm>
              <a:off x="9317936" y="4831528"/>
              <a:ext cx="40395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8095A2-3610-4C45-9704-8B99F8758721}"/>
                </a:ext>
              </a:extLst>
            </p:cNvPr>
            <p:cNvSpPr txBox="1"/>
            <p:nvPr/>
          </p:nvSpPr>
          <p:spPr>
            <a:xfrm>
              <a:off x="9317936" y="4577189"/>
              <a:ext cx="4039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42667F8-E51F-4985-A956-ED64AF9533A8}"/>
              </a:ext>
            </a:extLst>
          </p:cNvPr>
          <p:cNvGrpSpPr/>
          <p:nvPr/>
        </p:nvGrpSpPr>
        <p:grpSpPr>
          <a:xfrm>
            <a:off x="465166" y="4623260"/>
            <a:ext cx="2397248" cy="1270002"/>
            <a:chOff x="9317936" y="4577189"/>
            <a:chExt cx="4039506" cy="127000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7E9D34-491A-4606-905A-5CDB07D45B27}"/>
                </a:ext>
              </a:extLst>
            </p:cNvPr>
            <p:cNvSpPr txBox="1"/>
            <p:nvPr/>
          </p:nvSpPr>
          <p:spPr>
            <a:xfrm>
              <a:off x="9317936" y="4831528"/>
              <a:ext cx="40395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280CCD-2FCA-456F-AB44-35C4F948142C}"/>
                </a:ext>
              </a:extLst>
            </p:cNvPr>
            <p:cNvSpPr txBox="1"/>
            <p:nvPr/>
          </p:nvSpPr>
          <p:spPr>
            <a:xfrm>
              <a:off x="9317936" y="4577189"/>
              <a:ext cx="4039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6">
            <a:extLst>
              <a:ext uri="{FF2B5EF4-FFF2-40B4-BE49-F238E27FC236}">
                <a16:creationId xmlns:a16="http://schemas.microsoft.com/office/drawing/2014/main" id="{72686DBF-EAC7-41C9-A518-74A3C17A95EA}"/>
              </a:ext>
            </a:extLst>
          </p:cNvPr>
          <p:cNvSpPr/>
          <p:nvPr/>
        </p:nvSpPr>
        <p:spPr>
          <a:xfrm>
            <a:off x="6020911" y="1801590"/>
            <a:ext cx="336213" cy="336213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Oval 7">
            <a:extLst>
              <a:ext uri="{FF2B5EF4-FFF2-40B4-BE49-F238E27FC236}">
                <a16:creationId xmlns:a16="http://schemas.microsoft.com/office/drawing/2014/main" id="{66F130DB-C175-4E16-A71A-F15B540DB4C3}"/>
              </a:ext>
            </a:extLst>
          </p:cNvPr>
          <p:cNvSpPr/>
          <p:nvPr/>
        </p:nvSpPr>
        <p:spPr>
          <a:xfrm>
            <a:off x="6020911" y="2419936"/>
            <a:ext cx="336213" cy="336213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6E886102-E1B2-4692-9EF1-D569B1390EF6}"/>
              </a:ext>
            </a:extLst>
          </p:cNvPr>
          <p:cNvSpPr/>
          <p:nvPr/>
        </p:nvSpPr>
        <p:spPr>
          <a:xfrm>
            <a:off x="6020911" y="3038282"/>
            <a:ext cx="336213" cy="336213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CA63EA3B-D3EA-4B32-88BB-EDA9D2B12FE3}"/>
              </a:ext>
            </a:extLst>
          </p:cNvPr>
          <p:cNvSpPr/>
          <p:nvPr/>
        </p:nvSpPr>
        <p:spPr>
          <a:xfrm>
            <a:off x="6020911" y="3656628"/>
            <a:ext cx="336213" cy="336213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EE05B-435A-47AD-9B7A-D0253869D9F3}"/>
              </a:ext>
            </a:extLst>
          </p:cNvPr>
          <p:cNvSpPr txBox="1"/>
          <p:nvPr/>
        </p:nvSpPr>
        <p:spPr>
          <a:xfrm>
            <a:off x="6426366" y="183119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36105-8B35-4437-9EB2-9BEB06AE47B3}"/>
              </a:ext>
            </a:extLst>
          </p:cNvPr>
          <p:cNvSpPr txBox="1"/>
          <p:nvPr/>
        </p:nvSpPr>
        <p:spPr>
          <a:xfrm>
            <a:off x="6426366" y="244954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987127-995D-4B0B-8678-BD7A25772072}"/>
              </a:ext>
            </a:extLst>
          </p:cNvPr>
          <p:cNvSpPr txBox="1"/>
          <p:nvPr/>
        </p:nvSpPr>
        <p:spPr>
          <a:xfrm>
            <a:off x="6426366" y="306788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B14311-28C4-4BC5-8FC9-CB5AF311696F}"/>
              </a:ext>
            </a:extLst>
          </p:cNvPr>
          <p:cNvSpPr txBox="1"/>
          <p:nvPr/>
        </p:nvSpPr>
        <p:spPr>
          <a:xfrm>
            <a:off x="6426366" y="3686235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B927324A-31E5-47BC-83F6-A35F0F283FCB}"/>
              </a:ext>
            </a:extLst>
          </p:cNvPr>
          <p:cNvSpPr/>
          <p:nvPr/>
        </p:nvSpPr>
        <p:spPr>
          <a:xfrm>
            <a:off x="6209112" y="4590482"/>
            <a:ext cx="752762" cy="7527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669BFAAA-905B-4E0D-B19A-C1D885D21E29}"/>
              </a:ext>
            </a:extLst>
          </p:cNvPr>
          <p:cNvSpPr/>
          <p:nvPr/>
        </p:nvSpPr>
        <p:spPr>
          <a:xfrm>
            <a:off x="5216680" y="5542484"/>
            <a:ext cx="752762" cy="7527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8">
            <a:extLst>
              <a:ext uri="{FF2B5EF4-FFF2-40B4-BE49-F238E27FC236}">
                <a16:creationId xmlns:a16="http://schemas.microsoft.com/office/drawing/2014/main" id="{E19F3012-5EAB-41B0-B25B-6B27F795CE99}"/>
              </a:ext>
            </a:extLst>
          </p:cNvPr>
          <p:cNvSpPr/>
          <p:nvPr/>
        </p:nvSpPr>
        <p:spPr>
          <a:xfrm>
            <a:off x="5216680" y="4590482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9">
            <a:extLst>
              <a:ext uri="{FF2B5EF4-FFF2-40B4-BE49-F238E27FC236}">
                <a16:creationId xmlns:a16="http://schemas.microsoft.com/office/drawing/2014/main" id="{302506B0-0E1D-47CF-A1F8-2044326A446D}"/>
              </a:ext>
            </a:extLst>
          </p:cNvPr>
          <p:cNvSpPr/>
          <p:nvPr/>
        </p:nvSpPr>
        <p:spPr>
          <a:xfrm>
            <a:off x="6209112" y="5542484"/>
            <a:ext cx="752762" cy="752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24">
            <a:extLst>
              <a:ext uri="{FF2B5EF4-FFF2-40B4-BE49-F238E27FC236}">
                <a16:creationId xmlns:a16="http://schemas.microsoft.com/office/drawing/2014/main" id="{F93EE243-16D0-4A9C-9C7A-BE2D31E5D7F0}"/>
              </a:ext>
            </a:extLst>
          </p:cNvPr>
          <p:cNvGrpSpPr/>
          <p:nvPr/>
        </p:nvGrpSpPr>
        <p:grpSpPr>
          <a:xfrm>
            <a:off x="7123097" y="4628495"/>
            <a:ext cx="4456279" cy="692124"/>
            <a:chOff x="3131840" y="2220253"/>
            <a:chExt cx="3096344" cy="69212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033A3B-106B-4EF2-8E65-388FC31A4D45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BBC7C2-89A0-474C-98B7-814B5C7B1684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7">
            <a:extLst>
              <a:ext uri="{FF2B5EF4-FFF2-40B4-BE49-F238E27FC236}">
                <a16:creationId xmlns:a16="http://schemas.microsoft.com/office/drawing/2014/main" id="{CF775256-2FC6-4099-BB58-B9D4C61F8286}"/>
              </a:ext>
            </a:extLst>
          </p:cNvPr>
          <p:cNvGrpSpPr/>
          <p:nvPr/>
        </p:nvGrpSpPr>
        <p:grpSpPr>
          <a:xfrm>
            <a:off x="7123097" y="5580498"/>
            <a:ext cx="4456279" cy="692124"/>
            <a:chOff x="3131840" y="2220253"/>
            <a:chExt cx="3096344" cy="6921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BC8E63-F895-4A55-9F74-98E864BE196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4DB207-3FE4-40FE-B19A-4E75AA5EFD6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0">
            <a:extLst>
              <a:ext uri="{FF2B5EF4-FFF2-40B4-BE49-F238E27FC236}">
                <a16:creationId xmlns:a16="http://schemas.microsoft.com/office/drawing/2014/main" id="{38C4CC78-A464-4D1A-8297-19555C174BFE}"/>
              </a:ext>
            </a:extLst>
          </p:cNvPr>
          <p:cNvGrpSpPr/>
          <p:nvPr/>
        </p:nvGrpSpPr>
        <p:grpSpPr>
          <a:xfrm>
            <a:off x="612626" y="4628495"/>
            <a:ext cx="4428175" cy="692124"/>
            <a:chOff x="3131840" y="2220253"/>
            <a:chExt cx="3096344" cy="69212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CC464B-BEE7-43C7-82D6-A4160FA04FF0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5E5A6C-330C-4B3A-850E-10DFD463B247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3">
            <a:extLst>
              <a:ext uri="{FF2B5EF4-FFF2-40B4-BE49-F238E27FC236}">
                <a16:creationId xmlns:a16="http://schemas.microsoft.com/office/drawing/2014/main" id="{B5CC2C1C-EEFB-4E1E-B535-11135579CF39}"/>
              </a:ext>
            </a:extLst>
          </p:cNvPr>
          <p:cNvGrpSpPr/>
          <p:nvPr/>
        </p:nvGrpSpPr>
        <p:grpSpPr>
          <a:xfrm>
            <a:off x="612626" y="5580498"/>
            <a:ext cx="4428175" cy="692124"/>
            <a:chOff x="3131840" y="2220253"/>
            <a:chExt cx="3096344" cy="69212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BC4340-61CE-4039-8621-9686F5A6B589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ED9BCEA-2D4D-4734-972A-52B35433874A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Isosceles Triangle 51">
            <a:extLst>
              <a:ext uri="{FF2B5EF4-FFF2-40B4-BE49-F238E27FC236}">
                <a16:creationId xmlns:a16="http://schemas.microsoft.com/office/drawing/2014/main" id="{A27DB0D6-9E1C-49AD-9522-2A10118D7BFF}"/>
              </a:ext>
            </a:extLst>
          </p:cNvPr>
          <p:cNvSpPr/>
          <p:nvPr/>
        </p:nvSpPr>
        <p:spPr>
          <a:xfrm>
            <a:off x="5422701" y="4817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Trapezoid 13">
            <a:extLst>
              <a:ext uri="{FF2B5EF4-FFF2-40B4-BE49-F238E27FC236}">
                <a16:creationId xmlns:a16="http://schemas.microsoft.com/office/drawing/2014/main" id="{5157EA69-CD09-4ECC-9990-F9C0A70B1F72}"/>
              </a:ext>
            </a:extLst>
          </p:cNvPr>
          <p:cNvSpPr/>
          <p:nvPr/>
        </p:nvSpPr>
        <p:spPr>
          <a:xfrm>
            <a:off x="6412038" y="4798988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F1B1AE48-1B76-4E15-9DC2-B26D4CF8CC9D}"/>
              </a:ext>
            </a:extLst>
          </p:cNvPr>
          <p:cNvSpPr/>
          <p:nvPr/>
        </p:nvSpPr>
        <p:spPr>
          <a:xfrm rot="2700000">
            <a:off x="6440480" y="566157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C3AF60DC-677C-4587-AB7B-9DAA77938F0F}"/>
              </a:ext>
            </a:extLst>
          </p:cNvPr>
          <p:cNvSpPr/>
          <p:nvPr/>
        </p:nvSpPr>
        <p:spPr>
          <a:xfrm>
            <a:off x="5422701" y="571899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텍스트 개체 틀 29">
            <a:extLst>
              <a:ext uri="{FF2B5EF4-FFF2-40B4-BE49-F238E27FC236}">
                <a16:creationId xmlns:a16="http://schemas.microsoft.com/office/drawing/2014/main" id="{D0D8EB03-FBAC-4BA5-95C1-B4D9D4B5F5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2" name="그림 개체 틀 31">
            <a:extLst>
              <a:ext uri="{FF2B5EF4-FFF2-40B4-BE49-F238E27FC236}">
                <a16:creationId xmlns:a16="http://schemas.microsoft.com/office/drawing/2014/main" id="{985EA20C-195D-4BBA-BE06-819B03E23A0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30D8AFAE-5FB5-475B-95FA-8BA11B18AF67}"/>
              </a:ext>
            </a:extLst>
          </p:cNvPr>
          <p:cNvGrpSpPr/>
          <p:nvPr/>
        </p:nvGrpSpPr>
        <p:grpSpPr>
          <a:xfrm>
            <a:off x="6096000" y="1825640"/>
            <a:ext cx="5338140" cy="902054"/>
            <a:chOff x="2645783" y="1829298"/>
            <a:chExt cx="5338140" cy="902054"/>
          </a:xfrm>
        </p:grpSpPr>
        <p:sp>
          <p:nvSpPr>
            <p:cNvPr id="4" name="Rectangle 18">
              <a:extLst>
                <a:ext uri="{FF2B5EF4-FFF2-40B4-BE49-F238E27FC236}">
                  <a16:creationId xmlns:a16="http://schemas.microsoft.com/office/drawing/2014/main" id="{F41D5615-3BE4-42D3-83A8-91D8A4255D4E}"/>
                </a:ext>
              </a:extLst>
            </p:cNvPr>
            <p:cNvSpPr/>
            <p:nvPr/>
          </p:nvSpPr>
          <p:spPr>
            <a:xfrm>
              <a:off x="2645783" y="1829298"/>
              <a:ext cx="5338140" cy="902054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19">
              <a:extLst>
                <a:ext uri="{FF2B5EF4-FFF2-40B4-BE49-F238E27FC236}">
                  <a16:creationId xmlns:a16="http://schemas.microsoft.com/office/drawing/2014/main" id="{33B5E4C3-4CF4-40C7-93CD-12E69594ECB3}"/>
                </a:ext>
              </a:extLst>
            </p:cNvPr>
            <p:cNvSpPr/>
            <p:nvPr/>
          </p:nvSpPr>
          <p:spPr>
            <a:xfrm>
              <a:off x="2751904" y="1938324"/>
              <a:ext cx="684000" cy="684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1"/>
                </a:solidFill>
              </a:endParaRPr>
            </a:p>
          </p:txBody>
        </p:sp>
        <p:grpSp>
          <p:nvGrpSpPr>
            <p:cNvPr id="6" name="Group 20">
              <a:extLst>
                <a:ext uri="{FF2B5EF4-FFF2-40B4-BE49-F238E27FC236}">
                  <a16:creationId xmlns:a16="http://schemas.microsoft.com/office/drawing/2014/main" id="{542582D2-7827-4E32-8FFC-AA0FE3559A3A}"/>
                </a:ext>
              </a:extLst>
            </p:cNvPr>
            <p:cNvGrpSpPr/>
            <p:nvPr/>
          </p:nvGrpSpPr>
          <p:grpSpPr>
            <a:xfrm>
              <a:off x="3553179" y="1940981"/>
              <a:ext cx="4331217" cy="678692"/>
              <a:chOff x="803640" y="3362835"/>
              <a:chExt cx="2059657" cy="67869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40614B0-9166-4234-BD53-962B7308D875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AB3A2A-B658-4620-92A8-127A3CA91DE4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E9A7AE-A3BE-4336-904B-4C121072D363}"/>
                </a:ext>
              </a:extLst>
            </p:cNvPr>
            <p:cNvSpPr txBox="1"/>
            <p:nvPr/>
          </p:nvSpPr>
          <p:spPr>
            <a:xfrm>
              <a:off x="2884552" y="208026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CC37E5E-B973-4A66-BBE5-8E9D951295C3}"/>
              </a:ext>
            </a:extLst>
          </p:cNvPr>
          <p:cNvGrpSpPr/>
          <p:nvPr/>
        </p:nvGrpSpPr>
        <p:grpSpPr>
          <a:xfrm>
            <a:off x="4312627" y="2979825"/>
            <a:ext cx="5338140" cy="902054"/>
            <a:chOff x="3742897" y="2905450"/>
            <a:chExt cx="5338140" cy="902054"/>
          </a:xfrm>
        </p:grpSpPr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B624A386-440F-4028-B7D6-4F001158C1E5}"/>
                </a:ext>
              </a:extLst>
            </p:cNvPr>
            <p:cNvSpPr/>
            <p:nvPr/>
          </p:nvSpPr>
          <p:spPr>
            <a:xfrm>
              <a:off x="3742897" y="2905450"/>
              <a:ext cx="5338140" cy="90205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7D127C86-FDE3-44C4-B67C-82AB0831AABC}"/>
                </a:ext>
              </a:extLst>
            </p:cNvPr>
            <p:cNvSpPr/>
            <p:nvPr/>
          </p:nvSpPr>
          <p:spPr>
            <a:xfrm>
              <a:off x="3849017" y="3014477"/>
              <a:ext cx="684000" cy="68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F30F1811-87F2-48A1-8676-CE7B3C4F881A}"/>
                </a:ext>
              </a:extLst>
            </p:cNvPr>
            <p:cNvGrpSpPr/>
            <p:nvPr/>
          </p:nvGrpSpPr>
          <p:grpSpPr>
            <a:xfrm>
              <a:off x="4647498" y="3017134"/>
              <a:ext cx="4331217" cy="678692"/>
              <a:chOff x="803640" y="3362835"/>
              <a:chExt cx="2059657" cy="67869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222636F-A65A-444B-BD64-6B817943201F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9B706A7-C578-4B86-B9C9-15431BC1CAEF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5B8F7C-503F-4ED3-A47F-31B347B1BDDA}"/>
                </a:ext>
              </a:extLst>
            </p:cNvPr>
            <p:cNvSpPr txBox="1"/>
            <p:nvPr/>
          </p:nvSpPr>
          <p:spPr>
            <a:xfrm>
              <a:off x="3981665" y="3156422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E632E0D-2175-4CF7-B45B-780791451933}"/>
              </a:ext>
            </a:extLst>
          </p:cNvPr>
          <p:cNvGrpSpPr/>
          <p:nvPr/>
        </p:nvGrpSpPr>
        <p:grpSpPr>
          <a:xfrm>
            <a:off x="769839" y="5288194"/>
            <a:ext cx="5326161" cy="902054"/>
            <a:chOff x="5928741" y="5057758"/>
            <a:chExt cx="5326161" cy="902054"/>
          </a:xfrm>
        </p:grpSpPr>
        <p:sp>
          <p:nvSpPr>
            <p:cNvPr id="18" name="Rectangle 30">
              <a:extLst>
                <a:ext uri="{FF2B5EF4-FFF2-40B4-BE49-F238E27FC236}">
                  <a16:creationId xmlns:a16="http://schemas.microsoft.com/office/drawing/2014/main" id="{49DE527C-9B64-45BA-BA06-3DC76A856C7C}"/>
                </a:ext>
              </a:extLst>
            </p:cNvPr>
            <p:cNvSpPr/>
            <p:nvPr/>
          </p:nvSpPr>
          <p:spPr>
            <a:xfrm>
              <a:off x="5928741" y="5057758"/>
              <a:ext cx="5326161" cy="90205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F4A016BD-0848-4FA4-A86D-079F696B359C}"/>
                </a:ext>
              </a:extLst>
            </p:cNvPr>
            <p:cNvSpPr/>
            <p:nvPr/>
          </p:nvSpPr>
          <p:spPr>
            <a:xfrm>
              <a:off x="6034861" y="5166784"/>
              <a:ext cx="684000" cy="684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0" name="Group 32">
              <a:extLst>
                <a:ext uri="{FF2B5EF4-FFF2-40B4-BE49-F238E27FC236}">
                  <a16:creationId xmlns:a16="http://schemas.microsoft.com/office/drawing/2014/main" id="{F07500C3-C84C-45C8-BCE0-0FB408D140FD}"/>
                </a:ext>
              </a:extLst>
            </p:cNvPr>
            <p:cNvGrpSpPr/>
            <p:nvPr/>
          </p:nvGrpSpPr>
          <p:grpSpPr>
            <a:xfrm>
              <a:off x="6836137" y="5169441"/>
              <a:ext cx="4331217" cy="678692"/>
              <a:chOff x="803640" y="3362835"/>
              <a:chExt cx="2059657" cy="67869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5642D2-F2E1-4F2D-86AD-FC2D18E45B37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38B3C7F-BFAB-4722-9545-A723CF9BC602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D4039FA-16B7-4BFD-877A-1113B14396F3}"/>
                </a:ext>
              </a:extLst>
            </p:cNvPr>
            <p:cNvSpPr txBox="1"/>
            <p:nvPr/>
          </p:nvSpPr>
          <p:spPr>
            <a:xfrm>
              <a:off x="6167509" y="530872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8F795266-1865-4E27-8F42-F7F4E5910E35}"/>
              </a:ext>
            </a:extLst>
          </p:cNvPr>
          <p:cNvGrpSpPr/>
          <p:nvPr/>
        </p:nvGrpSpPr>
        <p:grpSpPr>
          <a:xfrm>
            <a:off x="2541233" y="4134010"/>
            <a:ext cx="5326161" cy="902054"/>
            <a:chOff x="4840011" y="3981604"/>
            <a:chExt cx="5326161" cy="902054"/>
          </a:xfrm>
        </p:grpSpPr>
        <p:sp>
          <p:nvSpPr>
            <p:cNvPr id="25" name="Rectangle 40">
              <a:extLst>
                <a:ext uri="{FF2B5EF4-FFF2-40B4-BE49-F238E27FC236}">
                  <a16:creationId xmlns:a16="http://schemas.microsoft.com/office/drawing/2014/main" id="{D0FE92B7-2A14-4CD6-8300-60070C9736DB}"/>
                </a:ext>
              </a:extLst>
            </p:cNvPr>
            <p:cNvSpPr/>
            <p:nvPr/>
          </p:nvSpPr>
          <p:spPr>
            <a:xfrm>
              <a:off x="4840011" y="3981604"/>
              <a:ext cx="5326161" cy="90205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ectangle 41">
              <a:extLst>
                <a:ext uri="{FF2B5EF4-FFF2-40B4-BE49-F238E27FC236}">
                  <a16:creationId xmlns:a16="http://schemas.microsoft.com/office/drawing/2014/main" id="{F12C0FD0-1EA9-465E-954D-348878FBB4DE}"/>
                </a:ext>
              </a:extLst>
            </p:cNvPr>
            <p:cNvSpPr/>
            <p:nvPr/>
          </p:nvSpPr>
          <p:spPr>
            <a:xfrm>
              <a:off x="4946131" y="4090630"/>
              <a:ext cx="684000" cy="68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7" name="Group 42">
              <a:extLst>
                <a:ext uri="{FF2B5EF4-FFF2-40B4-BE49-F238E27FC236}">
                  <a16:creationId xmlns:a16="http://schemas.microsoft.com/office/drawing/2014/main" id="{9281EBD7-A8B4-4656-B62D-8FF4A01E4AB3}"/>
                </a:ext>
              </a:extLst>
            </p:cNvPr>
            <p:cNvGrpSpPr/>
            <p:nvPr/>
          </p:nvGrpSpPr>
          <p:grpSpPr>
            <a:xfrm>
              <a:off x="5741817" y="4093287"/>
              <a:ext cx="4331217" cy="678692"/>
              <a:chOff x="803640" y="3362835"/>
              <a:chExt cx="2059657" cy="67869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0D0C14B-0F96-4CB2-B467-128F1EC6F3B7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E915D8-0C5F-4A2C-8618-EEEF7C574DB9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69388C3-45A7-4FC9-9033-4E6B483A2AF8}"/>
                </a:ext>
              </a:extLst>
            </p:cNvPr>
            <p:cNvSpPr txBox="1"/>
            <p:nvPr/>
          </p:nvSpPr>
          <p:spPr>
            <a:xfrm>
              <a:off x="5078779" y="4232575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">
            <a:extLst>
              <a:ext uri="{FF2B5EF4-FFF2-40B4-BE49-F238E27FC236}">
                <a16:creationId xmlns:a16="http://schemas.microsoft.com/office/drawing/2014/main" id="{6D6BEE3A-8620-4140-BFDD-D1B783AC633E}"/>
              </a:ext>
            </a:extLst>
          </p:cNvPr>
          <p:cNvGrpSpPr/>
          <p:nvPr/>
        </p:nvGrpSpPr>
        <p:grpSpPr>
          <a:xfrm>
            <a:off x="1217959" y="4083780"/>
            <a:ext cx="1094864" cy="1109379"/>
            <a:chOff x="679011" y="3296486"/>
            <a:chExt cx="4174507" cy="3022832"/>
          </a:xfrm>
          <a:solidFill>
            <a:schemeClr val="accent1"/>
          </a:solidFill>
        </p:grpSpPr>
        <p:sp>
          <p:nvSpPr>
            <p:cNvPr id="32" name="Isosceles Triangle 2">
              <a:extLst>
                <a:ext uri="{FF2B5EF4-FFF2-40B4-BE49-F238E27FC236}">
                  <a16:creationId xmlns:a16="http://schemas.microsoft.com/office/drawing/2014/main" id="{48464AD1-9CFA-42C8-AD9D-69AAA00B1AC6}"/>
                </a:ext>
              </a:extLst>
            </p:cNvPr>
            <p:cNvSpPr/>
            <p:nvPr/>
          </p:nvSpPr>
          <p:spPr>
            <a:xfrm rot="5084254">
              <a:off x="3497992" y="3808895"/>
              <a:ext cx="1867935" cy="8431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4">
              <a:extLst>
                <a:ext uri="{FF2B5EF4-FFF2-40B4-BE49-F238E27FC236}">
                  <a16:creationId xmlns:a16="http://schemas.microsoft.com/office/drawing/2014/main" id="{E7CF0BC0-7AC3-4299-A591-3C51646FF50C}"/>
                </a:ext>
              </a:extLst>
            </p:cNvPr>
            <p:cNvSpPr/>
            <p:nvPr/>
          </p:nvSpPr>
          <p:spPr>
            <a:xfrm>
              <a:off x="679011" y="3975361"/>
              <a:ext cx="3439158" cy="2343957"/>
            </a:xfrm>
            <a:custGeom>
              <a:avLst/>
              <a:gdLst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44419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596" h="4354716">
                  <a:moveTo>
                    <a:pt x="6889687" y="0"/>
                  </a:moveTo>
                  <a:cubicBezTo>
                    <a:pt x="5329473" y="265568"/>
                    <a:pt x="4131397" y="757474"/>
                    <a:pt x="3440316" y="1041148"/>
                  </a:cubicBezTo>
                  <a:cubicBezTo>
                    <a:pt x="1620570" y="1831817"/>
                    <a:pt x="552261" y="3165694"/>
                    <a:pt x="0" y="4354716"/>
                  </a:cubicBezTo>
                  <a:cubicBezTo>
                    <a:pt x="989846" y="3156642"/>
                    <a:pt x="1852941" y="2637576"/>
                    <a:pt x="2752253" y="2254313"/>
                  </a:cubicBezTo>
                  <a:cubicBezTo>
                    <a:pt x="4074059" y="1629624"/>
                    <a:pt x="5468292" y="1403287"/>
                    <a:pt x="7043596" y="1240325"/>
                  </a:cubicBezTo>
                  <a:lnTo>
                    <a:pt x="68896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1">
            <a:extLst>
              <a:ext uri="{FF2B5EF4-FFF2-40B4-BE49-F238E27FC236}">
                <a16:creationId xmlns:a16="http://schemas.microsoft.com/office/drawing/2014/main" id="{31EA63D5-88B5-4D8C-A5A4-89E917DACB97}"/>
              </a:ext>
            </a:extLst>
          </p:cNvPr>
          <p:cNvGrpSpPr/>
          <p:nvPr/>
        </p:nvGrpSpPr>
        <p:grpSpPr>
          <a:xfrm>
            <a:off x="2989353" y="2913692"/>
            <a:ext cx="1094864" cy="1109379"/>
            <a:chOff x="679011" y="3296486"/>
            <a:chExt cx="4174507" cy="3022832"/>
          </a:xfrm>
          <a:solidFill>
            <a:schemeClr val="accent2"/>
          </a:solidFill>
        </p:grpSpPr>
        <p:sp>
          <p:nvSpPr>
            <p:cNvPr id="35" name="Isosceles Triangle 2">
              <a:extLst>
                <a:ext uri="{FF2B5EF4-FFF2-40B4-BE49-F238E27FC236}">
                  <a16:creationId xmlns:a16="http://schemas.microsoft.com/office/drawing/2014/main" id="{5B1231D8-8BA5-4729-9152-F7C26701A12B}"/>
                </a:ext>
              </a:extLst>
            </p:cNvPr>
            <p:cNvSpPr/>
            <p:nvPr/>
          </p:nvSpPr>
          <p:spPr>
            <a:xfrm rot="5084254">
              <a:off x="3497992" y="3808895"/>
              <a:ext cx="1867935" cy="8431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4">
              <a:extLst>
                <a:ext uri="{FF2B5EF4-FFF2-40B4-BE49-F238E27FC236}">
                  <a16:creationId xmlns:a16="http://schemas.microsoft.com/office/drawing/2014/main" id="{71E94E92-A82B-4CA6-A59A-B24D9C4A243E}"/>
                </a:ext>
              </a:extLst>
            </p:cNvPr>
            <p:cNvSpPr/>
            <p:nvPr/>
          </p:nvSpPr>
          <p:spPr>
            <a:xfrm>
              <a:off x="679011" y="3975361"/>
              <a:ext cx="3439158" cy="2343957"/>
            </a:xfrm>
            <a:custGeom>
              <a:avLst/>
              <a:gdLst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44419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596" h="4354716">
                  <a:moveTo>
                    <a:pt x="6889687" y="0"/>
                  </a:moveTo>
                  <a:cubicBezTo>
                    <a:pt x="5329473" y="265568"/>
                    <a:pt x="4131397" y="757474"/>
                    <a:pt x="3440316" y="1041148"/>
                  </a:cubicBezTo>
                  <a:cubicBezTo>
                    <a:pt x="1620570" y="1831817"/>
                    <a:pt x="552261" y="3165694"/>
                    <a:pt x="0" y="4354716"/>
                  </a:cubicBezTo>
                  <a:cubicBezTo>
                    <a:pt x="989846" y="3156642"/>
                    <a:pt x="1852941" y="2637576"/>
                    <a:pt x="2752253" y="2254313"/>
                  </a:cubicBezTo>
                  <a:cubicBezTo>
                    <a:pt x="4074059" y="1629624"/>
                    <a:pt x="5468292" y="1403287"/>
                    <a:pt x="7043596" y="1240325"/>
                  </a:cubicBezTo>
                  <a:lnTo>
                    <a:pt x="68896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1">
            <a:extLst>
              <a:ext uri="{FF2B5EF4-FFF2-40B4-BE49-F238E27FC236}">
                <a16:creationId xmlns:a16="http://schemas.microsoft.com/office/drawing/2014/main" id="{4F017710-3647-4B9F-837E-11361D08CD44}"/>
              </a:ext>
            </a:extLst>
          </p:cNvPr>
          <p:cNvGrpSpPr/>
          <p:nvPr/>
        </p:nvGrpSpPr>
        <p:grpSpPr>
          <a:xfrm>
            <a:off x="4760747" y="1743605"/>
            <a:ext cx="1094864" cy="1109379"/>
            <a:chOff x="679011" y="3296486"/>
            <a:chExt cx="4174507" cy="3022832"/>
          </a:xfrm>
          <a:solidFill>
            <a:schemeClr val="accent3"/>
          </a:solidFill>
        </p:grpSpPr>
        <p:sp>
          <p:nvSpPr>
            <p:cNvPr id="38" name="Isosceles Triangle 2">
              <a:extLst>
                <a:ext uri="{FF2B5EF4-FFF2-40B4-BE49-F238E27FC236}">
                  <a16:creationId xmlns:a16="http://schemas.microsoft.com/office/drawing/2014/main" id="{02A12F57-5692-445A-ACA3-A9049A4ABB1E}"/>
                </a:ext>
              </a:extLst>
            </p:cNvPr>
            <p:cNvSpPr/>
            <p:nvPr/>
          </p:nvSpPr>
          <p:spPr>
            <a:xfrm rot="5084254">
              <a:off x="3497992" y="3808895"/>
              <a:ext cx="1867935" cy="84311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4">
              <a:extLst>
                <a:ext uri="{FF2B5EF4-FFF2-40B4-BE49-F238E27FC236}">
                  <a16:creationId xmlns:a16="http://schemas.microsoft.com/office/drawing/2014/main" id="{30F01447-7D28-4387-87D4-1585B10F4963}"/>
                </a:ext>
              </a:extLst>
            </p:cNvPr>
            <p:cNvSpPr/>
            <p:nvPr/>
          </p:nvSpPr>
          <p:spPr>
            <a:xfrm>
              <a:off x="679011" y="3975361"/>
              <a:ext cx="3439158" cy="2343957"/>
            </a:xfrm>
            <a:custGeom>
              <a:avLst/>
              <a:gdLst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80633 w 7106970"/>
                <a:gd name="connsiteY0" fmla="*/ 0 h 4390930"/>
                <a:gd name="connsiteX1" fmla="*/ 3476530 w 7106970"/>
                <a:gd name="connsiteY1" fmla="*/ 1041148 h 4390930"/>
                <a:gd name="connsiteX2" fmla="*/ 0 w 7106970"/>
                <a:gd name="connsiteY2" fmla="*/ 4390930 h 4390930"/>
                <a:gd name="connsiteX3" fmla="*/ 2788467 w 7106970"/>
                <a:gd name="connsiteY3" fmla="*/ 2254313 h 4390930"/>
                <a:gd name="connsiteX4" fmla="*/ 7106970 w 7106970"/>
                <a:gd name="connsiteY4" fmla="*/ 1249378 h 4390930"/>
                <a:gd name="connsiteX5" fmla="*/ 6880633 w 7106970"/>
                <a:gd name="connsiteY5" fmla="*/ 0 h 4390930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70756"/>
                <a:gd name="connsiteY0" fmla="*/ 0 h 4354716"/>
                <a:gd name="connsiteX1" fmla="*/ 3440316 w 7070756"/>
                <a:gd name="connsiteY1" fmla="*/ 1041148 h 4354716"/>
                <a:gd name="connsiteX2" fmla="*/ 0 w 7070756"/>
                <a:gd name="connsiteY2" fmla="*/ 4354716 h 4354716"/>
                <a:gd name="connsiteX3" fmla="*/ 2752253 w 7070756"/>
                <a:gd name="connsiteY3" fmla="*/ 2254313 h 4354716"/>
                <a:gd name="connsiteX4" fmla="*/ 7070756 w 7070756"/>
                <a:gd name="connsiteY4" fmla="*/ 1249378 h 4354716"/>
                <a:gd name="connsiteX5" fmla="*/ 6844419 w 7070756"/>
                <a:gd name="connsiteY5" fmla="*/ 0 h 4354716"/>
                <a:gd name="connsiteX0" fmla="*/ 6844419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44419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  <a:gd name="connsiteX0" fmla="*/ 6889687 w 7043596"/>
                <a:gd name="connsiteY0" fmla="*/ 0 h 4354716"/>
                <a:gd name="connsiteX1" fmla="*/ 3440316 w 7043596"/>
                <a:gd name="connsiteY1" fmla="*/ 1041148 h 4354716"/>
                <a:gd name="connsiteX2" fmla="*/ 0 w 7043596"/>
                <a:gd name="connsiteY2" fmla="*/ 4354716 h 4354716"/>
                <a:gd name="connsiteX3" fmla="*/ 2752253 w 7043596"/>
                <a:gd name="connsiteY3" fmla="*/ 2254313 h 4354716"/>
                <a:gd name="connsiteX4" fmla="*/ 7043596 w 7043596"/>
                <a:gd name="connsiteY4" fmla="*/ 1240325 h 4354716"/>
                <a:gd name="connsiteX5" fmla="*/ 6889687 w 7043596"/>
                <a:gd name="connsiteY5" fmla="*/ 0 h 43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43596" h="4354716">
                  <a:moveTo>
                    <a:pt x="6889687" y="0"/>
                  </a:moveTo>
                  <a:cubicBezTo>
                    <a:pt x="5329473" y="265568"/>
                    <a:pt x="4131397" y="757474"/>
                    <a:pt x="3440316" y="1041148"/>
                  </a:cubicBezTo>
                  <a:cubicBezTo>
                    <a:pt x="1620570" y="1831817"/>
                    <a:pt x="552261" y="3165694"/>
                    <a:pt x="0" y="4354716"/>
                  </a:cubicBezTo>
                  <a:cubicBezTo>
                    <a:pt x="989846" y="3156642"/>
                    <a:pt x="1852941" y="2637576"/>
                    <a:pt x="2752253" y="2254313"/>
                  </a:cubicBezTo>
                  <a:cubicBezTo>
                    <a:pt x="4074059" y="1629624"/>
                    <a:pt x="5468292" y="1403287"/>
                    <a:pt x="7043596" y="1240325"/>
                  </a:cubicBezTo>
                  <a:lnTo>
                    <a:pt x="688968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82E3246-5020-4CC6-9D1C-CB9DBDDD4C37}"/>
              </a:ext>
            </a:extLst>
          </p:cNvPr>
          <p:cNvSpPr txBox="1">
            <a:spLocks/>
          </p:cNvSpPr>
          <p:nvPr/>
        </p:nvSpPr>
        <p:spPr>
          <a:xfrm>
            <a:off x="7718005" y="1662281"/>
            <a:ext cx="1024939" cy="360040"/>
          </a:xfrm>
          <a:prstGeom prst="rect">
            <a:avLst/>
          </a:prstGeom>
          <a:solidFill>
            <a:schemeClr val="accent2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2026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5AAB0B5-2BEA-423B-9E65-9474E05C4CFA}"/>
              </a:ext>
            </a:extLst>
          </p:cNvPr>
          <p:cNvSpPr txBox="1">
            <a:spLocks/>
          </p:cNvSpPr>
          <p:nvPr/>
        </p:nvSpPr>
        <p:spPr>
          <a:xfrm>
            <a:off x="5592896" y="1662281"/>
            <a:ext cx="1024939" cy="360040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2025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271E20C-836A-476D-973E-507F44C3E584}"/>
              </a:ext>
            </a:extLst>
          </p:cNvPr>
          <p:cNvSpPr txBox="1">
            <a:spLocks/>
          </p:cNvSpPr>
          <p:nvPr/>
        </p:nvSpPr>
        <p:spPr>
          <a:xfrm>
            <a:off x="9843114" y="1662281"/>
            <a:ext cx="1024939" cy="360040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2027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12CFFB35-FD0E-4410-9ACB-C21BAA3D750D}"/>
              </a:ext>
            </a:extLst>
          </p:cNvPr>
          <p:cNvSpPr txBox="1">
            <a:spLocks/>
          </p:cNvSpPr>
          <p:nvPr/>
        </p:nvSpPr>
        <p:spPr>
          <a:xfrm>
            <a:off x="3467787" y="1662281"/>
            <a:ext cx="1024939" cy="360040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2024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6BD5DDDA-EC28-4F7D-BC7F-5DC10526FBC7}"/>
              </a:ext>
            </a:extLst>
          </p:cNvPr>
          <p:cNvSpPr txBox="1">
            <a:spLocks/>
          </p:cNvSpPr>
          <p:nvPr/>
        </p:nvSpPr>
        <p:spPr>
          <a:xfrm>
            <a:off x="1342676" y="1662281"/>
            <a:ext cx="1024939" cy="360040"/>
          </a:xfrm>
          <a:prstGeom prst="rect">
            <a:avLst/>
          </a:prstGeom>
          <a:solidFill>
            <a:schemeClr val="accent6"/>
          </a:solidFill>
          <a:ln w="2540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2023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30CD7F-A88A-4B59-B148-DFE59C7516D7}"/>
              </a:ext>
            </a:extLst>
          </p:cNvPr>
          <p:cNvCxnSpPr>
            <a:cxnSpLocks/>
          </p:cNvCxnSpPr>
          <p:nvPr/>
        </p:nvCxnSpPr>
        <p:spPr>
          <a:xfrm flipV="1">
            <a:off x="1999159" y="2424872"/>
            <a:ext cx="1834698" cy="1584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4">
            <a:extLst>
              <a:ext uri="{FF2B5EF4-FFF2-40B4-BE49-F238E27FC236}">
                <a16:creationId xmlns:a16="http://schemas.microsoft.com/office/drawing/2014/main" id="{F3659712-1BED-4026-83AB-5861EC5ED2F7}"/>
              </a:ext>
            </a:extLst>
          </p:cNvPr>
          <p:cNvGrpSpPr/>
          <p:nvPr/>
        </p:nvGrpSpPr>
        <p:grpSpPr>
          <a:xfrm>
            <a:off x="1711127" y="2288779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C2BCB9D0-5EB0-41E7-B8AC-37BF3C6A2371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6C279B5B-37FF-41CA-9B5C-259D1BBDE6BF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C112BC4C-0E31-4CF3-A777-62E024D3744F}"/>
              </a:ext>
            </a:extLst>
          </p:cNvPr>
          <p:cNvGrpSpPr/>
          <p:nvPr/>
        </p:nvGrpSpPr>
        <p:grpSpPr>
          <a:xfrm>
            <a:off x="8081981" y="2288779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9" name="Oval 9">
              <a:extLst>
                <a:ext uri="{FF2B5EF4-FFF2-40B4-BE49-F238E27FC236}">
                  <a16:creationId xmlns:a16="http://schemas.microsoft.com/office/drawing/2014/main" id="{3A494D3A-6220-491D-9227-AC824600E850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BA83569F-A61A-4854-9D67-5DAFBAEE70D8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C706A376-223E-4895-B73A-3369ADE6BB25}"/>
              </a:ext>
            </a:extLst>
          </p:cNvPr>
          <p:cNvGrpSpPr/>
          <p:nvPr/>
        </p:nvGrpSpPr>
        <p:grpSpPr>
          <a:xfrm>
            <a:off x="5956587" y="2288779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E725DDD2-8A38-4C4D-A804-F6A80CA41D3F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3338DD4B-D5B7-4292-A97B-033274C7024E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9CD83B9D-F2F0-43DD-9DDD-60543429384D}"/>
              </a:ext>
            </a:extLst>
          </p:cNvPr>
          <p:cNvGrpSpPr/>
          <p:nvPr/>
        </p:nvGrpSpPr>
        <p:grpSpPr>
          <a:xfrm>
            <a:off x="10207375" y="2288779"/>
            <a:ext cx="288032" cy="288032"/>
            <a:chOff x="611560" y="2851238"/>
            <a:chExt cx="288032" cy="288032"/>
          </a:xfrm>
          <a:solidFill>
            <a:schemeClr val="bg1"/>
          </a:solidFill>
        </p:grpSpPr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477D21BC-4D6C-4324-87F7-14A0D5FAF4BB}"/>
                </a:ext>
              </a:extLst>
            </p:cNvPr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2FDB7FA8-1940-4CFF-AEFF-BF55ADE9388E}"/>
                </a:ext>
              </a:extLst>
            </p:cNvPr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1" name="Straight Connector 21">
            <a:extLst>
              <a:ext uri="{FF2B5EF4-FFF2-40B4-BE49-F238E27FC236}">
                <a16:creationId xmlns:a16="http://schemas.microsoft.com/office/drawing/2014/main" id="{BA64A7B9-AFFE-4DCA-AB44-42FC9E0BC7B6}"/>
              </a:ext>
            </a:extLst>
          </p:cNvPr>
          <p:cNvCxnSpPr>
            <a:cxnSpLocks/>
          </p:cNvCxnSpPr>
          <p:nvPr/>
        </p:nvCxnSpPr>
        <p:spPr>
          <a:xfrm flipV="1">
            <a:off x="8370013" y="2432795"/>
            <a:ext cx="1837362" cy="1"/>
          </a:xfrm>
          <a:prstGeom prst="line">
            <a:avLst/>
          </a:prstGeom>
          <a:ln w="25400">
            <a:solidFill>
              <a:schemeClr val="accent2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2">
            <a:extLst>
              <a:ext uri="{FF2B5EF4-FFF2-40B4-BE49-F238E27FC236}">
                <a16:creationId xmlns:a16="http://schemas.microsoft.com/office/drawing/2014/main" id="{C7433EB0-5298-40AC-83A0-0A0CE64CFD7C}"/>
              </a:ext>
            </a:extLst>
          </p:cNvPr>
          <p:cNvCxnSpPr>
            <a:cxnSpLocks/>
          </p:cNvCxnSpPr>
          <p:nvPr/>
        </p:nvCxnSpPr>
        <p:spPr>
          <a:xfrm>
            <a:off x="6244619" y="2432795"/>
            <a:ext cx="1837362" cy="1"/>
          </a:xfrm>
          <a:prstGeom prst="line">
            <a:avLst/>
          </a:prstGeom>
          <a:ln w="25400">
            <a:solidFill>
              <a:schemeClr val="accent3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3">
            <a:extLst>
              <a:ext uri="{FF2B5EF4-FFF2-40B4-BE49-F238E27FC236}">
                <a16:creationId xmlns:a16="http://schemas.microsoft.com/office/drawing/2014/main" id="{F71441AA-3138-4140-AB5D-D10FDB668995}"/>
              </a:ext>
            </a:extLst>
          </p:cNvPr>
          <p:cNvGrpSpPr/>
          <p:nvPr/>
        </p:nvGrpSpPr>
        <p:grpSpPr>
          <a:xfrm>
            <a:off x="3833857" y="2288779"/>
            <a:ext cx="288032" cy="288032"/>
            <a:chOff x="8231110" y="3940428"/>
            <a:chExt cx="288032" cy="288032"/>
          </a:xfrm>
        </p:grpSpPr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9B7F3D40-C63F-4401-A325-189404DEE90E}"/>
                </a:ext>
              </a:extLst>
            </p:cNvPr>
            <p:cNvSpPr/>
            <p:nvPr/>
          </p:nvSpPr>
          <p:spPr>
            <a:xfrm>
              <a:off x="8231110" y="3940428"/>
              <a:ext cx="288032" cy="288032"/>
            </a:xfrm>
            <a:prstGeom prst="ellipse">
              <a:avLst/>
            </a:prstGeom>
            <a:solidFill>
              <a:schemeClr val="accent4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5">
              <a:extLst>
                <a:ext uri="{FF2B5EF4-FFF2-40B4-BE49-F238E27FC236}">
                  <a16:creationId xmlns:a16="http://schemas.microsoft.com/office/drawing/2014/main" id="{89E0F49C-A4F7-4D5A-9D6E-C4C5B57268BD}"/>
                </a:ext>
              </a:extLst>
            </p:cNvPr>
            <p:cNvSpPr/>
            <p:nvPr/>
          </p:nvSpPr>
          <p:spPr>
            <a:xfrm>
              <a:off x="8303118" y="4012436"/>
              <a:ext cx="144016" cy="144016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6" name="Straight Connector 36">
            <a:extLst>
              <a:ext uri="{FF2B5EF4-FFF2-40B4-BE49-F238E27FC236}">
                <a16:creationId xmlns:a16="http://schemas.microsoft.com/office/drawing/2014/main" id="{38A5AF05-D6DF-430A-BC1E-37F85756B3EF}"/>
              </a:ext>
            </a:extLst>
          </p:cNvPr>
          <p:cNvCxnSpPr>
            <a:cxnSpLocks/>
          </p:cNvCxnSpPr>
          <p:nvPr/>
        </p:nvCxnSpPr>
        <p:spPr>
          <a:xfrm>
            <a:off x="4121889" y="2424872"/>
            <a:ext cx="1834698" cy="15846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6E862A2-AE38-44A4-8865-29AD2412D478}"/>
              </a:ext>
            </a:extLst>
          </p:cNvPr>
          <p:cNvSpPr txBox="1"/>
          <p:nvPr/>
        </p:nvSpPr>
        <p:spPr>
          <a:xfrm>
            <a:off x="865057" y="2843269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6B0CE7-6A3D-4FD5-A7CF-5EB0364F55CB}"/>
              </a:ext>
            </a:extLst>
          </p:cNvPr>
          <p:cNvSpPr txBox="1"/>
          <p:nvPr/>
        </p:nvSpPr>
        <p:spPr>
          <a:xfrm>
            <a:off x="2990167" y="2843269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D89229-BCFD-45FD-BC93-B5599553BE77}"/>
              </a:ext>
            </a:extLst>
          </p:cNvPr>
          <p:cNvSpPr txBox="1"/>
          <p:nvPr/>
        </p:nvSpPr>
        <p:spPr>
          <a:xfrm>
            <a:off x="5115277" y="2843269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B47523-C8C8-47C1-927E-894935BC5672}"/>
              </a:ext>
            </a:extLst>
          </p:cNvPr>
          <p:cNvSpPr txBox="1"/>
          <p:nvPr/>
        </p:nvSpPr>
        <p:spPr>
          <a:xfrm>
            <a:off x="7240387" y="2843269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96CDC0-152C-422C-B71F-68F493246857}"/>
              </a:ext>
            </a:extLst>
          </p:cNvPr>
          <p:cNvSpPr txBox="1"/>
          <p:nvPr/>
        </p:nvSpPr>
        <p:spPr>
          <a:xfrm>
            <a:off x="9365495" y="2843269"/>
            <a:ext cx="198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950A13-FF9F-48CF-917F-864EBF2FE1F2}"/>
              </a:ext>
            </a:extLst>
          </p:cNvPr>
          <p:cNvSpPr txBox="1"/>
          <p:nvPr/>
        </p:nvSpPr>
        <p:spPr>
          <a:xfrm>
            <a:off x="172569" y="4929133"/>
            <a:ext cx="2970841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i="1" dirty="0">
                <a:cs typeface="Arial" pitchFamily="34" charset="0"/>
              </a:rPr>
              <a:t>L</a:t>
            </a:r>
            <a:r>
              <a:rPr lang="en-US" altLang="ko-KR" sz="1100" i="1" dirty="0"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i="1" dirty="0">
                <a:cs typeface="Arial" pitchFamily="34" charset="0"/>
              </a:rPr>
              <a:t>CU USU AGAM INTEGRE IMPEDIT.</a:t>
            </a:r>
            <a:endParaRPr lang="ko-KR" altLang="en-US" sz="1100" i="1" dirty="0"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D273DC-7251-4E17-87E9-37A77E128BBF}"/>
              </a:ext>
            </a:extLst>
          </p:cNvPr>
          <p:cNvSpPr txBox="1"/>
          <p:nvPr/>
        </p:nvSpPr>
        <p:spPr>
          <a:xfrm>
            <a:off x="391908" y="4168311"/>
            <a:ext cx="297084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i="1" dirty="0">
                <a:cs typeface="Arial" pitchFamily="34" charset="0"/>
              </a:rPr>
              <a:t>L</a:t>
            </a:r>
            <a:r>
              <a:rPr lang="en-US" altLang="ko-KR" sz="2400" i="1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i="1" dirty="0">
                <a:cs typeface="Arial" pitchFamily="34" charset="0"/>
              </a:rPr>
              <a:t>DOLOR SIT AMET</a:t>
            </a:r>
            <a:endParaRPr lang="ko-KR" altLang="en-US" sz="2400" i="1" dirty="0">
              <a:cs typeface="Arial" pitchFamily="34" charset="0"/>
            </a:endParaRPr>
          </a:p>
        </p:txBody>
      </p:sp>
      <p:sp>
        <p:nvSpPr>
          <p:cNvPr id="34" name="직사각형 1">
            <a:extLst>
              <a:ext uri="{FF2B5EF4-FFF2-40B4-BE49-F238E27FC236}">
                <a16:creationId xmlns:a16="http://schemas.microsoft.com/office/drawing/2014/main" id="{8D9C61D3-5B75-4B59-A7F3-5241057299B6}"/>
              </a:ext>
            </a:extLst>
          </p:cNvPr>
          <p:cNvSpPr/>
          <p:nvPr/>
        </p:nvSpPr>
        <p:spPr>
          <a:xfrm>
            <a:off x="5350786" y="4251110"/>
            <a:ext cx="6307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 ~ 2021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</p:txBody>
      </p:sp>
      <p:sp>
        <p:nvSpPr>
          <p:cNvPr id="35" name="직사각형 5">
            <a:extLst>
              <a:ext uri="{FF2B5EF4-FFF2-40B4-BE49-F238E27FC236}">
                <a16:creationId xmlns:a16="http://schemas.microsoft.com/office/drawing/2014/main" id="{DE2324CE-C94E-473C-8B74-CBEB494CB051}"/>
              </a:ext>
            </a:extLst>
          </p:cNvPr>
          <p:cNvSpPr/>
          <p:nvPr/>
        </p:nvSpPr>
        <p:spPr>
          <a:xfrm>
            <a:off x="5350786" y="3876788"/>
            <a:ext cx="627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Work Experience</a:t>
            </a:r>
            <a:endParaRPr lang="ko-KR" altLang="en-US" sz="1400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3CCBB28-E0CD-4F66-942C-C5A0B38CB5CF}"/>
              </a:ext>
            </a:extLst>
          </p:cNvPr>
          <p:cNvGrpSpPr/>
          <p:nvPr/>
        </p:nvGrpSpPr>
        <p:grpSpPr>
          <a:xfrm rot="1915947">
            <a:off x="3290880" y="3899876"/>
            <a:ext cx="1155093" cy="2679409"/>
            <a:chOff x="2998777" y="2279534"/>
            <a:chExt cx="1563701" cy="3627234"/>
          </a:xfrm>
        </p:grpSpPr>
        <p:sp>
          <p:nvSpPr>
            <p:cNvPr id="37" name="Freeform: Shape 56">
              <a:extLst>
                <a:ext uri="{FF2B5EF4-FFF2-40B4-BE49-F238E27FC236}">
                  <a16:creationId xmlns:a16="http://schemas.microsoft.com/office/drawing/2014/main" id="{5087534C-82E7-4A78-97E2-4DA4E787EB0A}"/>
                </a:ext>
              </a:extLst>
            </p:cNvPr>
            <p:cNvSpPr/>
            <p:nvPr/>
          </p:nvSpPr>
          <p:spPr>
            <a:xfrm rot="16200000">
              <a:off x="2000852" y="3277459"/>
              <a:ext cx="3559552" cy="1563701"/>
            </a:xfrm>
            <a:custGeom>
              <a:avLst/>
              <a:gdLst>
                <a:gd name="connsiteX0" fmla="*/ 9424035 w 11925300"/>
                <a:gd name="connsiteY0" fmla="*/ 5243076 h 5238750"/>
                <a:gd name="connsiteX1" fmla="*/ 8808720 w 11925300"/>
                <a:gd name="connsiteY1" fmla="*/ 5195451 h 5238750"/>
                <a:gd name="connsiteX2" fmla="*/ 6824663 w 11925300"/>
                <a:gd name="connsiteY2" fmla="*/ 3469520 h 5238750"/>
                <a:gd name="connsiteX3" fmla="*/ 6802755 w 11925300"/>
                <a:gd name="connsiteY3" fmla="*/ 3422848 h 5238750"/>
                <a:gd name="connsiteX4" fmla="*/ 6756083 w 11925300"/>
                <a:gd name="connsiteY4" fmla="*/ 3417133 h 5238750"/>
                <a:gd name="connsiteX5" fmla="*/ 487680 w 11925300"/>
                <a:gd name="connsiteY5" fmla="*/ 3417133 h 5238750"/>
                <a:gd name="connsiteX6" fmla="*/ 441008 w 11925300"/>
                <a:gd name="connsiteY6" fmla="*/ 3420943 h 5238750"/>
                <a:gd name="connsiteX7" fmla="*/ 412433 w 11925300"/>
                <a:gd name="connsiteY7" fmla="*/ 3400940 h 5238750"/>
                <a:gd name="connsiteX8" fmla="*/ 148590 w 11925300"/>
                <a:gd name="connsiteY8" fmla="*/ 3133288 h 5238750"/>
                <a:gd name="connsiteX9" fmla="*/ 0 w 11925300"/>
                <a:gd name="connsiteY9" fmla="*/ 2973268 h 5238750"/>
                <a:gd name="connsiteX10" fmla="*/ 93345 w 11925300"/>
                <a:gd name="connsiteY10" fmla="*/ 2958981 h 5238750"/>
                <a:gd name="connsiteX11" fmla="*/ 144780 w 11925300"/>
                <a:gd name="connsiteY11" fmla="*/ 2958981 h 5238750"/>
                <a:gd name="connsiteX12" fmla="*/ 507683 w 11925300"/>
                <a:gd name="connsiteY12" fmla="*/ 2967553 h 5238750"/>
                <a:gd name="connsiteX13" fmla="*/ 708660 w 11925300"/>
                <a:gd name="connsiteY13" fmla="*/ 2967553 h 5238750"/>
                <a:gd name="connsiteX14" fmla="*/ 1070610 w 11925300"/>
                <a:gd name="connsiteY14" fmla="*/ 2967553 h 5238750"/>
                <a:gd name="connsiteX15" fmla="*/ 1441133 w 11925300"/>
                <a:gd name="connsiteY15" fmla="*/ 2977078 h 5238750"/>
                <a:gd name="connsiteX16" fmla="*/ 2344103 w 11925300"/>
                <a:gd name="connsiteY16" fmla="*/ 2987556 h 5238750"/>
                <a:gd name="connsiteX17" fmla="*/ 2698433 w 11925300"/>
                <a:gd name="connsiteY17" fmla="*/ 2996128 h 5238750"/>
                <a:gd name="connsiteX18" fmla="*/ 2862263 w 11925300"/>
                <a:gd name="connsiteY18" fmla="*/ 2996128 h 5238750"/>
                <a:gd name="connsiteX19" fmla="*/ 3278505 w 11925300"/>
                <a:gd name="connsiteY19" fmla="*/ 2997081 h 5238750"/>
                <a:gd name="connsiteX20" fmla="*/ 3606165 w 11925300"/>
                <a:gd name="connsiteY20" fmla="*/ 3005653 h 5238750"/>
                <a:gd name="connsiteX21" fmla="*/ 4070985 w 11925300"/>
                <a:gd name="connsiteY21" fmla="*/ 3005653 h 5238750"/>
                <a:gd name="connsiteX22" fmla="*/ 4762500 w 11925300"/>
                <a:gd name="connsiteY22" fmla="*/ 3016131 h 5238750"/>
                <a:gd name="connsiteX23" fmla="*/ 4939665 w 11925300"/>
                <a:gd name="connsiteY23" fmla="*/ 3024703 h 5238750"/>
                <a:gd name="connsiteX24" fmla="*/ 5600700 w 11925300"/>
                <a:gd name="connsiteY24" fmla="*/ 3025656 h 5238750"/>
                <a:gd name="connsiteX25" fmla="*/ 5917883 w 11925300"/>
                <a:gd name="connsiteY25" fmla="*/ 3021845 h 5238750"/>
                <a:gd name="connsiteX26" fmla="*/ 6009323 w 11925300"/>
                <a:gd name="connsiteY26" fmla="*/ 3000890 h 5238750"/>
                <a:gd name="connsiteX27" fmla="*/ 6368415 w 11925300"/>
                <a:gd name="connsiteY27" fmla="*/ 2979935 h 5238750"/>
                <a:gd name="connsiteX28" fmla="*/ 6683693 w 11925300"/>
                <a:gd name="connsiteY28" fmla="*/ 2946598 h 5238750"/>
                <a:gd name="connsiteX29" fmla="*/ 6859905 w 11925300"/>
                <a:gd name="connsiteY29" fmla="*/ 2913260 h 5238750"/>
                <a:gd name="connsiteX30" fmla="*/ 6968490 w 11925300"/>
                <a:gd name="connsiteY30" fmla="*/ 2912308 h 5238750"/>
                <a:gd name="connsiteX31" fmla="*/ 7004685 w 11925300"/>
                <a:gd name="connsiteY31" fmla="*/ 2968506 h 5238750"/>
                <a:gd name="connsiteX32" fmla="*/ 7102793 w 11925300"/>
                <a:gd name="connsiteY32" fmla="*/ 3385700 h 5238750"/>
                <a:gd name="connsiteX33" fmla="*/ 7837170 w 11925300"/>
                <a:gd name="connsiteY33" fmla="*/ 4445833 h 5238750"/>
                <a:gd name="connsiteX34" fmla="*/ 8699182 w 11925300"/>
                <a:gd name="connsiteY34" fmla="*/ 4892556 h 5238750"/>
                <a:gd name="connsiteX35" fmla="*/ 9119235 w 11925300"/>
                <a:gd name="connsiteY35" fmla="*/ 4964945 h 5238750"/>
                <a:gd name="connsiteX36" fmla="*/ 9836468 w 11925300"/>
                <a:gd name="connsiteY36" fmla="*/ 4913511 h 5238750"/>
                <a:gd name="connsiteX37" fmla="*/ 10774680 w 11925300"/>
                <a:gd name="connsiteY37" fmla="*/ 4450595 h 5238750"/>
                <a:gd name="connsiteX38" fmla="*/ 11336655 w 11925300"/>
                <a:gd name="connsiteY38" fmla="*/ 3781940 h 5238750"/>
                <a:gd name="connsiteX39" fmla="*/ 11568113 w 11925300"/>
                <a:gd name="connsiteY39" fmla="*/ 3199010 h 5238750"/>
                <a:gd name="connsiteX40" fmla="*/ 11635740 w 11925300"/>
                <a:gd name="connsiteY40" fmla="*/ 2738953 h 5238750"/>
                <a:gd name="connsiteX41" fmla="*/ 11630978 w 11925300"/>
                <a:gd name="connsiteY41" fmla="*/ 2440820 h 5238750"/>
                <a:gd name="connsiteX42" fmla="*/ 11509057 w 11925300"/>
                <a:gd name="connsiteY42" fmla="*/ 1846460 h 5238750"/>
                <a:gd name="connsiteX43" fmla="*/ 10553700 w 11925300"/>
                <a:gd name="connsiteY43" fmla="*/ 636785 h 5238750"/>
                <a:gd name="connsiteX44" fmla="*/ 9682163 w 11925300"/>
                <a:gd name="connsiteY44" fmla="*/ 304363 h 5238750"/>
                <a:gd name="connsiteX45" fmla="*/ 9138285 w 11925300"/>
                <a:gd name="connsiteY45" fmla="*/ 280550 h 5238750"/>
                <a:gd name="connsiteX46" fmla="*/ 8333423 w 11925300"/>
                <a:gd name="connsiteY46" fmla="*/ 488195 h 5238750"/>
                <a:gd name="connsiteX47" fmla="*/ 7634288 w 11925300"/>
                <a:gd name="connsiteY47" fmla="*/ 989210 h 5238750"/>
                <a:gd name="connsiteX48" fmla="*/ 7089458 w 11925300"/>
                <a:gd name="connsiteY48" fmla="*/ 1898848 h 5238750"/>
                <a:gd name="connsiteX49" fmla="*/ 7057073 w 11925300"/>
                <a:gd name="connsiteY49" fmla="*/ 1948378 h 5238750"/>
                <a:gd name="connsiteX50" fmla="*/ 6998018 w 11925300"/>
                <a:gd name="connsiteY50" fmla="*/ 1887418 h 5238750"/>
                <a:gd name="connsiteX51" fmla="*/ 6883718 w 11925300"/>
                <a:gd name="connsiteY51" fmla="*/ 1743590 h 5238750"/>
                <a:gd name="connsiteX52" fmla="*/ 6838950 w 11925300"/>
                <a:gd name="connsiteY52" fmla="*/ 1686440 h 5238750"/>
                <a:gd name="connsiteX53" fmla="*/ 6747510 w 11925300"/>
                <a:gd name="connsiteY53" fmla="*/ 1603573 h 5238750"/>
                <a:gd name="connsiteX54" fmla="*/ 6679883 w 11925300"/>
                <a:gd name="connsiteY54" fmla="*/ 1558805 h 5238750"/>
                <a:gd name="connsiteX55" fmla="*/ 6238875 w 11925300"/>
                <a:gd name="connsiteY55" fmla="*/ 1528325 h 5238750"/>
                <a:gd name="connsiteX56" fmla="*/ 6116003 w 11925300"/>
                <a:gd name="connsiteY56" fmla="*/ 1531183 h 5238750"/>
                <a:gd name="connsiteX57" fmla="*/ 6066473 w 11925300"/>
                <a:gd name="connsiteY57" fmla="*/ 1475938 h 5238750"/>
                <a:gd name="connsiteX58" fmla="*/ 6063615 w 11925300"/>
                <a:gd name="connsiteY58" fmla="*/ 1457840 h 5238750"/>
                <a:gd name="connsiteX59" fmla="*/ 6033135 w 11925300"/>
                <a:gd name="connsiteY59" fmla="*/ 1204475 h 5238750"/>
                <a:gd name="connsiteX60" fmla="*/ 6096953 w 11925300"/>
                <a:gd name="connsiteY60" fmla="*/ 1145420 h 5238750"/>
                <a:gd name="connsiteX61" fmla="*/ 6548438 w 11925300"/>
                <a:gd name="connsiteY61" fmla="*/ 1161613 h 5238750"/>
                <a:gd name="connsiteX62" fmla="*/ 6872288 w 11925300"/>
                <a:gd name="connsiteY62" fmla="*/ 1170185 h 5238750"/>
                <a:gd name="connsiteX63" fmla="*/ 7000875 w 11925300"/>
                <a:gd name="connsiteY63" fmla="*/ 1139705 h 5238750"/>
                <a:gd name="connsiteX64" fmla="*/ 7330440 w 11925300"/>
                <a:gd name="connsiteY64" fmla="*/ 906343 h 5238750"/>
                <a:gd name="connsiteX65" fmla="*/ 9026843 w 11925300"/>
                <a:gd name="connsiteY65" fmla="*/ 15755 h 5238750"/>
                <a:gd name="connsiteX66" fmla="*/ 11878628 w 11925300"/>
                <a:gd name="connsiteY66" fmla="*/ 2103635 h 5238750"/>
                <a:gd name="connsiteX67" fmla="*/ 10074593 w 11925300"/>
                <a:gd name="connsiteY67" fmla="*/ 5130681 h 5238750"/>
                <a:gd name="connsiteX68" fmla="*/ 9424035 w 11925300"/>
                <a:gd name="connsiteY68" fmla="*/ 5243076 h 523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1925300" h="5238750">
                  <a:moveTo>
                    <a:pt x="9424035" y="5243076"/>
                  </a:moveTo>
                  <a:cubicBezTo>
                    <a:pt x="9217343" y="5245933"/>
                    <a:pt x="9011603" y="5240218"/>
                    <a:pt x="8808720" y="5195451"/>
                  </a:cubicBezTo>
                  <a:cubicBezTo>
                    <a:pt x="7834313" y="4981138"/>
                    <a:pt x="7175183" y="4402970"/>
                    <a:pt x="6824663" y="3469520"/>
                  </a:cubicBezTo>
                  <a:cubicBezTo>
                    <a:pt x="6818948" y="3453328"/>
                    <a:pt x="6816090" y="3435231"/>
                    <a:pt x="6802755" y="3422848"/>
                  </a:cubicBezTo>
                  <a:cubicBezTo>
                    <a:pt x="6788468" y="3412370"/>
                    <a:pt x="6772275" y="3417133"/>
                    <a:pt x="6756083" y="3417133"/>
                  </a:cubicBezTo>
                  <a:cubicBezTo>
                    <a:pt x="4666298" y="3417133"/>
                    <a:pt x="2577465" y="3417133"/>
                    <a:pt x="487680" y="3417133"/>
                  </a:cubicBezTo>
                  <a:cubicBezTo>
                    <a:pt x="472440" y="3417133"/>
                    <a:pt x="456247" y="3413323"/>
                    <a:pt x="441008" y="3420943"/>
                  </a:cubicBezTo>
                  <a:cubicBezTo>
                    <a:pt x="431483" y="3414275"/>
                    <a:pt x="421958" y="3407608"/>
                    <a:pt x="412433" y="3400940"/>
                  </a:cubicBezTo>
                  <a:cubicBezTo>
                    <a:pt x="326708" y="3309500"/>
                    <a:pt x="239078" y="3219965"/>
                    <a:pt x="148590" y="3133288"/>
                  </a:cubicBezTo>
                  <a:cubicBezTo>
                    <a:pt x="95250" y="3082806"/>
                    <a:pt x="45720" y="3030418"/>
                    <a:pt x="0" y="2973268"/>
                  </a:cubicBezTo>
                  <a:cubicBezTo>
                    <a:pt x="27623" y="2947550"/>
                    <a:pt x="61913" y="2962790"/>
                    <a:pt x="93345" y="2958981"/>
                  </a:cubicBezTo>
                  <a:cubicBezTo>
                    <a:pt x="110490" y="2957075"/>
                    <a:pt x="127635" y="2958028"/>
                    <a:pt x="144780" y="2958981"/>
                  </a:cubicBezTo>
                  <a:cubicBezTo>
                    <a:pt x="265748" y="2976125"/>
                    <a:pt x="386715" y="2964695"/>
                    <a:pt x="507683" y="2967553"/>
                  </a:cubicBezTo>
                  <a:cubicBezTo>
                    <a:pt x="574358" y="2967553"/>
                    <a:pt x="641985" y="2967553"/>
                    <a:pt x="708660" y="2967553"/>
                  </a:cubicBezTo>
                  <a:cubicBezTo>
                    <a:pt x="829628" y="2967553"/>
                    <a:pt x="949643" y="2967553"/>
                    <a:pt x="1070610" y="2967553"/>
                  </a:cubicBezTo>
                  <a:cubicBezTo>
                    <a:pt x="1193483" y="2982793"/>
                    <a:pt x="1317308" y="2977078"/>
                    <a:pt x="1441133" y="2977078"/>
                  </a:cubicBezTo>
                  <a:cubicBezTo>
                    <a:pt x="1742123" y="2977078"/>
                    <a:pt x="2043113" y="2993270"/>
                    <a:pt x="2344103" y="2987556"/>
                  </a:cubicBezTo>
                  <a:cubicBezTo>
                    <a:pt x="2462213" y="3004700"/>
                    <a:pt x="2580323" y="2993270"/>
                    <a:pt x="2698433" y="2996128"/>
                  </a:cubicBezTo>
                  <a:cubicBezTo>
                    <a:pt x="2752725" y="2996128"/>
                    <a:pt x="2807970" y="2996128"/>
                    <a:pt x="2862263" y="2996128"/>
                  </a:cubicBezTo>
                  <a:cubicBezTo>
                    <a:pt x="3001328" y="2996128"/>
                    <a:pt x="3139440" y="2995175"/>
                    <a:pt x="3278505" y="2997081"/>
                  </a:cubicBezTo>
                  <a:cubicBezTo>
                    <a:pt x="3387090" y="3013273"/>
                    <a:pt x="3496628" y="3002795"/>
                    <a:pt x="3606165" y="3005653"/>
                  </a:cubicBezTo>
                  <a:cubicBezTo>
                    <a:pt x="3761423" y="3005653"/>
                    <a:pt x="3915728" y="3005653"/>
                    <a:pt x="4070985" y="3005653"/>
                  </a:cubicBezTo>
                  <a:cubicBezTo>
                    <a:pt x="4301490" y="3019940"/>
                    <a:pt x="4531995" y="3013273"/>
                    <a:pt x="4762500" y="3016131"/>
                  </a:cubicBezTo>
                  <a:cubicBezTo>
                    <a:pt x="4820603" y="3026608"/>
                    <a:pt x="4880610" y="3024703"/>
                    <a:pt x="4939665" y="3024703"/>
                  </a:cubicBezTo>
                  <a:cubicBezTo>
                    <a:pt x="5159693" y="3024703"/>
                    <a:pt x="5380673" y="3023750"/>
                    <a:pt x="5600700" y="3025656"/>
                  </a:cubicBezTo>
                  <a:cubicBezTo>
                    <a:pt x="5706428" y="3026608"/>
                    <a:pt x="5812155" y="3024703"/>
                    <a:pt x="5917883" y="3021845"/>
                  </a:cubicBezTo>
                  <a:cubicBezTo>
                    <a:pt x="5950268" y="3020893"/>
                    <a:pt x="5975985" y="2996128"/>
                    <a:pt x="6009323" y="3000890"/>
                  </a:cubicBezTo>
                  <a:cubicBezTo>
                    <a:pt x="6130290" y="3017083"/>
                    <a:pt x="6249353" y="2990413"/>
                    <a:pt x="6368415" y="2979935"/>
                  </a:cubicBezTo>
                  <a:cubicBezTo>
                    <a:pt x="6473190" y="2971363"/>
                    <a:pt x="6579870" y="2964695"/>
                    <a:pt x="6683693" y="2946598"/>
                  </a:cubicBezTo>
                  <a:cubicBezTo>
                    <a:pt x="6742748" y="2936120"/>
                    <a:pt x="6800850" y="2924690"/>
                    <a:pt x="6859905" y="2913260"/>
                  </a:cubicBezTo>
                  <a:cubicBezTo>
                    <a:pt x="6897053" y="2906593"/>
                    <a:pt x="6932295" y="2912308"/>
                    <a:pt x="6968490" y="2912308"/>
                  </a:cubicBezTo>
                  <a:cubicBezTo>
                    <a:pt x="6997065" y="2919928"/>
                    <a:pt x="7001828" y="2945645"/>
                    <a:pt x="7004685" y="2968506"/>
                  </a:cubicBezTo>
                  <a:cubicBezTo>
                    <a:pt x="7021830" y="3111381"/>
                    <a:pt x="7055168" y="3250445"/>
                    <a:pt x="7102793" y="3385700"/>
                  </a:cubicBezTo>
                  <a:cubicBezTo>
                    <a:pt x="7249478" y="3806706"/>
                    <a:pt x="7492365" y="4161988"/>
                    <a:pt x="7837170" y="4445833"/>
                  </a:cubicBezTo>
                  <a:cubicBezTo>
                    <a:pt x="8092440" y="4656335"/>
                    <a:pt x="8380095" y="4805878"/>
                    <a:pt x="8699182" y="4892556"/>
                  </a:cubicBezTo>
                  <a:cubicBezTo>
                    <a:pt x="8836343" y="4929703"/>
                    <a:pt x="8976360" y="4952563"/>
                    <a:pt x="9119235" y="4964945"/>
                  </a:cubicBezTo>
                  <a:cubicBezTo>
                    <a:pt x="9362123" y="4986853"/>
                    <a:pt x="9601200" y="4967803"/>
                    <a:pt x="9836468" y="4913511"/>
                  </a:cubicBezTo>
                  <a:cubicBezTo>
                    <a:pt x="10185082" y="4832548"/>
                    <a:pt x="10498455" y="4677291"/>
                    <a:pt x="10774680" y="4450595"/>
                  </a:cubicBezTo>
                  <a:cubicBezTo>
                    <a:pt x="11003280" y="4262953"/>
                    <a:pt x="11191875" y="4041020"/>
                    <a:pt x="11336655" y="3781940"/>
                  </a:cubicBezTo>
                  <a:cubicBezTo>
                    <a:pt x="11440478" y="3597156"/>
                    <a:pt x="11517630" y="3403798"/>
                    <a:pt x="11568113" y="3199010"/>
                  </a:cubicBezTo>
                  <a:cubicBezTo>
                    <a:pt x="11605260" y="3047563"/>
                    <a:pt x="11627168" y="2895163"/>
                    <a:pt x="11635740" y="2738953"/>
                  </a:cubicBezTo>
                  <a:cubicBezTo>
                    <a:pt x="11641455" y="2638940"/>
                    <a:pt x="11636693" y="2539881"/>
                    <a:pt x="11630978" y="2440820"/>
                  </a:cubicBezTo>
                  <a:cubicBezTo>
                    <a:pt x="11618595" y="2236985"/>
                    <a:pt x="11577638" y="2038865"/>
                    <a:pt x="11509057" y="1846460"/>
                  </a:cubicBezTo>
                  <a:cubicBezTo>
                    <a:pt x="11328082" y="1334968"/>
                    <a:pt x="11008995" y="931108"/>
                    <a:pt x="10553700" y="636785"/>
                  </a:cubicBezTo>
                  <a:cubicBezTo>
                    <a:pt x="10287953" y="464383"/>
                    <a:pt x="9995535" y="355798"/>
                    <a:pt x="9682163" y="304363"/>
                  </a:cubicBezTo>
                  <a:cubicBezTo>
                    <a:pt x="9501187" y="274835"/>
                    <a:pt x="9320212" y="269120"/>
                    <a:pt x="9138285" y="280550"/>
                  </a:cubicBezTo>
                  <a:cubicBezTo>
                    <a:pt x="8857298" y="298648"/>
                    <a:pt x="8588693" y="369133"/>
                    <a:pt x="8333423" y="488195"/>
                  </a:cubicBezTo>
                  <a:cubicBezTo>
                    <a:pt x="8069580" y="611068"/>
                    <a:pt x="7837170" y="778708"/>
                    <a:pt x="7634288" y="989210"/>
                  </a:cubicBezTo>
                  <a:cubicBezTo>
                    <a:pt x="7382828" y="1251148"/>
                    <a:pt x="7204710" y="1555948"/>
                    <a:pt x="7089458" y="1898848"/>
                  </a:cubicBezTo>
                  <a:cubicBezTo>
                    <a:pt x="7082790" y="1917898"/>
                    <a:pt x="7083743" y="1942663"/>
                    <a:pt x="7057073" y="1948378"/>
                  </a:cubicBezTo>
                  <a:cubicBezTo>
                    <a:pt x="7033260" y="1932185"/>
                    <a:pt x="7015163" y="1910278"/>
                    <a:pt x="6998018" y="1887418"/>
                  </a:cubicBezTo>
                  <a:cubicBezTo>
                    <a:pt x="6972300" y="1830268"/>
                    <a:pt x="6939915" y="1777880"/>
                    <a:pt x="6883718" y="1743590"/>
                  </a:cubicBezTo>
                  <a:cubicBezTo>
                    <a:pt x="6874193" y="1720730"/>
                    <a:pt x="6849428" y="1709300"/>
                    <a:pt x="6838950" y="1686440"/>
                  </a:cubicBezTo>
                  <a:cubicBezTo>
                    <a:pt x="6817995" y="1648340"/>
                    <a:pt x="6778943" y="1630243"/>
                    <a:pt x="6747510" y="1603573"/>
                  </a:cubicBezTo>
                  <a:cubicBezTo>
                    <a:pt x="6738938" y="1567378"/>
                    <a:pt x="6705600" y="1568330"/>
                    <a:pt x="6679883" y="1558805"/>
                  </a:cubicBezTo>
                  <a:cubicBezTo>
                    <a:pt x="6535103" y="1520705"/>
                    <a:pt x="6387465" y="1507370"/>
                    <a:pt x="6238875" y="1528325"/>
                  </a:cubicBezTo>
                  <a:cubicBezTo>
                    <a:pt x="6197918" y="1534040"/>
                    <a:pt x="6157913" y="1534993"/>
                    <a:pt x="6116003" y="1531183"/>
                  </a:cubicBezTo>
                  <a:cubicBezTo>
                    <a:pt x="6077903" y="1527373"/>
                    <a:pt x="6060758" y="1514990"/>
                    <a:pt x="6066473" y="1475938"/>
                  </a:cubicBezTo>
                  <a:cubicBezTo>
                    <a:pt x="6067425" y="1469270"/>
                    <a:pt x="6066473" y="1463555"/>
                    <a:pt x="6063615" y="1457840"/>
                  </a:cubicBezTo>
                  <a:cubicBezTo>
                    <a:pt x="6051233" y="1374020"/>
                    <a:pt x="6027420" y="1291153"/>
                    <a:pt x="6033135" y="1204475"/>
                  </a:cubicBezTo>
                  <a:cubicBezTo>
                    <a:pt x="6036945" y="1146373"/>
                    <a:pt x="6036945" y="1142563"/>
                    <a:pt x="6096953" y="1145420"/>
                  </a:cubicBezTo>
                  <a:cubicBezTo>
                    <a:pt x="6247448" y="1153993"/>
                    <a:pt x="6397943" y="1159708"/>
                    <a:pt x="6548438" y="1161613"/>
                  </a:cubicBezTo>
                  <a:cubicBezTo>
                    <a:pt x="6656070" y="1164470"/>
                    <a:pt x="6763703" y="1167328"/>
                    <a:pt x="6872288" y="1170185"/>
                  </a:cubicBezTo>
                  <a:cubicBezTo>
                    <a:pt x="6918008" y="1171138"/>
                    <a:pt x="6959918" y="1156850"/>
                    <a:pt x="7000875" y="1139705"/>
                  </a:cubicBezTo>
                  <a:cubicBezTo>
                    <a:pt x="7127558" y="1085413"/>
                    <a:pt x="7237095" y="1013975"/>
                    <a:pt x="7330440" y="906343"/>
                  </a:cubicBezTo>
                  <a:cubicBezTo>
                    <a:pt x="7777163" y="390088"/>
                    <a:pt x="8345805" y="90050"/>
                    <a:pt x="9026843" y="15755"/>
                  </a:cubicBezTo>
                  <a:cubicBezTo>
                    <a:pt x="10375582" y="-131882"/>
                    <a:pt x="11607165" y="772993"/>
                    <a:pt x="11878628" y="2103635"/>
                  </a:cubicBezTo>
                  <a:cubicBezTo>
                    <a:pt x="12147232" y="3421895"/>
                    <a:pt x="11363325" y="4737298"/>
                    <a:pt x="10074593" y="5130681"/>
                  </a:cubicBezTo>
                  <a:cubicBezTo>
                    <a:pt x="9861232" y="5195451"/>
                    <a:pt x="9645015" y="5230693"/>
                    <a:pt x="9424035" y="524307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57">
              <a:extLst>
                <a:ext uri="{FF2B5EF4-FFF2-40B4-BE49-F238E27FC236}">
                  <a16:creationId xmlns:a16="http://schemas.microsoft.com/office/drawing/2014/main" id="{2A12914E-05CE-49EB-9D00-F73B9C8B67B9}"/>
                </a:ext>
              </a:extLst>
            </p:cNvPr>
            <p:cNvSpPr/>
            <p:nvPr/>
          </p:nvSpPr>
          <p:spPr>
            <a:xfrm rot="16200000">
              <a:off x="3315390" y="5454630"/>
              <a:ext cx="634010" cy="264408"/>
            </a:xfrm>
            <a:custGeom>
              <a:avLst/>
              <a:gdLst>
                <a:gd name="connsiteX0" fmla="*/ 1304692 w 2124075"/>
                <a:gd name="connsiteY0" fmla="*/ 238051 h 885825"/>
                <a:gd name="connsiteX1" fmla="*/ 1459950 w 2124075"/>
                <a:gd name="connsiteY1" fmla="*/ 242813 h 885825"/>
                <a:gd name="connsiteX2" fmla="*/ 1710457 w 2124075"/>
                <a:gd name="connsiteY2" fmla="*/ 369496 h 885825"/>
                <a:gd name="connsiteX3" fmla="*/ 2036212 w 2124075"/>
                <a:gd name="connsiteY3" fmla="*/ 795263 h 885825"/>
                <a:gd name="connsiteX4" fmla="*/ 2124795 w 2124075"/>
                <a:gd name="connsiteY4" fmla="*/ 866701 h 885825"/>
                <a:gd name="connsiteX5" fmla="*/ 2076217 w 2124075"/>
                <a:gd name="connsiteY5" fmla="*/ 888609 h 885825"/>
                <a:gd name="connsiteX6" fmla="*/ 1783800 w 2124075"/>
                <a:gd name="connsiteY6" fmla="*/ 888609 h 885825"/>
                <a:gd name="connsiteX7" fmla="*/ 1334220 w 2124075"/>
                <a:gd name="connsiteY7" fmla="*/ 880036 h 885825"/>
                <a:gd name="connsiteX8" fmla="*/ 842730 w 2124075"/>
                <a:gd name="connsiteY8" fmla="*/ 879084 h 885825"/>
                <a:gd name="connsiteX9" fmla="*/ 635085 w 2124075"/>
                <a:gd name="connsiteY9" fmla="*/ 884798 h 885825"/>
                <a:gd name="connsiteX10" fmla="*/ 422677 w 2124075"/>
                <a:gd name="connsiteY10" fmla="*/ 869559 h 885825"/>
                <a:gd name="connsiteX11" fmla="*/ 46440 w 2124075"/>
                <a:gd name="connsiteY11" fmla="*/ 869559 h 885825"/>
                <a:gd name="connsiteX12" fmla="*/ 720 w 2124075"/>
                <a:gd name="connsiteY12" fmla="*/ 836221 h 885825"/>
                <a:gd name="connsiteX13" fmla="*/ 47392 w 2124075"/>
                <a:gd name="connsiteY13" fmla="*/ 778119 h 885825"/>
                <a:gd name="connsiteX14" fmla="*/ 929407 w 2124075"/>
                <a:gd name="connsiteY14" fmla="*/ 32311 h 885825"/>
                <a:gd name="connsiteX15" fmla="*/ 1066567 w 2124075"/>
                <a:gd name="connsiteY15" fmla="*/ 37074 h 885825"/>
                <a:gd name="connsiteX16" fmla="*/ 1304692 w 2124075"/>
                <a:gd name="connsiteY16" fmla="*/ 238051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4075" h="885825">
                  <a:moveTo>
                    <a:pt x="1304692" y="238051"/>
                  </a:moveTo>
                  <a:cubicBezTo>
                    <a:pt x="1356127" y="255196"/>
                    <a:pt x="1408515" y="246624"/>
                    <a:pt x="1459950" y="242813"/>
                  </a:cubicBezTo>
                  <a:cubicBezTo>
                    <a:pt x="1657117" y="227574"/>
                    <a:pt x="1620922" y="221858"/>
                    <a:pt x="1710457" y="369496"/>
                  </a:cubicBezTo>
                  <a:cubicBezTo>
                    <a:pt x="1803802" y="522849"/>
                    <a:pt x="1903815" y="671438"/>
                    <a:pt x="2036212" y="795263"/>
                  </a:cubicBezTo>
                  <a:cubicBezTo>
                    <a:pt x="2063835" y="820981"/>
                    <a:pt x="2095267" y="842888"/>
                    <a:pt x="2124795" y="866701"/>
                  </a:cubicBezTo>
                  <a:cubicBezTo>
                    <a:pt x="2119080" y="898134"/>
                    <a:pt x="2094315" y="888609"/>
                    <a:pt x="2076217" y="888609"/>
                  </a:cubicBezTo>
                  <a:cubicBezTo>
                    <a:pt x="1979062" y="889561"/>
                    <a:pt x="1881907" y="890513"/>
                    <a:pt x="1783800" y="888609"/>
                  </a:cubicBezTo>
                  <a:cubicBezTo>
                    <a:pt x="1634257" y="870511"/>
                    <a:pt x="1483762" y="883846"/>
                    <a:pt x="1334220" y="880036"/>
                  </a:cubicBezTo>
                  <a:cubicBezTo>
                    <a:pt x="1170390" y="880036"/>
                    <a:pt x="1006560" y="880988"/>
                    <a:pt x="842730" y="879084"/>
                  </a:cubicBezTo>
                  <a:cubicBezTo>
                    <a:pt x="773197" y="862891"/>
                    <a:pt x="704617" y="876226"/>
                    <a:pt x="635085" y="884798"/>
                  </a:cubicBezTo>
                  <a:cubicBezTo>
                    <a:pt x="562695" y="895276"/>
                    <a:pt x="494115" y="867654"/>
                    <a:pt x="422677" y="869559"/>
                  </a:cubicBezTo>
                  <a:cubicBezTo>
                    <a:pt x="297900" y="871463"/>
                    <a:pt x="172170" y="870511"/>
                    <a:pt x="46440" y="869559"/>
                  </a:cubicBezTo>
                  <a:cubicBezTo>
                    <a:pt x="24532" y="869559"/>
                    <a:pt x="-4995" y="875273"/>
                    <a:pt x="720" y="836221"/>
                  </a:cubicBezTo>
                  <a:cubicBezTo>
                    <a:pt x="8340" y="810504"/>
                    <a:pt x="28342" y="794311"/>
                    <a:pt x="47392" y="778119"/>
                  </a:cubicBezTo>
                  <a:cubicBezTo>
                    <a:pt x="341715" y="529516"/>
                    <a:pt x="635085" y="280913"/>
                    <a:pt x="929407" y="32311"/>
                  </a:cubicBezTo>
                  <a:cubicBezTo>
                    <a:pt x="981795" y="-12456"/>
                    <a:pt x="1014180" y="-10551"/>
                    <a:pt x="1066567" y="37074"/>
                  </a:cubicBezTo>
                  <a:cubicBezTo>
                    <a:pt x="1143720" y="106606"/>
                    <a:pt x="1212300" y="185663"/>
                    <a:pt x="1304692" y="23805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58">
              <a:extLst>
                <a:ext uri="{FF2B5EF4-FFF2-40B4-BE49-F238E27FC236}">
                  <a16:creationId xmlns:a16="http://schemas.microsoft.com/office/drawing/2014/main" id="{093B3E4F-608F-42A5-9E91-DA8832F9414A}"/>
                </a:ext>
              </a:extLst>
            </p:cNvPr>
            <p:cNvSpPr/>
            <p:nvPr/>
          </p:nvSpPr>
          <p:spPr>
            <a:xfrm rot="16200000">
              <a:off x="2998874" y="4335658"/>
              <a:ext cx="1398802" cy="196173"/>
            </a:xfrm>
            <a:custGeom>
              <a:avLst/>
              <a:gdLst>
                <a:gd name="connsiteX0" fmla="*/ 0 w 4686300"/>
                <a:gd name="connsiteY0" fmla="*/ 549785 h 657225"/>
                <a:gd name="connsiteX1" fmla="*/ 288607 w 4686300"/>
                <a:gd name="connsiteY1" fmla="*/ 207837 h 657225"/>
                <a:gd name="connsiteX2" fmla="*/ 319088 w 4686300"/>
                <a:gd name="connsiteY2" fmla="*/ 194502 h 657225"/>
                <a:gd name="connsiteX3" fmla="*/ 574357 w 4686300"/>
                <a:gd name="connsiteY3" fmla="*/ 204980 h 657225"/>
                <a:gd name="connsiteX4" fmla="*/ 734378 w 4686300"/>
                <a:gd name="connsiteY4" fmla="*/ 206885 h 657225"/>
                <a:gd name="connsiteX5" fmla="*/ 842010 w 4686300"/>
                <a:gd name="connsiteY5" fmla="*/ 192597 h 657225"/>
                <a:gd name="connsiteX6" fmla="*/ 3365183 w 4686300"/>
                <a:gd name="connsiteY6" fmla="*/ 193550 h 657225"/>
                <a:gd name="connsiteX7" fmla="*/ 3594735 w 4686300"/>
                <a:gd name="connsiteY7" fmla="*/ 167832 h 657225"/>
                <a:gd name="connsiteX8" fmla="*/ 3866198 w 4686300"/>
                <a:gd name="connsiteY8" fmla="*/ 132590 h 657225"/>
                <a:gd name="connsiteX9" fmla="*/ 4087178 w 4686300"/>
                <a:gd name="connsiteY9" fmla="*/ 109730 h 657225"/>
                <a:gd name="connsiteX10" fmla="*/ 4367212 w 4686300"/>
                <a:gd name="connsiteY10" fmla="*/ 60200 h 657225"/>
                <a:gd name="connsiteX11" fmla="*/ 4600575 w 4686300"/>
                <a:gd name="connsiteY11" fmla="*/ 5907 h 657225"/>
                <a:gd name="connsiteX12" fmla="*/ 4671060 w 4686300"/>
                <a:gd name="connsiteY12" fmla="*/ 4002 h 657225"/>
                <a:gd name="connsiteX13" fmla="*/ 4676775 w 4686300"/>
                <a:gd name="connsiteY13" fmla="*/ 79250 h 657225"/>
                <a:gd name="connsiteX14" fmla="*/ 4612958 w 4686300"/>
                <a:gd name="connsiteY14" fmla="*/ 598362 h 657225"/>
                <a:gd name="connsiteX15" fmla="*/ 4598670 w 4686300"/>
                <a:gd name="connsiteY15" fmla="*/ 650750 h 657225"/>
                <a:gd name="connsiteX16" fmla="*/ 4482465 w 4686300"/>
                <a:gd name="connsiteY16" fmla="*/ 650750 h 657225"/>
                <a:gd name="connsiteX17" fmla="*/ 3933825 w 4686300"/>
                <a:gd name="connsiteY17" fmla="*/ 621222 h 657225"/>
                <a:gd name="connsiteX18" fmla="*/ 3844290 w 4686300"/>
                <a:gd name="connsiteY18" fmla="*/ 612650 h 657225"/>
                <a:gd name="connsiteX19" fmla="*/ 2859405 w 4686300"/>
                <a:gd name="connsiteY19" fmla="*/ 601220 h 657225"/>
                <a:gd name="connsiteX20" fmla="*/ 2131695 w 4686300"/>
                <a:gd name="connsiteY20" fmla="*/ 591695 h 657225"/>
                <a:gd name="connsiteX21" fmla="*/ 1470660 w 4686300"/>
                <a:gd name="connsiteY21" fmla="*/ 585980 h 657225"/>
                <a:gd name="connsiteX22" fmla="*/ 1042988 w 4686300"/>
                <a:gd name="connsiteY22" fmla="*/ 575502 h 657225"/>
                <a:gd name="connsiteX23" fmla="*/ 614363 w 4686300"/>
                <a:gd name="connsiteY23" fmla="*/ 575502 h 657225"/>
                <a:gd name="connsiteX24" fmla="*/ 51435 w 4686300"/>
                <a:gd name="connsiteY24" fmla="*/ 565977 h 657225"/>
                <a:gd name="connsiteX25" fmla="*/ 0 w 4686300"/>
                <a:gd name="connsiteY25" fmla="*/ 549785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686300" h="657225">
                  <a:moveTo>
                    <a:pt x="0" y="549785"/>
                  </a:moveTo>
                  <a:cubicBezTo>
                    <a:pt x="96203" y="435485"/>
                    <a:pt x="192405" y="322137"/>
                    <a:pt x="288607" y="207837"/>
                  </a:cubicBezTo>
                  <a:cubicBezTo>
                    <a:pt x="297180" y="200217"/>
                    <a:pt x="307657" y="195455"/>
                    <a:pt x="319088" y="194502"/>
                  </a:cubicBezTo>
                  <a:cubicBezTo>
                    <a:pt x="404813" y="191645"/>
                    <a:pt x="489585" y="186882"/>
                    <a:pt x="574357" y="204980"/>
                  </a:cubicBezTo>
                  <a:cubicBezTo>
                    <a:pt x="627697" y="211647"/>
                    <a:pt x="681038" y="231650"/>
                    <a:pt x="734378" y="206885"/>
                  </a:cubicBezTo>
                  <a:cubicBezTo>
                    <a:pt x="768667" y="192597"/>
                    <a:pt x="805815" y="192597"/>
                    <a:pt x="842010" y="192597"/>
                  </a:cubicBezTo>
                  <a:cubicBezTo>
                    <a:pt x="1683067" y="192597"/>
                    <a:pt x="2524125" y="191645"/>
                    <a:pt x="3365183" y="193550"/>
                  </a:cubicBezTo>
                  <a:cubicBezTo>
                    <a:pt x="3443287" y="193550"/>
                    <a:pt x="3518535" y="175452"/>
                    <a:pt x="3594735" y="167832"/>
                  </a:cubicBezTo>
                  <a:cubicBezTo>
                    <a:pt x="3685223" y="158307"/>
                    <a:pt x="3775710" y="142115"/>
                    <a:pt x="3866198" y="132590"/>
                  </a:cubicBezTo>
                  <a:cubicBezTo>
                    <a:pt x="3939540" y="124970"/>
                    <a:pt x="4014787" y="127827"/>
                    <a:pt x="4087178" y="109730"/>
                  </a:cubicBezTo>
                  <a:cubicBezTo>
                    <a:pt x="4179570" y="86870"/>
                    <a:pt x="4272915" y="63057"/>
                    <a:pt x="4367212" y="60200"/>
                  </a:cubicBezTo>
                  <a:cubicBezTo>
                    <a:pt x="4451033" y="57342"/>
                    <a:pt x="4522470" y="21147"/>
                    <a:pt x="4600575" y="5907"/>
                  </a:cubicBezTo>
                  <a:cubicBezTo>
                    <a:pt x="4624387" y="1145"/>
                    <a:pt x="4647248" y="-3618"/>
                    <a:pt x="4671060" y="4002"/>
                  </a:cubicBezTo>
                  <a:cubicBezTo>
                    <a:pt x="4697730" y="26862"/>
                    <a:pt x="4682490" y="56390"/>
                    <a:pt x="4676775" y="79250"/>
                  </a:cubicBezTo>
                  <a:cubicBezTo>
                    <a:pt x="4632008" y="249747"/>
                    <a:pt x="4620578" y="423102"/>
                    <a:pt x="4612958" y="598362"/>
                  </a:cubicBezTo>
                  <a:cubicBezTo>
                    <a:pt x="4612005" y="616460"/>
                    <a:pt x="4612958" y="636462"/>
                    <a:pt x="4598670" y="650750"/>
                  </a:cubicBezTo>
                  <a:cubicBezTo>
                    <a:pt x="4560570" y="672657"/>
                    <a:pt x="4520565" y="654560"/>
                    <a:pt x="4482465" y="650750"/>
                  </a:cubicBezTo>
                  <a:cubicBezTo>
                    <a:pt x="4299585" y="633605"/>
                    <a:pt x="4116705" y="622175"/>
                    <a:pt x="3933825" y="621222"/>
                  </a:cubicBezTo>
                  <a:cubicBezTo>
                    <a:pt x="3904298" y="616460"/>
                    <a:pt x="3873817" y="613602"/>
                    <a:pt x="3844290" y="612650"/>
                  </a:cubicBezTo>
                  <a:cubicBezTo>
                    <a:pt x="3515678" y="602172"/>
                    <a:pt x="3187065" y="607887"/>
                    <a:pt x="2859405" y="601220"/>
                  </a:cubicBezTo>
                  <a:cubicBezTo>
                    <a:pt x="2616517" y="595505"/>
                    <a:pt x="2373630" y="602172"/>
                    <a:pt x="2131695" y="591695"/>
                  </a:cubicBezTo>
                  <a:cubicBezTo>
                    <a:pt x="1910715" y="582170"/>
                    <a:pt x="1690688" y="585980"/>
                    <a:pt x="1470660" y="585980"/>
                  </a:cubicBezTo>
                  <a:cubicBezTo>
                    <a:pt x="1327785" y="585980"/>
                    <a:pt x="1185863" y="574550"/>
                    <a:pt x="1042988" y="575502"/>
                  </a:cubicBezTo>
                  <a:cubicBezTo>
                    <a:pt x="900113" y="575502"/>
                    <a:pt x="757238" y="575502"/>
                    <a:pt x="614363" y="575502"/>
                  </a:cubicBezTo>
                  <a:cubicBezTo>
                    <a:pt x="426720" y="558357"/>
                    <a:pt x="239078" y="568835"/>
                    <a:pt x="51435" y="565977"/>
                  </a:cubicBezTo>
                  <a:cubicBezTo>
                    <a:pt x="30480" y="564072"/>
                    <a:pt x="12382" y="566930"/>
                    <a:pt x="0" y="5497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58CFEAC5-4E17-414B-AB24-ABFF2C756F2A}"/>
                </a:ext>
              </a:extLst>
            </p:cNvPr>
            <p:cNvSpPr/>
            <p:nvPr/>
          </p:nvSpPr>
          <p:spPr>
            <a:xfrm rot="16200000">
              <a:off x="2973456" y="4212725"/>
              <a:ext cx="1163163" cy="210274"/>
            </a:xfrm>
            <a:custGeom>
              <a:avLst/>
              <a:gdLst>
                <a:gd name="connsiteX0" fmla="*/ 795468 w 1163163"/>
                <a:gd name="connsiteY0" fmla="*/ 148639 h 210274"/>
                <a:gd name="connsiteX1" fmla="*/ 625169 w 1163163"/>
                <a:gd name="connsiteY1" fmla="*/ 148639 h 210274"/>
                <a:gd name="connsiteX2" fmla="*/ 628893 w 1163163"/>
                <a:gd name="connsiteY2" fmla="*/ 149492 h 210274"/>
                <a:gd name="connsiteX3" fmla="*/ 789243 w 1163163"/>
                <a:gd name="connsiteY3" fmla="*/ 149492 h 210274"/>
                <a:gd name="connsiteX4" fmla="*/ 809998 w 1163163"/>
                <a:gd name="connsiteY4" fmla="*/ 146649 h 210274"/>
                <a:gd name="connsiteX5" fmla="*/ 809145 w 1163163"/>
                <a:gd name="connsiteY5" fmla="*/ 145710 h 210274"/>
                <a:gd name="connsiteX6" fmla="*/ 806354 w 1163163"/>
                <a:gd name="connsiteY6" fmla="*/ 147148 h 210274"/>
                <a:gd name="connsiteX7" fmla="*/ 1161973 w 1163163"/>
                <a:gd name="connsiteY7" fmla="*/ 131865 h 210274"/>
                <a:gd name="connsiteX8" fmla="*/ 1159698 w 1163163"/>
                <a:gd name="connsiteY8" fmla="*/ 145796 h 210274"/>
                <a:gd name="connsiteX9" fmla="*/ 1102837 w 1163163"/>
                <a:gd name="connsiteY9" fmla="*/ 165413 h 210274"/>
                <a:gd name="connsiteX10" fmla="*/ 983427 w 1163163"/>
                <a:gd name="connsiteY10" fmla="*/ 185315 h 210274"/>
                <a:gd name="connsiteX11" fmla="*/ 818811 w 1163163"/>
                <a:gd name="connsiteY11" fmla="*/ 205785 h 210274"/>
                <a:gd name="connsiteX12" fmla="*/ 806302 w 1163163"/>
                <a:gd name="connsiteY12" fmla="*/ 206922 h 210274"/>
                <a:gd name="connsiteX13" fmla="*/ 490149 w 1163163"/>
                <a:gd name="connsiteY13" fmla="*/ 206922 h 210274"/>
                <a:gd name="connsiteX14" fmla="*/ 479062 w 1163163"/>
                <a:gd name="connsiteY14" fmla="*/ 206354 h 210274"/>
                <a:gd name="connsiteX15" fmla="*/ 475365 w 1163163"/>
                <a:gd name="connsiteY15" fmla="*/ 207207 h 210274"/>
                <a:gd name="connsiteX16" fmla="*/ 429592 w 1163163"/>
                <a:gd name="connsiteY16" fmla="*/ 207207 h 210274"/>
                <a:gd name="connsiteX17" fmla="*/ 418504 w 1163163"/>
                <a:gd name="connsiteY17" fmla="*/ 207207 h 210274"/>
                <a:gd name="connsiteX18" fmla="*/ 388651 w 1163163"/>
                <a:gd name="connsiteY18" fmla="*/ 207207 h 210274"/>
                <a:gd name="connsiteX19" fmla="*/ 352260 w 1163163"/>
                <a:gd name="connsiteY19" fmla="*/ 207207 h 210274"/>
                <a:gd name="connsiteX20" fmla="*/ 328662 w 1163163"/>
                <a:gd name="connsiteY20" fmla="*/ 208628 h 210274"/>
                <a:gd name="connsiteX21" fmla="*/ 242232 w 1163163"/>
                <a:gd name="connsiteY21" fmla="*/ 207491 h 210274"/>
                <a:gd name="connsiteX22" fmla="*/ 241663 w 1163163"/>
                <a:gd name="connsiteY22" fmla="*/ 205785 h 210274"/>
                <a:gd name="connsiteX23" fmla="*/ 241379 w 1163163"/>
                <a:gd name="connsiteY23" fmla="*/ 206069 h 210274"/>
                <a:gd name="connsiteX24" fmla="*/ 230859 w 1163163"/>
                <a:gd name="connsiteY24" fmla="*/ 208912 h 210274"/>
                <a:gd name="connsiteX25" fmla="*/ 160919 w 1163163"/>
                <a:gd name="connsiteY25" fmla="*/ 208912 h 210274"/>
                <a:gd name="connsiteX26" fmla="*/ 153527 w 1163163"/>
                <a:gd name="connsiteY26" fmla="*/ 208060 h 210274"/>
                <a:gd name="connsiteX27" fmla="*/ 148126 w 1163163"/>
                <a:gd name="connsiteY27" fmla="*/ 208912 h 210274"/>
                <a:gd name="connsiteX28" fmla="*/ 13932 w 1163163"/>
                <a:gd name="connsiteY28" fmla="*/ 208912 h 210274"/>
                <a:gd name="connsiteX29" fmla="*/ 0 w 1163163"/>
                <a:gd name="connsiteY29" fmla="*/ 203795 h 210274"/>
                <a:gd name="connsiteX30" fmla="*/ 82166 w 1163163"/>
                <a:gd name="connsiteY30" fmla="*/ 140963 h 210274"/>
                <a:gd name="connsiteX31" fmla="*/ 119126 w 1163163"/>
                <a:gd name="connsiteY31" fmla="*/ 140963 h 210274"/>
                <a:gd name="connsiteX32" fmla="*/ 208399 w 1163163"/>
                <a:gd name="connsiteY32" fmla="*/ 185883 h 210274"/>
                <a:gd name="connsiteX33" fmla="*/ 284878 w 1163163"/>
                <a:gd name="connsiteY33" fmla="*/ 162001 h 210274"/>
                <a:gd name="connsiteX34" fmla="*/ 307054 w 1163163"/>
                <a:gd name="connsiteY34" fmla="*/ 146933 h 210274"/>
                <a:gd name="connsiteX35" fmla="*/ 309613 w 1163163"/>
                <a:gd name="connsiteY35" fmla="*/ 149492 h 210274"/>
                <a:gd name="connsiteX36" fmla="*/ 310182 w 1163163"/>
                <a:gd name="connsiteY36" fmla="*/ 149776 h 210274"/>
                <a:gd name="connsiteX37" fmla="*/ 311603 w 1163163"/>
                <a:gd name="connsiteY37" fmla="*/ 146933 h 210274"/>
                <a:gd name="connsiteX38" fmla="*/ 317532 w 1163163"/>
                <a:gd name="connsiteY38" fmla="*/ 146618 h 210274"/>
                <a:gd name="connsiteX39" fmla="*/ 316827 w 1163163"/>
                <a:gd name="connsiteY39" fmla="*/ 146614 h 210274"/>
                <a:gd name="connsiteX40" fmla="*/ 312456 w 1163163"/>
                <a:gd name="connsiteY40" fmla="*/ 141247 h 210274"/>
                <a:gd name="connsiteX41" fmla="*/ 344298 w 1163163"/>
                <a:gd name="connsiteY41" fmla="*/ 107414 h 210274"/>
                <a:gd name="connsiteX42" fmla="*/ 372729 w 1163163"/>
                <a:gd name="connsiteY42" fmla="*/ 101444 h 210274"/>
                <a:gd name="connsiteX43" fmla="*/ 456885 w 1163163"/>
                <a:gd name="connsiteY43" fmla="*/ 141532 h 210274"/>
                <a:gd name="connsiteX44" fmla="*/ 452265 w 1163163"/>
                <a:gd name="connsiteY44" fmla="*/ 146543 h 210274"/>
                <a:gd name="connsiteX45" fmla="*/ 451156 w 1163163"/>
                <a:gd name="connsiteY45" fmla="*/ 146560 h 210274"/>
                <a:gd name="connsiteX46" fmla="*/ 472522 w 1163163"/>
                <a:gd name="connsiteY46" fmla="*/ 149207 h 210274"/>
                <a:gd name="connsiteX47" fmla="*/ 520002 w 1163163"/>
                <a:gd name="connsiteY47" fmla="*/ 146649 h 210274"/>
                <a:gd name="connsiteX48" fmla="*/ 527110 w 1163163"/>
                <a:gd name="connsiteY48" fmla="*/ 147217 h 210274"/>
                <a:gd name="connsiteX49" fmla="*/ 534405 w 1163163"/>
                <a:gd name="connsiteY49" fmla="*/ 147315 h 210274"/>
                <a:gd name="connsiteX50" fmla="*/ 528816 w 1163163"/>
                <a:gd name="connsiteY50" fmla="*/ 141816 h 210274"/>
                <a:gd name="connsiteX51" fmla="*/ 622354 w 1163163"/>
                <a:gd name="connsiteY51" fmla="*/ 70739 h 210274"/>
                <a:gd name="connsiteX52" fmla="*/ 646805 w 1163163"/>
                <a:gd name="connsiteY52" fmla="*/ 68180 h 210274"/>
                <a:gd name="connsiteX53" fmla="*/ 692578 w 1163163"/>
                <a:gd name="connsiteY53" fmla="*/ 99169 h 210274"/>
                <a:gd name="connsiteX54" fmla="*/ 809714 w 1163163"/>
                <a:gd name="connsiteY54" fmla="*/ 58229 h 210274"/>
                <a:gd name="connsiteX55" fmla="*/ 813125 w 1163163"/>
                <a:gd name="connsiteY55" fmla="*/ 40318 h 210274"/>
                <a:gd name="connsiteX56" fmla="*/ 829900 w 1163163"/>
                <a:gd name="connsiteY56" fmla="*/ 24396 h 210274"/>
                <a:gd name="connsiteX57" fmla="*/ 861174 w 1163163"/>
                <a:gd name="connsiteY57" fmla="*/ 25249 h 210274"/>
                <a:gd name="connsiteX58" fmla="*/ 861993 w 1163163"/>
                <a:gd name="connsiteY58" fmla="*/ 32853 h 210274"/>
                <a:gd name="connsiteX59" fmla="*/ 864017 w 1163163"/>
                <a:gd name="connsiteY59" fmla="*/ 24680 h 210274"/>
                <a:gd name="connsiteX60" fmla="*/ 866860 w 1163163"/>
                <a:gd name="connsiteY60" fmla="*/ 16435 h 210274"/>
                <a:gd name="connsiteX61" fmla="*/ 870272 w 1163163"/>
                <a:gd name="connsiteY61" fmla="*/ 5062 h 210274"/>
                <a:gd name="connsiteX62" fmla="*/ 907800 w 1163163"/>
                <a:gd name="connsiteY62" fmla="*/ 513 h 210274"/>
                <a:gd name="connsiteX63" fmla="*/ 1012710 w 1163163"/>
                <a:gd name="connsiteY63" fmla="*/ 798 h 210274"/>
                <a:gd name="connsiteX64" fmla="*/ 1063317 w 1163163"/>
                <a:gd name="connsiteY64" fmla="*/ 10464 h 210274"/>
                <a:gd name="connsiteX65" fmla="*/ 1080092 w 1163163"/>
                <a:gd name="connsiteY65" fmla="*/ 24680 h 210274"/>
                <a:gd name="connsiteX66" fmla="*/ 1105680 w 1163163"/>
                <a:gd name="connsiteY66" fmla="*/ 50268 h 210274"/>
                <a:gd name="connsiteX67" fmla="*/ 1119895 w 1163163"/>
                <a:gd name="connsiteY67" fmla="*/ 64199 h 210274"/>
                <a:gd name="connsiteX68" fmla="*/ 1156571 w 1163163"/>
                <a:gd name="connsiteY68" fmla="*/ 107414 h 210274"/>
                <a:gd name="connsiteX69" fmla="*/ 1161973 w 1163163"/>
                <a:gd name="connsiteY69" fmla="*/ 131865 h 21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163163" h="210274">
                  <a:moveTo>
                    <a:pt x="795468" y="148639"/>
                  </a:moveTo>
                  <a:lnTo>
                    <a:pt x="625169" y="148639"/>
                  </a:lnTo>
                  <a:lnTo>
                    <a:pt x="628893" y="149492"/>
                  </a:lnTo>
                  <a:cubicBezTo>
                    <a:pt x="682343" y="149492"/>
                    <a:pt x="735793" y="149492"/>
                    <a:pt x="789243" y="149492"/>
                  </a:cubicBezTo>
                  <a:close/>
                  <a:moveTo>
                    <a:pt x="809998" y="146649"/>
                  </a:moveTo>
                  <a:lnTo>
                    <a:pt x="809145" y="145710"/>
                  </a:lnTo>
                  <a:lnTo>
                    <a:pt x="806354" y="147148"/>
                  </a:lnTo>
                  <a:close/>
                  <a:moveTo>
                    <a:pt x="1161973" y="131865"/>
                  </a:moveTo>
                  <a:cubicBezTo>
                    <a:pt x="1161404" y="136414"/>
                    <a:pt x="1160551" y="141247"/>
                    <a:pt x="1159698" y="145796"/>
                  </a:cubicBezTo>
                  <a:cubicBezTo>
                    <a:pt x="1143777" y="160864"/>
                    <a:pt x="1122454" y="160864"/>
                    <a:pt x="1102837" y="165413"/>
                  </a:cubicBezTo>
                  <a:cubicBezTo>
                    <a:pt x="1063033" y="172237"/>
                    <a:pt x="1023230" y="178776"/>
                    <a:pt x="983427" y="185315"/>
                  </a:cubicBezTo>
                  <a:cubicBezTo>
                    <a:pt x="928555" y="192138"/>
                    <a:pt x="873967" y="201236"/>
                    <a:pt x="818811" y="205785"/>
                  </a:cubicBezTo>
                  <a:cubicBezTo>
                    <a:pt x="814831" y="207775"/>
                    <a:pt x="810567" y="206922"/>
                    <a:pt x="806302" y="206922"/>
                  </a:cubicBezTo>
                  <a:cubicBezTo>
                    <a:pt x="700823" y="206922"/>
                    <a:pt x="595629" y="206922"/>
                    <a:pt x="490149" y="206922"/>
                  </a:cubicBezTo>
                  <a:cubicBezTo>
                    <a:pt x="486454" y="206922"/>
                    <a:pt x="482473" y="208060"/>
                    <a:pt x="479062" y="206354"/>
                  </a:cubicBezTo>
                  <a:cubicBezTo>
                    <a:pt x="477924" y="206638"/>
                    <a:pt x="476503" y="206922"/>
                    <a:pt x="475365" y="207207"/>
                  </a:cubicBezTo>
                  <a:cubicBezTo>
                    <a:pt x="460013" y="207207"/>
                    <a:pt x="444944" y="207207"/>
                    <a:pt x="429592" y="207207"/>
                  </a:cubicBezTo>
                  <a:cubicBezTo>
                    <a:pt x="426180" y="207207"/>
                    <a:pt x="422200" y="207207"/>
                    <a:pt x="418504" y="207207"/>
                  </a:cubicBezTo>
                  <a:cubicBezTo>
                    <a:pt x="408553" y="207491"/>
                    <a:pt x="398602" y="207207"/>
                    <a:pt x="388651" y="207207"/>
                  </a:cubicBezTo>
                  <a:cubicBezTo>
                    <a:pt x="376426" y="207207"/>
                    <a:pt x="364485" y="207207"/>
                    <a:pt x="352260" y="207207"/>
                  </a:cubicBezTo>
                  <a:cubicBezTo>
                    <a:pt x="344299" y="207491"/>
                    <a:pt x="336622" y="207775"/>
                    <a:pt x="328662" y="208628"/>
                  </a:cubicBezTo>
                  <a:cubicBezTo>
                    <a:pt x="299662" y="211471"/>
                    <a:pt x="270947" y="210334"/>
                    <a:pt x="242232" y="207491"/>
                  </a:cubicBezTo>
                  <a:cubicBezTo>
                    <a:pt x="241948" y="206922"/>
                    <a:pt x="241948" y="206354"/>
                    <a:pt x="241663" y="205785"/>
                  </a:cubicBezTo>
                  <a:cubicBezTo>
                    <a:pt x="241663" y="206069"/>
                    <a:pt x="241379" y="206069"/>
                    <a:pt x="241379" y="206069"/>
                  </a:cubicBezTo>
                  <a:cubicBezTo>
                    <a:pt x="238536" y="209197"/>
                    <a:pt x="234556" y="208912"/>
                    <a:pt x="230859" y="208912"/>
                  </a:cubicBezTo>
                  <a:cubicBezTo>
                    <a:pt x="207546" y="208912"/>
                    <a:pt x="184233" y="208912"/>
                    <a:pt x="160919" y="208912"/>
                  </a:cubicBezTo>
                  <a:cubicBezTo>
                    <a:pt x="158361" y="208912"/>
                    <a:pt x="155802" y="208912"/>
                    <a:pt x="153527" y="208060"/>
                  </a:cubicBezTo>
                  <a:cubicBezTo>
                    <a:pt x="151821" y="208344"/>
                    <a:pt x="149831" y="208628"/>
                    <a:pt x="148126" y="208912"/>
                  </a:cubicBezTo>
                  <a:cubicBezTo>
                    <a:pt x="103205" y="209197"/>
                    <a:pt x="58568" y="209197"/>
                    <a:pt x="13932" y="208912"/>
                  </a:cubicBezTo>
                  <a:cubicBezTo>
                    <a:pt x="9098" y="208912"/>
                    <a:pt x="1991" y="212040"/>
                    <a:pt x="0" y="203795"/>
                  </a:cubicBezTo>
                  <a:cubicBezTo>
                    <a:pt x="29284" y="185315"/>
                    <a:pt x="54588" y="161717"/>
                    <a:pt x="82166" y="140963"/>
                  </a:cubicBezTo>
                  <a:cubicBezTo>
                    <a:pt x="94391" y="137551"/>
                    <a:pt x="106901" y="137551"/>
                    <a:pt x="119126" y="140963"/>
                  </a:cubicBezTo>
                  <a:cubicBezTo>
                    <a:pt x="146420" y="161148"/>
                    <a:pt x="176272" y="175648"/>
                    <a:pt x="208399" y="185883"/>
                  </a:cubicBezTo>
                  <a:cubicBezTo>
                    <a:pt x="237967" y="191285"/>
                    <a:pt x="261281" y="176501"/>
                    <a:pt x="284878" y="162001"/>
                  </a:cubicBezTo>
                  <a:cubicBezTo>
                    <a:pt x="292555" y="157453"/>
                    <a:pt x="299662" y="152050"/>
                    <a:pt x="307054" y="146933"/>
                  </a:cubicBezTo>
                  <a:cubicBezTo>
                    <a:pt x="309329" y="146080"/>
                    <a:pt x="310466" y="146933"/>
                    <a:pt x="309613" y="149492"/>
                  </a:cubicBezTo>
                  <a:cubicBezTo>
                    <a:pt x="309897" y="149776"/>
                    <a:pt x="309897" y="149776"/>
                    <a:pt x="310182" y="149776"/>
                  </a:cubicBezTo>
                  <a:cubicBezTo>
                    <a:pt x="310750" y="148923"/>
                    <a:pt x="311035" y="148070"/>
                    <a:pt x="311603" y="146933"/>
                  </a:cubicBezTo>
                  <a:lnTo>
                    <a:pt x="317532" y="146618"/>
                  </a:lnTo>
                  <a:lnTo>
                    <a:pt x="316827" y="146614"/>
                  </a:lnTo>
                  <a:cubicBezTo>
                    <a:pt x="314730" y="146152"/>
                    <a:pt x="313024" y="144801"/>
                    <a:pt x="312456" y="141247"/>
                  </a:cubicBezTo>
                  <a:cubicBezTo>
                    <a:pt x="323828" y="130728"/>
                    <a:pt x="334916" y="119924"/>
                    <a:pt x="344298" y="107414"/>
                  </a:cubicBezTo>
                  <a:cubicBezTo>
                    <a:pt x="352259" y="96895"/>
                    <a:pt x="361357" y="95757"/>
                    <a:pt x="372729" y="101444"/>
                  </a:cubicBezTo>
                  <a:cubicBezTo>
                    <a:pt x="400592" y="115091"/>
                    <a:pt x="428738" y="128169"/>
                    <a:pt x="456885" y="141532"/>
                  </a:cubicBezTo>
                  <a:cubicBezTo>
                    <a:pt x="456175" y="144944"/>
                    <a:pt x="454398" y="146152"/>
                    <a:pt x="452265" y="146543"/>
                  </a:cubicBezTo>
                  <a:lnTo>
                    <a:pt x="451156" y="146560"/>
                  </a:lnTo>
                  <a:lnTo>
                    <a:pt x="472522" y="149207"/>
                  </a:lnTo>
                  <a:cubicBezTo>
                    <a:pt x="488728" y="155462"/>
                    <a:pt x="504365" y="148923"/>
                    <a:pt x="520002" y="146649"/>
                  </a:cubicBezTo>
                  <a:cubicBezTo>
                    <a:pt x="522561" y="145796"/>
                    <a:pt x="524835" y="146649"/>
                    <a:pt x="527110" y="147217"/>
                  </a:cubicBezTo>
                  <a:lnTo>
                    <a:pt x="534405" y="147315"/>
                  </a:lnTo>
                  <a:lnTo>
                    <a:pt x="528816" y="141816"/>
                  </a:lnTo>
                  <a:cubicBezTo>
                    <a:pt x="564639" y="124473"/>
                    <a:pt x="599041" y="104571"/>
                    <a:pt x="622354" y="70739"/>
                  </a:cubicBezTo>
                  <a:cubicBezTo>
                    <a:pt x="629462" y="60503"/>
                    <a:pt x="637707" y="61641"/>
                    <a:pt x="646805" y="68180"/>
                  </a:cubicBezTo>
                  <a:cubicBezTo>
                    <a:pt x="661589" y="79268"/>
                    <a:pt x="676373" y="90072"/>
                    <a:pt x="692578" y="99169"/>
                  </a:cubicBezTo>
                  <a:cubicBezTo>
                    <a:pt x="742333" y="127316"/>
                    <a:pt x="787822" y="111395"/>
                    <a:pt x="809714" y="58229"/>
                  </a:cubicBezTo>
                  <a:cubicBezTo>
                    <a:pt x="811988" y="52543"/>
                    <a:pt x="813694" y="46572"/>
                    <a:pt x="813125" y="40318"/>
                  </a:cubicBezTo>
                  <a:cubicBezTo>
                    <a:pt x="811704" y="27523"/>
                    <a:pt x="817959" y="23259"/>
                    <a:pt x="829900" y="24396"/>
                  </a:cubicBezTo>
                  <a:cubicBezTo>
                    <a:pt x="840135" y="25249"/>
                    <a:pt x="850654" y="24965"/>
                    <a:pt x="861174" y="25249"/>
                  </a:cubicBezTo>
                  <a:lnTo>
                    <a:pt x="861993" y="32853"/>
                  </a:lnTo>
                  <a:lnTo>
                    <a:pt x="864017" y="24680"/>
                  </a:lnTo>
                  <a:cubicBezTo>
                    <a:pt x="864870" y="21836"/>
                    <a:pt x="866007" y="19278"/>
                    <a:pt x="866860" y="16435"/>
                  </a:cubicBezTo>
                  <a:cubicBezTo>
                    <a:pt x="867997" y="12739"/>
                    <a:pt x="869134" y="8758"/>
                    <a:pt x="870272" y="5062"/>
                  </a:cubicBezTo>
                  <a:cubicBezTo>
                    <a:pt x="882781" y="3072"/>
                    <a:pt x="895291" y="513"/>
                    <a:pt x="907800" y="513"/>
                  </a:cubicBezTo>
                  <a:cubicBezTo>
                    <a:pt x="942770" y="229"/>
                    <a:pt x="977740" y="-624"/>
                    <a:pt x="1012710" y="798"/>
                  </a:cubicBezTo>
                  <a:cubicBezTo>
                    <a:pt x="1029769" y="1651"/>
                    <a:pt x="1047965" y="229"/>
                    <a:pt x="1063317" y="10464"/>
                  </a:cubicBezTo>
                  <a:cubicBezTo>
                    <a:pt x="1069004" y="14729"/>
                    <a:pt x="1076112" y="17856"/>
                    <a:pt x="1080092" y="24680"/>
                  </a:cubicBezTo>
                  <a:cubicBezTo>
                    <a:pt x="1091464" y="30366"/>
                    <a:pt x="1100562" y="38327"/>
                    <a:pt x="1105680" y="50268"/>
                  </a:cubicBezTo>
                  <a:cubicBezTo>
                    <a:pt x="1111366" y="53964"/>
                    <a:pt x="1115915" y="58797"/>
                    <a:pt x="1119895" y="64199"/>
                  </a:cubicBezTo>
                  <a:cubicBezTo>
                    <a:pt x="1135248" y="75856"/>
                    <a:pt x="1145483" y="92061"/>
                    <a:pt x="1156571" y="107414"/>
                  </a:cubicBezTo>
                  <a:cubicBezTo>
                    <a:pt x="1156571" y="116227"/>
                    <a:pt x="1166522" y="123335"/>
                    <a:pt x="1161973" y="13186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1" name="Freeform: Shape 65">
              <a:extLst>
                <a:ext uri="{FF2B5EF4-FFF2-40B4-BE49-F238E27FC236}">
                  <a16:creationId xmlns:a16="http://schemas.microsoft.com/office/drawing/2014/main" id="{9A014458-F70D-4CA6-B455-C9990970D10A}"/>
                </a:ext>
              </a:extLst>
            </p:cNvPr>
            <p:cNvSpPr/>
            <p:nvPr/>
          </p:nvSpPr>
          <p:spPr>
            <a:xfrm rot="16200000">
              <a:off x="2693559" y="4697032"/>
              <a:ext cx="2271631" cy="147841"/>
            </a:xfrm>
            <a:custGeom>
              <a:avLst/>
              <a:gdLst>
                <a:gd name="connsiteX0" fmla="*/ 7546713 w 7610475"/>
                <a:gd name="connsiteY0" fmla="*/ 168673 h 495300"/>
                <a:gd name="connsiteX1" fmla="*/ 7406695 w 7610475"/>
                <a:gd name="connsiteY1" fmla="*/ 144861 h 495300"/>
                <a:gd name="connsiteX2" fmla="*/ 7395266 w 7610475"/>
                <a:gd name="connsiteY2" fmla="*/ 157244 h 495300"/>
                <a:gd name="connsiteX3" fmla="*/ 7381930 w 7610475"/>
                <a:gd name="connsiteY3" fmla="*/ 152481 h 495300"/>
                <a:gd name="connsiteX4" fmla="*/ 7306683 w 7610475"/>
                <a:gd name="connsiteY4" fmla="*/ 153433 h 495300"/>
                <a:gd name="connsiteX5" fmla="*/ 7194288 w 7610475"/>
                <a:gd name="connsiteY5" fmla="*/ 136289 h 495300"/>
                <a:gd name="connsiteX6" fmla="*/ 7177143 w 7610475"/>
                <a:gd name="connsiteY6" fmla="*/ 130573 h 495300"/>
                <a:gd name="connsiteX7" fmla="*/ 6873295 w 7610475"/>
                <a:gd name="connsiteY7" fmla="*/ 111523 h 495300"/>
                <a:gd name="connsiteX8" fmla="*/ 6866628 w 7610475"/>
                <a:gd name="connsiteY8" fmla="*/ 112476 h 495300"/>
                <a:gd name="connsiteX9" fmla="*/ 6793285 w 7610475"/>
                <a:gd name="connsiteY9" fmla="*/ 106761 h 495300"/>
                <a:gd name="connsiteX10" fmla="*/ 6624693 w 7610475"/>
                <a:gd name="connsiteY10" fmla="*/ 102951 h 495300"/>
                <a:gd name="connsiteX11" fmla="*/ 6621835 w 7610475"/>
                <a:gd name="connsiteY11" fmla="*/ 98189 h 495300"/>
                <a:gd name="connsiteX12" fmla="*/ 6517060 w 7610475"/>
                <a:gd name="connsiteY12" fmla="*/ 95331 h 495300"/>
                <a:gd name="connsiteX13" fmla="*/ 6313225 w 7610475"/>
                <a:gd name="connsiteY13" fmla="*/ 89616 h 495300"/>
                <a:gd name="connsiteX14" fmla="*/ 5667430 w 7610475"/>
                <a:gd name="connsiteY14" fmla="*/ 79139 h 495300"/>
                <a:gd name="connsiteX15" fmla="*/ 5243568 w 7610475"/>
                <a:gd name="connsiteY15" fmla="*/ 77233 h 495300"/>
                <a:gd name="connsiteX16" fmla="*/ 5241663 w 7610475"/>
                <a:gd name="connsiteY16" fmla="*/ 77233 h 495300"/>
                <a:gd name="connsiteX17" fmla="*/ 5237853 w 7610475"/>
                <a:gd name="connsiteY17" fmla="*/ 73423 h 495300"/>
                <a:gd name="connsiteX18" fmla="*/ 5117838 w 7610475"/>
                <a:gd name="connsiteY18" fmla="*/ 68661 h 495300"/>
                <a:gd name="connsiteX19" fmla="*/ 4384413 w 7610475"/>
                <a:gd name="connsiteY19" fmla="*/ 66756 h 495300"/>
                <a:gd name="connsiteX20" fmla="*/ 4384413 w 7610475"/>
                <a:gd name="connsiteY20" fmla="*/ 66756 h 495300"/>
                <a:gd name="connsiteX21" fmla="*/ 4384413 w 7610475"/>
                <a:gd name="connsiteY21" fmla="*/ 66756 h 495300"/>
                <a:gd name="connsiteX22" fmla="*/ 4324405 w 7610475"/>
                <a:gd name="connsiteY22" fmla="*/ 58183 h 495300"/>
                <a:gd name="connsiteX23" fmla="*/ 3727188 w 7610475"/>
                <a:gd name="connsiteY23" fmla="*/ 57231 h 495300"/>
                <a:gd name="connsiteX24" fmla="*/ 3410958 w 7610475"/>
                <a:gd name="connsiteY24" fmla="*/ 56279 h 495300"/>
                <a:gd name="connsiteX25" fmla="*/ 3407148 w 7610475"/>
                <a:gd name="connsiteY25" fmla="*/ 56279 h 495300"/>
                <a:gd name="connsiteX26" fmla="*/ 3392860 w 7610475"/>
                <a:gd name="connsiteY26" fmla="*/ 48658 h 495300"/>
                <a:gd name="connsiteX27" fmla="*/ 3203313 w 7610475"/>
                <a:gd name="connsiteY27" fmla="*/ 46754 h 495300"/>
                <a:gd name="connsiteX28" fmla="*/ 2759448 w 7610475"/>
                <a:gd name="connsiteY28" fmla="*/ 48658 h 495300"/>
                <a:gd name="connsiteX29" fmla="*/ 2756590 w 7610475"/>
                <a:gd name="connsiteY29" fmla="*/ 47706 h 495300"/>
                <a:gd name="connsiteX30" fmla="*/ 2716585 w 7610475"/>
                <a:gd name="connsiteY30" fmla="*/ 43896 h 495300"/>
                <a:gd name="connsiteX31" fmla="*/ 2589903 w 7610475"/>
                <a:gd name="connsiteY31" fmla="*/ 38181 h 495300"/>
                <a:gd name="connsiteX32" fmla="*/ 2583235 w 7610475"/>
                <a:gd name="connsiteY32" fmla="*/ 37229 h 495300"/>
                <a:gd name="connsiteX33" fmla="*/ 2516560 w 7610475"/>
                <a:gd name="connsiteY33" fmla="*/ 104856 h 495300"/>
                <a:gd name="connsiteX34" fmla="*/ 2405118 w 7610475"/>
                <a:gd name="connsiteY34" fmla="*/ 114381 h 495300"/>
                <a:gd name="connsiteX35" fmla="*/ 2405118 w 7610475"/>
                <a:gd name="connsiteY35" fmla="*/ 114381 h 495300"/>
                <a:gd name="connsiteX36" fmla="*/ 2400355 w 7610475"/>
                <a:gd name="connsiteY36" fmla="*/ 106761 h 495300"/>
                <a:gd name="connsiteX37" fmla="*/ 2156515 w 7610475"/>
                <a:gd name="connsiteY37" fmla="*/ 28656 h 495300"/>
                <a:gd name="connsiteX38" fmla="*/ 2133655 w 7610475"/>
                <a:gd name="connsiteY38" fmla="*/ 23894 h 495300"/>
                <a:gd name="connsiteX39" fmla="*/ 1528818 w 7610475"/>
                <a:gd name="connsiteY39" fmla="*/ 20083 h 495300"/>
                <a:gd name="connsiteX40" fmla="*/ 1349748 w 7610475"/>
                <a:gd name="connsiteY40" fmla="*/ 28656 h 495300"/>
                <a:gd name="connsiteX41" fmla="*/ 1347843 w 7610475"/>
                <a:gd name="connsiteY41" fmla="*/ 20083 h 495300"/>
                <a:gd name="connsiteX42" fmla="*/ 1301170 w 7610475"/>
                <a:gd name="connsiteY42" fmla="*/ 15321 h 495300"/>
                <a:gd name="connsiteX43" fmla="*/ 836350 w 7610475"/>
                <a:gd name="connsiteY43" fmla="*/ 15321 h 495300"/>
                <a:gd name="connsiteX44" fmla="*/ 850638 w 7610475"/>
                <a:gd name="connsiteY44" fmla="*/ 9606 h 495300"/>
                <a:gd name="connsiteX45" fmla="*/ 647755 w 7610475"/>
                <a:gd name="connsiteY45" fmla="*/ 1986 h 495300"/>
                <a:gd name="connsiteX46" fmla="*/ 582985 w 7610475"/>
                <a:gd name="connsiteY46" fmla="*/ 10558 h 495300"/>
                <a:gd name="connsiteX47" fmla="*/ 3865 w 7610475"/>
                <a:gd name="connsiteY47" fmla="*/ 11511 h 495300"/>
                <a:gd name="connsiteX48" fmla="*/ 55 w 7610475"/>
                <a:gd name="connsiteY48" fmla="*/ 162006 h 495300"/>
                <a:gd name="connsiteX49" fmla="*/ 32440 w 7610475"/>
                <a:gd name="connsiteY49" fmla="*/ 242969 h 495300"/>
                <a:gd name="connsiteX50" fmla="*/ 219130 w 7610475"/>
                <a:gd name="connsiteY50" fmla="*/ 430611 h 495300"/>
                <a:gd name="connsiteX51" fmla="*/ 237228 w 7610475"/>
                <a:gd name="connsiteY51" fmla="*/ 434421 h 495300"/>
                <a:gd name="connsiteX52" fmla="*/ 931600 w 7610475"/>
                <a:gd name="connsiteY52" fmla="*/ 443946 h 495300"/>
                <a:gd name="connsiteX53" fmla="*/ 1004943 w 7610475"/>
                <a:gd name="connsiteY53" fmla="*/ 442041 h 495300"/>
                <a:gd name="connsiteX54" fmla="*/ 1109718 w 7610475"/>
                <a:gd name="connsiteY54" fmla="*/ 439183 h 495300"/>
                <a:gd name="connsiteX55" fmla="*/ 1262118 w 7610475"/>
                <a:gd name="connsiteY55" fmla="*/ 440136 h 495300"/>
                <a:gd name="connsiteX56" fmla="*/ 1327840 w 7610475"/>
                <a:gd name="connsiteY56" fmla="*/ 442041 h 495300"/>
                <a:gd name="connsiteX57" fmla="*/ 1365940 w 7610475"/>
                <a:gd name="connsiteY57" fmla="*/ 441089 h 495300"/>
                <a:gd name="connsiteX58" fmla="*/ 1954585 w 7610475"/>
                <a:gd name="connsiteY58" fmla="*/ 448708 h 495300"/>
                <a:gd name="connsiteX59" fmla="*/ 2065075 w 7610475"/>
                <a:gd name="connsiteY59" fmla="*/ 440136 h 495300"/>
                <a:gd name="connsiteX60" fmla="*/ 2066028 w 7610475"/>
                <a:gd name="connsiteY60" fmla="*/ 440136 h 495300"/>
                <a:gd name="connsiteX61" fmla="*/ 2335585 w 7610475"/>
                <a:gd name="connsiteY61" fmla="*/ 444898 h 495300"/>
                <a:gd name="connsiteX62" fmla="*/ 2325108 w 7610475"/>
                <a:gd name="connsiteY62" fmla="*/ 449661 h 495300"/>
                <a:gd name="connsiteX63" fmla="*/ 2525133 w 7610475"/>
                <a:gd name="connsiteY63" fmla="*/ 449661 h 495300"/>
                <a:gd name="connsiteX64" fmla="*/ 2525133 w 7610475"/>
                <a:gd name="connsiteY64" fmla="*/ 449661 h 495300"/>
                <a:gd name="connsiteX65" fmla="*/ 2575615 w 7610475"/>
                <a:gd name="connsiteY65" fmla="*/ 459186 h 495300"/>
                <a:gd name="connsiteX66" fmla="*/ 2982333 w 7610475"/>
                <a:gd name="connsiteY66" fmla="*/ 460139 h 495300"/>
                <a:gd name="connsiteX67" fmla="*/ 3126160 w 7610475"/>
                <a:gd name="connsiteY67" fmla="*/ 460139 h 495300"/>
                <a:gd name="connsiteX68" fmla="*/ 3126160 w 7610475"/>
                <a:gd name="connsiteY68" fmla="*/ 460139 h 495300"/>
                <a:gd name="connsiteX69" fmla="*/ 3169023 w 7610475"/>
                <a:gd name="connsiteY69" fmla="*/ 464901 h 495300"/>
                <a:gd name="connsiteX70" fmla="*/ 3334758 w 7610475"/>
                <a:gd name="connsiteY70" fmla="*/ 468711 h 495300"/>
                <a:gd name="connsiteX71" fmla="*/ 3526210 w 7610475"/>
                <a:gd name="connsiteY71" fmla="*/ 468711 h 495300"/>
                <a:gd name="connsiteX72" fmla="*/ 3526210 w 7610475"/>
                <a:gd name="connsiteY72" fmla="*/ 468711 h 495300"/>
                <a:gd name="connsiteX73" fmla="*/ 3534783 w 7610475"/>
                <a:gd name="connsiteY73" fmla="*/ 469664 h 495300"/>
                <a:gd name="connsiteX74" fmla="*/ 3842440 w 7610475"/>
                <a:gd name="connsiteY74" fmla="*/ 469664 h 495300"/>
                <a:gd name="connsiteX75" fmla="*/ 3916735 w 7610475"/>
                <a:gd name="connsiteY75" fmla="*/ 478236 h 495300"/>
                <a:gd name="connsiteX76" fmla="*/ 4297735 w 7610475"/>
                <a:gd name="connsiteY76" fmla="*/ 480141 h 495300"/>
                <a:gd name="connsiteX77" fmla="*/ 4477758 w 7610475"/>
                <a:gd name="connsiteY77" fmla="*/ 479189 h 495300"/>
                <a:gd name="connsiteX78" fmla="*/ 4650160 w 7610475"/>
                <a:gd name="connsiteY78" fmla="*/ 486808 h 495300"/>
                <a:gd name="connsiteX79" fmla="*/ 5021635 w 7610475"/>
                <a:gd name="connsiteY79" fmla="*/ 489666 h 495300"/>
                <a:gd name="connsiteX80" fmla="*/ 5338818 w 7610475"/>
                <a:gd name="connsiteY80" fmla="*/ 488714 h 495300"/>
                <a:gd name="connsiteX81" fmla="*/ 5422638 w 7610475"/>
                <a:gd name="connsiteY81" fmla="*/ 497286 h 495300"/>
                <a:gd name="connsiteX82" fmla="*/ 6545635 w 7610475"/>
                <a:gd name="connsiteY82" fmla="*/ 458233 h 495300"/>
                <a:gd name="connsiteX83" fmla="*/ 6745660 w 7610475"/>
                <a:gd name="connsiteY83" fmla="*/ 439183 h 495300"/>
                <a:gd name="connsiteX84" fmla="*/ 6745660 w 7610475"/>
                <a:gd name="connsiteY84" fmla="*/ 439183 h 495300"/>
                <a:gd name="connsiteX85" fmla="*/ 6919016 w 7610475"/>
                <a:gd name="connsiteY85" fmla="*/ 411561 h 495300"/>
                <a:gd name="connsiteX86" fmla="*/ 6919016 w 7610475"/>
                <a:gd name="connsiteY86" fmla="*/ 411561 h 495300"/>
                <a:gd name="connsiteX87" fmla="*/ 7004741 w 7610475"/>
                <a:gd name="connsiteY87" fmla="*/ 402036 h 495300"/>
                <a:gd name="connsiteX88" fmla="*/ 7289538 w 7610475"/>
                <a:gd name="connsiteY88" fmla="*/ 362983 h 495300"/>
                <a:gd name="connsiteX89" fmla="*/ 7289538 w 7610475"/>
                <a:gd name="connsiteY89" fmla="*/ 362983 h 495300"/>
                <a:gd name="connsiteX90" fmla="*/ 7289538 w 7610475"/>
                <a:gd name="connsiteY90" fmla="*/ 362983 h 495300"/>
                <a:gd name="connsiteX91" fmla="*/ 7415268 w 7610475"/>
                <a:gd name="connsiteY91" fmla="*/ 332504 h 495300"/>
                <a:gd name="connsiteX92" fmla="*/ 7448605 w 7610475"/>
                <a:gd name="connsiteY92" fmla="*/ 335361 h 495300"/>
                <a:gd name="connsiteX93" fmla="*/ 7500041 w 7610475"/>
                <a:gd name="connsiteY93" fmla="*/ 344886 h 495300"/>
                <a:gd name="connsiteX94" fmla="*/ 7614341 w 7610475"/>
                <a:gd name="connsiteY94" fmla="*/ 274401 h 495300"/>
                <a:gd name="connsiteX95" fmla="*/ 7546713 w 7610475"/>
                <a:gd name="connsiteY95" fmla="*/ 168673 h 495300"/>
                <a:gd name="connsiteX96" fmla="*/ 812538 w 7610475"/>
                <a:gd name="connsiteY96" fmla="*/ 15321 h 495300"/>
                <a:gd name="connsiteX97" fmla="*/ 835398 w 7610475"/>
                <a:gd name="connsiteY97" fmla="*/ 15321 h 495300"/>
                <a:gd name="connsiteX98" fmla="*/ 812538 w 7610475"/>
                <a:gd name="connsiteY98" fmla="*/ 15321 h 495300"/>
                <a:gd name="connsiteX99" fmla="*/ 2341300 w 7610475"/>
                <a:gd name="connsiteY99" fmla="*/ 444898 h 495300"/>
                <a:gd name="connsiteX100" fmla="*/ 2347968 w 7610475"/>
                <a:gd name="connsiteY100" fmla="*/ 444898 h 495300"/>
                <a:gd name="connsiteX101" fmla="*/ 2341300 w 7610475"/>
                <a:gd name="connsiteY101" fmla="*/ 444898 h 495300"/>
                <a:gd name="connsiteX102" fmla="*/ 4352980 w 7610475"/>
                <a:gd name="connsiteY102" fmla="*/ 73423 h 495300"/>
                <a:gd name="connsiteX103" fmla="*/ 4320595 w 7610475"/>
                <a:gd name="connsiteY103" fmla="*/ 74376 h 495300"/>
                <a:gd name="connsiteX104" fmla="*/ 4352980 w 7610475"/>
                <a:gd name="connsiteY104" fmla="*/ 73423 h 495300"/>
                <a:gd name="connsiteX105" fmla="*/ 4497760 w 7610475"/>
                <a:gd name="connsiteY105" fmla="*/ 72471 h 495300"/>
                <a:gd name="connsiteX106" fmla="*/ 4364410 w 7610475"/>
                <a:gd name="connsiteY106" fmla="*/ 73423 h 495300"/>
                <a:gd name="connsiteX107" fmla="*/ 4379650 w 7610475"/>
                <a:gd name="connsiteY107" fmla="*/ 69614 h 495300"/>
                <a:gd name="connsiteX108" fmla="*/ 4497760 w 7610475"/>
                <a:gd name="connsiteY108" fmla="*/ 72471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7610475" h="495300">
                  <a:moveTo>
                    <a:pt x="7546713" y="168673"/>
                  </a:moveTo>
                  <a:cubicBezTo>
                    <a:pt x="7501945" y="150576"/>
                    <a:pt x="7457178" y="131526"/>
                    <a:pt x="7406695" y="144861"/>
                  </a:cubicBezTo>
                  <a:cubicBezTo>
                    <a:pt x="7401933" y="148671"/>
                    <a:pt x="7398123" y="152481"/>
                    <a:pt x="7395266" y="157244"/>
                  </a:cubicBezTo>
                  <a:cubicBezTo>
                    <a:pt x="7391455" y="154386"/>
                    <a:pt x="7386693" y="153433"/>
                    <a:pt x="7381930" y="152481"/>
                  </a:cubicBezTo>
                  <a:cubicBezTo>
                    <a:pt x="7357166" y="154386"/>
                    <a:pt x="7331448" y="154386"/>
                    <a:pt x="7306683" y="153433"/>
                  </a:cubicBezTo>
                  <a:cubicBezTo>
                    <a:pt x="7269535" y="147719"/>
                    <a:pt x="7231435" y="142004"/>
                    <a:pt x="7194288" y="136289"/>
                  </a:cubicBezTo>
                  <a:cubicBezTo>
                    <a:pt x="7190478" y="130573"/>
                    <a:pt x="7183810" y="131526"/>
                    <a:pt x="7177143" y="130573"/>
                  </a:cubicBezTo>
                  <a:cubicBezTo>
                    <a:pt x="7076178" y="121048"/>
                    <a:pt x="6974260" y="112476"/>
                    <a:pt x="6873295" y="111523"/>
                  </a:cubicBezTo>
                  <a:cubicBezTo>
                    <a:pt x="6871391" y="111523"/>
                    <a:pt x="6869485" y="112476"/>
                    <a:pt x="6866628" y="112476"/>
                  </a:cubicBezTo>
                  <a:cubicBezTo>
                    <a:pt x="6844720" y="99141"/>
                    <a:pt x="6818050" y="110571"/>
                    <a:pt x="6793285" y="106761"/>
                  </a:cubicBezTo>
                  <a:cubicBezTo>
                    <a:pt x="6737088" y="116286"/>
                    <a:pt x="6680891" y="109619"/>
                    <a:pt x="6624693" y="102951"/>
                  </a:cubicBezTo>
                  <a:cubicBezTo>
                    <a:pt x="6624693" y="101046"/>
                    <a:pt x="6623741" y="100094"/>
                    <a:pt x="6621835" y="98189"/>
                  </a:cubicBezTo>
                  <a:cubicBezTo>
                    <a:pt x="6586593" y="97236"/>
                    <a:pt x="6552303" y="96283"/>
                    <a:pt x="6517060" y="95331"/>
                  </a:cubicBezTo>
                  <a:cubicBezTo>
                    <a:pt x="6449433" y="96283"/>
                    <a:pt x="6380853" y="92473"/>
                    <a:pt x="6313225" y="89616"/>
                  </a:cubicBezTo>
                  <a:cubicBezTo>
                    <a:pt x="6097960" y="81996"/>
                    <a:pt x="5882695" y="81996"/>
                    <a:pt x="5667430" y="79139"/>
                  </a:cubicBezTo>
                  <a:cubicBezTo>
                    <a:pt x="5526460" y="84854"/>
                    <a:pt x="5385491" y="84854"/>
                    <a:pt x="5243568" y="77233"/>
                  </a:cubicBezTo>
                  <a:cubicBezTo>
                    <a:pt x="5242616" y="77233"/>
                    <a:pt x="5241663" y="77233"/>
                    <a:pt x="5241663" y="77233"/>
                  </a:cubicBezTo>
                  <a:cubicBezTo>
                    <a:pt x="5240710" y="76281"/>
                    <a:pt x="5239758" y="74376"/>
                    <a:pt x="5237853" y="73423"/>
                  </a:cubicBezTo>
                  <a:cubicBezTo>
                    <a:pt x="5197848" y="68661"/>
                    <a:pt x="5157843" y="77233"/>
                    <a:pt x="5117838" y="68661"/>
                  </a:cubicBezTo>
                  <a:cubicBezTo>
                    <a:pt x="4873045" y="67708"/>
                    <a:pt x="4629205" y="67708"/>
                    <a:pt x="4384413" y="66756"/>
                  </a:cubicBezTo>
                  <a:cubicBezTo>
                    <a:pt x="4384413" y="66756"/>
                    <a:pt x="4384413" y="66756"/>
                    <a:pt x="4384413" y="66756"/>
                  </a:cubicBezTo>
                  <a:cubicBezTo>
                    <a:pt x="4384413" y="66756"/>
                    <a:pt x="4384413" y="66756"/>
                    <a:pt x="4384413" y="66756"/>
                  </a:cubicBezTo>
                  <a:cubicBezTo>
                    <a:pt x="4365363" y="57231"/>
                    <a:pt x="4344408" y="58183"/>
                    <a:pt x="4324405" y="58183"/>
                  </a:cubicBezTo>
                  <a:cubicBezTo>
                    <a:pt x="4125333" y="58183"/>
                    <a:pt x="3926260" y="57231"/>
                    <a:pt x="3727188" y="57231"/>
                  </a:cubicBezTo>
                  <a:cubicBezTo>
                    <a:pt x="3621460" y="50564"/>
                    <a:pt x="3516685" y="49611"/>
                    <a:pt x="3410958" y="56279"/>
                  </a:cubicBezTo>
                  <a:cubicBezTo>
                    <a:pt x="3410005" y="56279"/>
                    <a:pt x="3409053" y="56279"/>
                    <a:pt x="3407148" y="56279"/>
                  </a:cubicBezTo>
                  <a:cubicBezTo>
                    <a:pt x="3401433" y="54373"/>
                    <a:pt x="3396670" y="52469"/>
                    <a:pt x="3392860" y="48658"/>
                  </a:cubicBezTo>
                  <a:cubicBezTo>
                    <a:pt x="3329995" y="47706"/>
                    <a:pt x="3266178" y="47706"/>
                    <a:pt x="3203313" y="46754"/>
                  </a:cubicBezTo>
                  <a:cubicBezTo>
                    <a:pt x="3055675" y="47706"/>
                    <a:pt x="2907085" y="47706"/>
                    <a:pt x="2759448" y="48658"/>
                  </a:cubicBezTo>
                  <a:cubicBezTo>
                    <a:pt x="2758495" y="48658"/>
                    <a:pt x="2757543" y="47706"/>
                    <a:pt x="2756590" y="47706"/>
                  </a:cubicBezTo>
                  <a:cubicBezTo>
                    <a:pt x="2743255" y="42944"/>
                    <a:pt x="2729920" y="43896"/>
                    <a:pt x="2716585" y="43896"/>
                  </a:cubicBezTo>
                  <a:cubicBezTo>
                    <a:pt x="2673723" y="50564"/>
                    <a:pt x="2631813" y="42944"/>
                    <a:pt x="2589903" y="38181"/>
                  </a:cubicBezTo>
                  <a:cubicBezTo>
                    <a:pt x="2587998" y="38181"/>
                    <a:pt x="2585140" y="37229"/>
                    <a:pt x="2583235" y="37229"/>
                  </a:cubicBezTo>
                  <a:cubicBezTo>
                    <a:pt x="2561328" y="60089"/>
                    <a:pt x="2539420" y="81996"/>
                    <a:pt x="2516560" y="104856"/>
                  </a:cubicBezTo>
                  <a:cubicBezTo>
                    <a:pt x="2482270" y="141051"/>
                    <a:pt x="2443218" y="121048"/>
                    <a:pt x="2405118" y="114381"/>
                  </a:cubicBezTo>
                  <a:cubicBezTo>
                    <a:pt x="2405118" y="114381"/>
                    <a:pt x="2405118" y="114381"/>
                    <a:pt x="2405118" y="114381"/>
                  </a:cubicBezTo>
                  <a:cubicBezTo>
                    <a:pt x="2403213" y="111523"/>
                    <a:pt x="2401308" y="109619"/>
                    <a:pt x="2400355" y="106761"/>
                  </a:cubicBezTo>
                  <a:cubicBezTo>
                    <a:pt x="2313678" y="96283"/>
                    <a:pt x="2233668" y="65804"/>
                    <a:pt x="2156515" y="28656"/>
                  </a:cubicBezTo>
                  <a:cubicBezTo>
                    <a:pt x="2148895" y="24846"/>
                    <a:pt x="2142228" y="23894"/>
                    <a:pt x="2133655" y="23894"/>
                  </a:cubicBezTo>
                  <a:cubicBezTo>
                    <a:pt x="1931725" y="28656"/>
                    <a:pt x="1729795" y="17226"/>
                    <a:pt x="1528818" y="20083"/>
                  </a:cubicBezTo>
                  <a:cubicBezTo>
                    <a:pt x="1469763" y="24846"/>
                    <a:pt x="1408803" y="9606"/>
                    <a:pt x="1349748" y="28656"/>
                  </a:cubicBezTo>
                  <a:cubicBezTo>
                    <a:pt x="1349748" y="25798"/>
                    <a:pt x="1348795" y="22941"/>
                    <a:pt x="1347843" y="20083"/>
                  </a:cubicBezTo>
                  <a:cubicBezTo>
                    <a:pt x="1332603" y="11511"/>
                    <a:pt x="1316410" y="15321"/>
                    <a:pt x="1301170" y="15321"/>
                  </a:cubicBezTo>
                  <a:cubicBezTo>
                    <a:pt x="1144960" y="15321"/>
                    <a:pt x="988750" y="15321"/>
                    <a:pt x="836350" y="15321"/>
                  </a:cubicBezTo>
                  <a:cubicBezTo>
                    <a:pt x="841113" y="15321"/>
                    <a:pt x="846828" y="13416"/>
                    <a:pt x="850638" y="9606"/>
                  </a:cubicBezTo>
                  <a:cubicBezTo>
                    <a:pt x="783963" y="-7539"/>
                    <a:pt x="715383" y="3891"/>
                    <a:pt x="647755" y="1986"/>
                  </a:cubicBezTo>
                  <a:cubicBezTo>
                    <a:pt x="627753" y="13416"/>
                    <a:pt x="604893" y="10558"/>
                    <a:pt x="582985" y="10558"/>
                  </a:cubicBezTo>
                  <a:cubicBezTo>
                    <a:pt x="389628" y="10558"/>
                    <a:pt x="196270" y="10558"/>
                    <a:pt x="3865" y="11511"/>
                  </a:cubicBezTo>
                  <a:cubicBezTo>
                    <a:pt x="1960" y="61994"/>
                    <a:pt x="1008" y="112476"/>
                    <a:pt x="55" y="162006"/>
                  </a:cubicBezTo>
                  <a:cubicBezTo>
                    <a:pt x="-897" y="193439"/>
                    <a:pt x="10533" y="221061"/>
                    <a:pt x="32440" y="242969"/>
                  </a:cubicBezTo>
                  <a:cubicBezTo>
                    <a:pt x="94353" y="305833"/>
                    <a:pt x="156265" y="367746"/>
                    <a:pt x="219130" y="430611"/>
                  </a:cubicBezTo>
                  <a:cubicBezTo>
                    <a:pt x="224845" y="433469"/>
                    <a:pt x="231513" y="433469"/>
                    <a:pt x="237228" y="434421"/>
                  </a:cubicBezTo>
                  <a:cubicBezTo>
                    <a:pt x="468685" y="441089"/>
                    <a:pt x="700143" y="437279"/>
                    <a:pt x="931600" y="443946"/>
                  </a:cubicBezTo>
                  <a:cubicBezTo>
                    <a:pt x="956365" y="442994"/>
                    <a:pt x="981130" y="445851"/>
                    <a:pt x="1004943" y="442041"/>
                  </a:cubicBezTo>
                  <a:cubicBezTo>
                    <a:pt x="1040185" y="440136"/>
                    <a:pt x="1074475" y="440136"/>
                    <a:pt x="1109718" y="439183"/>
                  </a:cubicBezTo>
                  <a:cubicBezTo>
                    <a:pt x="1160200" y="439183"/>
                    <a:pt x="1211635" y="440136"/>
                    <a:pt x="1262118" y="440136"/>
                  </a:cubicBezTo>
                  <a:cubicBezTo>
                    <a:pt x="1284025" y="440136"/>
                    <a:pt x="1305933" y="441089"/>
                    <a:pt x="1327840" y="442041"/>
                  </a:cubicBezTo>
                  <a:cubicBezTo>
                    <a:pt x="1341175" y="442041"/>
                    <a:pt x="1354510" y="445851"/>
                    <a:pt x="1365940" y="441089"/>
                  </a:cubicBezTo>
                  <a:cubicBezTo>
                    <a:pt x="1562155" y="443946"/>
                    <a:pt x="1758370" y="453471"/>
                    <a:pt x="1954585" y="448708"/>
                  </a:cubicBezTo>
                  <a:cubicBezTo>
                    <a:pt x="1990780" y="437279"/>
                    <a:pt x="2028880" y="451566"/>
                    <a:pt x="2065075" y="440136"/>
                  </a:cubicBezTo>
                  <a:cubicBezTo>
                    <a:pt x="2065075" y="440136"/>
                    <a:pt x="2065075" y="440136"/>
                    <a:pt x="2066028" y="440136"/>
                  </a:cubicBezTo>
                  <a:cubicBezTo>
                    <a:pt x="2156515" y="449661"/>
                    <a:pt x="2247955" y="441089"/>
                    <a:pt x="2335585" y="444898"/>
                  </a:cubicBezTo>
                  <a:cubicBezTo>
                    <a:pt x="2331775" y="444898"/>
                    <a:pt x="2327965" y="445851"/>
                    <a:pt x="2325108" y="449661"/>
                  </a:cubicBezTo>
                  <a:cubicBezTo>
                    <a:pt x="2391783" y="465854"/>
                    <a:pt x="2458458" y="462044"/>
                    <a:pt x="2525133" y="449661"/>
                  </a:cubicBezTo>
                  <a:cubicBezTo>
                    <a:pt x="2525133" y="449661"/>
                    <a:pt x="2525133" y="449661"/>
                    <a:pt x="2525133" y="449661"/>
                  </a:cubicBezTo>
                  <a:cubicBezTo>
                    <a:pt x="2540373" y="460139"/>
                    <a:pt x="2558470" y="459186"/>
                    <a:pt x="2575615" y="459186"/>
                  </a:cubicBezTo>
                  <a:cubicBezTo>
                    <a:pt x="2710870" y="459186"/>
                    <a:pt x="2846125" y="459186"/>
                    <a:pt x="2982333" y="460139"/>
                  </a:cubicBezTo>
                  <a:cubicBezTo>
                    <a:pt x="3029958" y="466806"/>
                    <a:pt x="3078535" y="467758"/>
                    <a:pt x="3126160" y="460139"/>
                  </a:cubicBezTo>
                  <a:cubicBezTo>
                    <a:pt x="3126160" y="460139"/>
                    <a:pt x="3126160" y="460139"/>
                    <a:pt x="3126160" y="460139"/>
                  </a:cubicBezTo>
                  <a:cubicBezTo>
                    <a:pt x="3139495" y="469664"/>
                    <a:pt x="3154735" y="463948"/>
                    <a:pt x="3169023" y="464901"/>
                  </a:cubicBezTo>
                  <a:cubicBezTo>
                    <a:pt x="3224268" y="467758"/>
                    <a:pt x="3279513" y="460139"/>
                    <a:pt x="3334758" y="468711"/>
                  </a:cubicBezTo>
                  <a:cubicBezTo>
                    <a:pt x="3398575" y="468711"/>
                    <a:pt x="3462393" y="468711"/>
                    <a:pt x="3526210" y="468711"/>
                  </a:cubicBezTo>
                  <a:cubicBezTo>
                    <a:pt x="3526210" y="468711"/>
                    <a:pt x="3526210" y="468711"/>
                    <a:pt x="3526210" y="468711"/>
                  </a:cubicBezTo>
                  <a:cubicBezTo>
                    <a:pt x="3529068" y="468711"/>
                    <a:pt x="3531925" y="469664"/>
                    <a:pt x="3534783" y="469664"/>
                  </a:cubicBezTo>
                  <a:cubicBezTo>
                    <a:pt x="3637653" y="469664"/>
                    <a:pt x="3739570" y="468711"/>
                    <a:pt x="3842440" y="469664"/>
                  </a:cubicBezTo>
                  <a:cubicBezTo>
                    <a:pt x="3867205" y="469664"/>
                    <a:pt x="3892923" y="465854"/>
                    <a:pt x="3916735" y="478236"/>
                  </a:cubicBezTo>
                  <a:cubicBezTo>
                    <a:pt x="4043418" y="479189"/>
                    <a:pt x="4171053" y="479189"/>
                    <a:pt x="4297735" y="480141"/>
                  </a:cubicBezTo>
                  <a:cubicBezTo>
                    <a:pt x="4357743" y="480141"/>
                    <a:pt x="4417750" y="479189"/>
                    <a:pt x="4477758" y="479189"/>
                  </a:cubicBezTo>
                  <a:cubicBezTo>
                    <a:pt x="4534908" y="490619"/>
                    <a:pt x="4593010" y="476331"/>
                    <a:pt x="4650160" y="486808"/>
                  </a:cubicBezTo>
                  <a:cubicBezTo>
                    <a:pt x="4773985" y="487761"/>
                    <a:pt x="4897810" y="488714"/>
                    <a:pt x="5021635" y="489666"/>
                  </a:cubicBezTo>
                  <a:cubicBezTo>
                    <a:pt x="5127363" y="489666"/>
                    <a:pt x="5233091" y="488714"/>
                    <a:pt x="5338818" y="488714"/>
                  </a:cubicBezTo>
                  <a:cubicBezTo>
                    <a:pt x="5367393" y="488714"/>
                    <a:pt x="5395968" y="483951"/>
                    <a:pt x="5422638" y="497286"/>
                  </a:cubicBezTo>
                  <a:cubicBezTo>
                    <a:pt x="5796970" y="500144"/>
                    <a:pt x="6172255" y="504906"/>
                    <a:pt x="6545635" y="458233"/>
                  </a:cubicBezTo>
                  <a:cubicBezTo>
                    <a:pt x="6612310" y="451566"/>
                    <a:pt x="6678985" y="445851"/>
                    <a:pt x="6745660" y="439183"/>
                  </a:cubicBezTo>
                  <a:cubicBezTo>
                    <a:pt x="6745660" y="439183"/>
                    <a:pt x="6745660" y="439183"/>
                    <a:pt x="6745660" y="439183"/>
                  </a:cubicBezTo>
                  <a:cubicBezTo>
                    <a:pt x="6802810" y="425848"/>
                    <a:pt x="6862818" y="432516"/>
                    <a:pt x="6919016" y="411561"/>
                  </a:cubicBezTo>
                  <a:cubicBezTo>
                    <a:pt x="6919016" y="411561"/>
                    <a:pt x="6919016" y="411561"/>
                    <a:pt x="6919016" y="411561"/>
                  </a:cubicBezTo>
                  <a:cubicBezTo>
                    <a:pt x="6947591" y="410608"/>
                    <a:pt x="6977118" y="414419"/>
                    <a:pt x="7004741" y="402036"/>
                  </a:cubicBezTo>
                  <a:cubicBezTo>
                    <a:pt x="7100943" y="400131"/>
                    <a:pt x="7194288" y="374414"/>
                    <a:pt x="7289538" y="362983"/>
                  </a:cubicBezTo>
                  <a:cubicBezTo>
                    <a:pt x="7289538" y="362983"/>
                    <a:pt x="7289538" y="362983"/>
                    <a:pt x="7289538" y="362983"/>
                  </a:cubicBezTo>
                  <a:cubicBezTo>
                    <a:pt x="7289538" y="362983"/>
                    <a:pt x="7289538" y="362983"/>
                    <a:pt x="7289538" y="362983"/>
                  </a:cubicBezTo>
                  <a:cubicBezTo>
                    <a:pt x="7331448" y="352506"/>
                    <a:pt x="7374310" y="344886"/>
                    <a:pt x="7415268" y="332504"/>
                  </a:cubicBezTo>
                  <a:cubicBezTo>
                    <a:pt x="7426698" y="333456"/>
                    <a:pt x="7437175" y="334408"/>
                    <a:pt x="7448605" y="335361"/>
                  </a:cubicBezTo>
                  <a:cubicBezTo>
                    <a:pt x="7465750" y="339171"/>
                    <a:pt x="7480991" y="347744"/>
                    <a:pt x="7500041" y="344886"/>
                  </a:cubicBezTo>
                  <a:cubicBezTo>
                    <a:pt x="7546713" y="335361"/>
                    <a:pt x="7590528" y="322026"/>
                    <a:pt x="7614341" y="274401"/>
                  </a:cubicBezTo>
                  <a:cubicBezTo>
                    <a:pt x="7611483" y="225823"/>
                    <a:pt x="7585766" y="192486"/>
                    <a:pt x="7546713" y="168673"/>
                  </a:cubicBezTo>
                  <a:close/>
                  <a:moveTo>
                    <a:pt x="812538" y="15321"/>
                  </a:moveTo>
                  <a:cubicBezTo>
                    <a:pt x="819205" y="13416"/>
                    <a:pt x="826825" y="15321"/>
                    <a:pt x="835398" y="15321"/>
                  </a:cubicBezTo>
                  <a:cubicBezTo>
                    <a:pt x="827778" y="15321"/>
                    <a:pt x="820158" y="15321"/>
                    <a:pt x="812538" y="15321"/>
                  </a:cubicBezTo>
                  <a:close/>
                  <a:moveTo>
                    <a:pt x="2341300" y="444898"/>
                  </a:moveTo>
                  <a:cubicBezTo>
                    <a:pt x="2343205" y="444898"/>
                    <a:pt x="2345110" y="444898"/>
                    <a:pt x="2347968" y="444898"/>
                  </a:cubicBezTo>
                  <a:cubicBezTo>
                    <a:pt x="2346063" y="444898"/>
                    <a:pt x="2344158" y="444898"/>
                    <a:pt x="2341300" y="444898"/>
                  </a:cubicBezTo>
                  <a:close/>
                  <a:moveTo>
                    <a:pt x="4352980" y="73423"/>
                  </a:moveTo>
                  <a:cubicBezTo>
                    <a:pt x="4342503" y="73423"/>
                    <a:pt x="4331073" y="73423"/>
                    <a:pt x="4320595" y="74376"/>
                  </a:cubicBezTo>
                  <a:cubicBezTo>
                    <a:pt x="4332025" y="71519"/>
                    <a:pt x="4342503" y="72471"/>
                    <a:pt x="4352980" y="73423"/>
                  </a:cubicBezTo>
                  <a:close/>
                  <a:moveTo>
                    <a:pt x="4497760" y="72471"/>
                  </a:moveTo>
                  <a:cubicBezTo>
                    <a:pt x="4452993" y="72471"/>
                    <a:pt x="4409178" y="72471"/>
                    <a:pt x="4364410" y="73423"/>
                  </a:cubicBezTo>
                  <a:cubicBezTo>
                    <a:pt x="4370125" y="73423"/>
                    <a:pt x="4374888" y="71519"/>
                    <a:pt x="4379650" y="69614"/>
                  </a:cubicBezTo>
                  <a:cubicBezTo>
                    <a:pt x="4419655" y="70566"/>
                    <a:pt x="4458708" y="71519"/>
                    <a:pt x="4497760" y="7247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AE8145EE-75FA-4406-96BE-E68EE8C18D9C}"/>
                </a:ext>
              </a:extLst>
            </p:cNvPr>
            <p:cNvGrpSpPr/>
            <p:nvPr/>
          </p:nvGrpSpPr>
          <p:grpSpPr>
            <a:xfrm>
              <a:off x="3102613" y="2385539"/>
              <a:ext cx="1360686" cy="1349708"/>
              <a:chOff x="3086888" y="2369941"/>
              <a:chExt cx="1392135" cy="1380904"/>
            </a:xfrm>
          </p:grpSpPr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16BC92D6-A9BE-477A-8A44-0CB986909567}"/>
                  </a:ext>
                </a:extLst>
              </p:cNvPr>
              <p:cNvSpPr/>
              <p:nvPr/>
            </p:nvSpPr>
            <p:spPr>
              <a:xfrm rot="16200000">
                <a:off x="3092504" y="2364325"/>
                <a:ext cx="1380904" cy="1392135"/>
              </a:xfrm>
              <a:custGeom>
                <a:avLst/>
                <a:gdLst>
                  <a:gd name="connsiteX0" fmla="*/ 1270078 w 1380904"/>
                  <a:gd name="connsiteY0" fmla="*/ 666646 h 1392135"/>
                  <a:gd name="connsiteX1" fmla="*/ 1069581 w 1380904"/>
                  <a:gd name="connsiteY1" fmla="*/ 478384 h 1392135"/>
                  <a:gd name="connsiteX2" fmla="*/ 998788 w 1380904"/>
                  <a:gd name="connsiteY2" fmla="*/ 491463 h 1392135"/>
                  <a:gd name="connsiteX3" fmla="*/ 869711 w 1380904"/>
                  <a:gd name="connsiteY3" fmla="*/ 712371 h 1392135"/>
                  <a:gd name="connsiteX4" fmla="*/ 1111090 w 1380904"/>
                  <a:gd name="connsiteY4" fmla="*/ 891486 h 1392135"/>
                  <a:gd name="connsiteX5" fmla="*/ 1268882 w 1380904"/>
                  <a:gd name="connsiteY5" fmla="*/ 711518 h 1392135"/>
                  <a:gd name="connsiteX6" fmla="*/ 1270078 w 1380904"/>
                  <a:gd name="connsiteY6" fmla="*/ 666646 h 1392135"/>
                  <a:gd name="connsiteX7" fmla="*/ 1380879 w 1380904"/>
                  <a:gd name="connsiteY7" fmla="*/ 707675 h 1392135"/>
                  <a:gd name="connsiteX8" fmla="*/ 1300156 w 1380904"/>
                  <a:gd name="connsiteY8" fmla="*/ 1020846 h 1392135"/>
                  <a:gd name="connsiteX9" fmla="*/ 800910 w 1380904"/>
                  <a:gd name="connsiteY9" fmla="*/ 1381919 h 1392135"/>
                  <a:gd name="connsiteX10" fmla="*/ 311613 w 1380904"/>
                  <a:gd name="connsiteY10" fmla="*/ 1276724 h 1392135"/>
                  <a:gd name="connsiteX11" fmla="*/ 43509 w 1380904"/>
                  <a:gd name="connsiteY11" fmla="*/ 936975 h 1392135"/>
                  <a:gd name="connsiteX12" fmla="*/ 5697 w 1380904"/>
                  <a:gd name="connsiteY12" fmla="*/ 782880 h 1392135"/>
                  <a:gd name="connsiteX13" fmla="*/ 82176 w 1380904"/>
                  <a:gd name="connsiteY13" fmla="*/ 765537 h 1392135"/>
                  <a:gd name="connsiteX14" fmla="*/ 110607 w 1380904"/>
                  <a:gd name="connsiteY14" fmla="*/ 749615 h 1392135"/>
                  <a:gd name="connsiteX15" fmla="*/ 102930 w 1380904"/>
                  <a:gd name="connsiteY15" fmla="*/ 731135 h 1392135"/>
                  <a:gd name="connsiteX16" fmla="*/ 93832 w 1380904"/>
                  <a:gd name="connsiteY16" fmla="*/ 725449 h 1392135"/>
                  <a:gd name="connsiteX17" fmla="*/ 56588 w 1380904"/>
                  <a:gd name="connsiteY17" fmla="*/ 714645 h 1392135"/>
                  <a:gd name="connsiteX18" fmla="*/ 7118 w 1380904"/>
                  <a:gd name="connsiteY18" fmla="*/ 711802 h 1392135"/>
                  <a:gd name="connsiteX19" fmla="*/ 11 w 1380904"/>
                  <a:gd name="connsiteY19" fmla="*/ 705832 h 1392135"/>
                  <a:gd name="connsiteX20" fmla="*/ 72794 w 1380904"/>
                  <a:gd name="connsiteY20" fmla="*/ 384846 h 1392135"/>
                  <a:gd name="connsiteX21" fmla="*/ 355113 w 1380904"/>
                  <a:gd name="connsiteY21" fmla="*/ 87459 h 1392135"/>
                  <a:gd name="connsiteX22" fmla="*/ 607295 w 1380904"/>
                  <a:gd name="connsiteY22" fmla="*/ 4725 h 1392135"/>
                  <a:gd name="connsiteX23" fmla="*/ 970642 w 1380904"/>
                  <a:gd name="connsiteY23" fmla="*/ 59313 h 1392135"/>
                  <a:gd name="connsiteX24" fmla="*/ 1179326 w 1380904"/>
                  <a:gd name="connsiteY24" fmla="*/ 204310 h 1392135"/>
                  <a:gd name="connsiteX25" fmla="*/ 1373509 w 1380904"/>
                  <a:gd name="connsiteY25" fmla="*/ 597226 h 1392135"/>
                  <a:gd name="connsiteX26" fmla="*/ 1380879 w 1380904"/>
                  <a:gd name="connsiteY26" fmla="*/ 707675 h 139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80904" h="1392135">
                    <a:moveTo>
                      <a:pt x="1270078" y="666646"/>
                    </a:moveTo>
                    <a:cubicBezTo>
                      <a:pt x="1261383" y="563930"/>
                      <a:pt x="1175060" y="478384"/>
                      <a:pt x="1069581" y="478384"/>
                    </a:cubicBezTo>
                    <a:cubicBezTo>
                      <a:pt x="1045130" y="477816"/>
                      <a:pt x="1021533" y="482080"/>
                      <a:pt x="998788" y="491463"/>
                    </a:cubicBezTo>
                    <a:cubicBezTo>
                      <a:pt x="910367" y="526717"/>
                      <a:pt x="860898" y="611725"/>
                      <a:pt x="869711" y="712371"/>
                    </a:cubicBezTo>
                    <a:cubicBezTo>
                      <a:pt x="880231" y="831781"/>
                      <a:pt x="994523" y="916505"/>
                      <a:pt x="1111090" y="891486"/>
                    </a:cubicBezTo>
                    <a:cubicBezTo>
                      <a:pt x="1195245" y="873290"/>
                      <a:pt x="1256087" y="803919"/>
                      <a:pt x="1268882" y="711518"/>
                    </a:cubicBezTo>
                    <a:cubicBezTo>
                      <a:pt x="1270978" y="696343"/>
                      <a:pt x="1271320" y="681319"/>
                      <a:pt x="1270078" y="666646"/>
                    </a:cubicBezTo>
                    <a:close/>
                    <a:moveTo>
                      <a:pt x="1380879" y="707675"/>
                    </a:moveTo>
                    <a:cubicBezTo>
                      <a:pt x="1379959" y="816783"/>
                      <a:pt x="1353891" y="921694"/>
                      <a:pt x="1300156" y="1020846"/>
                    </a:cubicBezTo>
                    <a:cubicBezTo>
                      <a:pt x="1192119" y="1220431"/>
                      <a:pt x="1025514" y="1343537"/>
                      <a:pt x="800910" y="1381919"/>
                    </a:cubicBezTo>
                    <a:cubicBezTo>
                      <a:pt x="624922" y="1412055"/>
                      <a:pt x="460591" y="1375095"/>
                      <a:pt x="311613" y="1276724"/>
                    </a:cubicBezTo>
                    <a:cubicBezTo>
                      <a:pt x="185096" y="1193421"/>
                      <a:pt x="96675" y="1078845"/>
                      <a:pt x="43509" y="936975"/>
                    </a:cubicBezTo>
                    <a:cubicBezTo>
                      <a:pt x="24176" y="887221"/>
                      <a:pt x="12520" y="835761"/>
                      <a:pt x="5697" y="782880"/>
                    </a:cubicBezTo>
                    <a:cubicBezTo>
                      <a:pt x="31569" y="778899"/>
                      <a:pt x="56872" y="772360"/>
                      <a:pt x="82176" y="765537"/>
                    </a:cubicBezTo>
                    <a:cubicBezTo>
                      <a:pt x="92411" y="761556"/>
                      <a:pt x="103499" y="758998"/>
                      <a:pt x="110607" y="749615"/>
                    </a:cubicBezTo>
                    <a:cubicBezTo>
                      <a:pt x="114587" y="740802"/>
                      <a:pt x="111744" y="734547"/>
                      <a:pt x="102930" y="731135"/>
                    </a:cubicBezTo>
                    <a:cubicBezTo>
                      <a:pt x="99519" y="729714"/>
                      <a:pt x="96107" y="728576"/>
                      <a:pt x="93832" y="725449"/>
                    </a:cubicBezTo>
                    <a:cubicBezTo>
                      <a:pt x="82460" y="718341"/>
                      <a:pt x="69097" y="718341"/>
                      <a:pt x="56588" y="714645"/>
                    </a:cubicBezTo>
                    <a:cubicBezTo>
                      <a:pt x="39814" y="718910"/>
                      <a:pt x="23608" y="712655"/>
                      <a:pt x="7118" y="711802"/>
                    </a:cubicBezTo>
                    <a:cubicBezTo>
                      <a:pt x="3991" y="711802"/>
                      <a:pt x="1148" y="709243"/>
                      <a:pt x="11" y="705832"/>
                    </a:cubicBezTo>
                    <a:cubicBezTo>
                      <a:pt x="-558" y="593245"/>
                      <a:pt x="22187" y="485492"/>
                      <a:pt x="72794" y="384846"/>
                    </a:cubicBezTo>
                    <a:cubicBezTo>
                      <a:pt x="136763" y="257476"/>
                      <a:pt x="230586" y="157968"/>
                      <a:pt x="355113" y="87459"/>
                    </a:cubicBezTo>
                    <a:cubicBezTo>
                      <a:pt x="433582" y="43107"/>
                      <a:pt x="517738" y="14676"/>
                      <a:pt x="607295" y="4725"/>
                    </a:cubicBezTo>
                    <a:cubicBezTo>
                      <a:pt x="732960" y="-9206"/>
                      <a:pt x="854644" y="7284"/>
                      <a:pt x="970642" y="59313"/>
                    </a:cubicBezTo>
                    <a:cubicBezTo>
                      <a:pt x="1049396" y="94567"/>
                      <a:pt x="1119336" y="142899"/>
                      <a:pt x="1179326" y="204310"/>
                    </a:cubicBezTo>
                    <a:cubicBezTo>
                      <a:pt x="1286510" y="314054"/>
                      <a:pt x="1352186" y="444836"/>
                      <a:pt x="1373509" y="597226"/>
                    </a:cubicBezTo>
                    <a:cubicBezTo>
                      <a:pt x="1378697" y="634470"/>
                      <a:pt x="1381185" y="671306"/>
                      <a:pt x="1380879" y="70767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4" name="Freeform: Shape 66">
                <a:extLst>
                  <a:ext uri="{FF2B5EF4-FFF2-40B4-BE49-F238E27FC236}">
                    <a16:creationId xmlns:a16="http://schemas.microsoft.com/office/drawing/2014/main" id="{D3A0B6CE-12D3-4EAD-87E6-2CFF1CB38E45}"/>
                  </a:ext>
                </a:extLst>
              </p:cNvPr>
              <p:cNvSpPr/>
              <p:nvPr/>
            </p:nvSpPr>
            <p:spPr>
              <a:xfrm rot="16200000">
                <a:off x="3482710" y="2581039"/>
                <a:ext cx="383818" cy="207546"/>
              </a:xfrm>
              <a:custGeom>
                <a:avLst/>
                <a:gdLst>
                  <a:gd name="connsiteX0" fmla="*/ 1286338 w 1285875"/>
                  <a:gd name="connsiteY0" fmla="*/ 527121 h 695325"/>
                  <a:gd name="connsiteX1" fmla="*/ 581488 w 1285875"/>
                  <a:gd name="connsiteY1" fmla="*/ 129928 h 695325"/>
                  <a:gd name="connsiteX2" fmla="*/ 463 w 1285875"/>
                  <a:gd name="connsiteY2" fmla="*/ 697618 h 695325"/>
                  <a:gd name="connsiteX3" fmla="*/ 593869 w 1285875"/>
                  <a:gd name="connsiteY3" fmla="*/ 2293 h 695325"/>
                  <a:gd name="connsiteX4" fmla="*/ 1286338 w 1285875"/>
                  <a:gd name="connsiteY4" fmla="*/ 52712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5875" h="695325">
                    <a:moveTo>
                      <a:pt x="1286338" y="527121"/>
                    </a:moveTo>
                    <a:cubicBezTo>
                      <a:pt x="1132032" y="241371"/>
                      <a:pt x="903432" y="86113"/>
                      <a:pt x="581488" y="129928"/>
                    </a:cubicBezTo>
                    <a:cubicBezTo>
                      <a:pt x="261447" y="173743"/>
                      <a:pt x="79519" y="382341"/>
                      <a:pt x="463" y="697618"/>
                    </a:cubicBezTo>
                    <a:cubicBezTo>
                      <a:pt x="-11920" y="366148"/>
                      <a:pt x="225252" y="35631"/>
                      <a:pt x="593869" y="2293"/>
                    </a:cubicBezTo>
                    <a:cubicBezTo>
                      <a:pt x="923434" y="-27234"/>
                      <a:pt x="1268240" y="232798"/>
                      <a:pt x="1286338" y="52712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5" name="직사각형 1">
            <a:extLst>
              <a:ext uri="{FF2B5EF4-FFF2-40B4-BE49-F238E27FC236}">
                <a16:creationId xmlns:a16="http://schemas.microsoft.com/office/drawing/2014/main" id="{AA46D9B7-09E9-4CBC-91B2-18094F87991F}"/>
              </a:ext>
            </a:extLst>
          </p:cNvPr>
          <p:cNvSpPr/>
          <p:nvPr/>
        </p:nvSpPr>
        <p:spPr>
          <a:xfrm>
            <a:off x="5350786" y="4963986"/>
            <a:ext cx="6307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 ~ 2024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</p:txBody>
      </p:sp>
      <p:sp>
        <p:nvSpPr>
          <p:cNvPr id="46" name="직사각형 1">
            <a:extLst>
              <a:ext uri="{FF2B5EF4-FFF2-40B4-BE49-F238E27FC236}">
                <a16:creationId xmlns:a16="http://schemas.microsoft.com/office/drawing/2014/main" id="{28304122-254C-48B8-93CA-F9BF4C2E4980}"/>
              </a:ext>
            </a:extLst>
          </p:cNvPr>
          <p:cNvSpPr/>
          <p:nvPr/>
        </p:nvSpPr>
        <p:spPr>
          <a:xfrm>
            <a:off x="5350787" y="5676861"/>
            <a:ext cx="5148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2025 ~ 2027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C36CA0B-1831-4894-B964-E7A7858010BB}"/>
              </a:ext>
            </a:extLst>
          </p:cNvPr>
          <p:cNvSpPr/>
          <p:nvPr/>
        </p:nvSpPr>
        <p:spPr>
          <a:xfrm>
            <a:off x="914401" y="1794271"/>
            <a:ext cx="5148000" cy="20880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22DF7E0-5E36-4E6A-B193-5E9104E4E74C}"/>
              </a:ext>
            </a:extLst>
          </p:cNvPr>
          <p:cNvSpPr/>
          <p:nvPr/>
        </p:nvSpPr>
        <p:spPr>
          <a:xfrm>
            <a:off x="914401" y="3963398"/>
            <a:ext cx="5148000" cy="2088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F53B0BF7-5591-4CA8-AEE5-B9015E4F6F21}"/>
              </a:ext>
            </a:extLst>
          </p:cNvPr>
          <p:cNvSpPr/>
          <p:nvPr/>
        </p:nvSpPr>
        <p:spPr>
          <a:xfrm>
            <a:off x="6129601" y="1794271"/>
            <a:ext cx="5148000" cy="208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7C20CFF-C2E2-4DEE-A341-8070F75FBF58}"/>
              </a:ext>
            </a:extLst>
          </p:cNvPr>
          <p:cNvSpPr/>
          <p:nvPr/>
        </p:nvSpPr>
        <p:spPr>
          <a:xfrm>
            <a:off x="6129601" y="3963398"/>
            <a:ext cx="5148000" cy="2088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2A16BC15-C481-4F40-B6D2-BF7131057AA9}"/>
              </a:ext>
            </a:extLst>
          </p:cNvPr>
          <p:cNvGrpSpPr/>
          <p:nvPr/>
        </p:nvGrpSpPr>
        <p:grpSpPr>
          <a:xfrm>
            <a:off x="5015219" y="2842052"/>
            <a:ext cx="2161564" cy="2161564"/>
            <a:chOff x="5021409" y="2851903"/>
            <a:chExt cx="2161564" cy="2161564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4869A9F-6E76-406B-A044-6FB4FE781875}"/>
                </a:ext>
              </a:extLst>
            </p:cNvPr>
            <p:cNvSpPr/>
            <p:nvPr/>
          </p:nvSpPr>
          <p:spPr>
            <a:xfrm rot="18900000">
              <a:off x="5256191" y="3086685"/>
              <a:ext cx="1692000" cy="16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Diamond 6">
              <a:extLst>
                <a:ext uri="{FF2B5EF4-FFF2-40B4-BE49-F238E27FC236}">
                  <a16:creationId xmlns:a16="http://schemas.microsoft.com/office/drawing/2014/main" id="{F0F52DE0-5E65-4640-9B48-CCD5E5B8F703}"/>
                </a:ext>
              </a:extLst>
            </p:cNvPr>
            <p:cNvSpPr/>
            <p:nvPr/>
          </p:nvSpPr>
          <p:spPr>
            <a:xfrm>
              <a:off x="5021409" y="2851903"/>
              <a:ext cx="2161564" cy="2161564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56BEBA5-7ADA-4C7A-86EA-946BC3F66FD4}"/>
              </a:ext>
            </a:extLst>
          </p:cNvPr>
          <p:cNvSpPr txBox="1"/>
          <p:nvPr/>
        </p:nvSpPr>
        <p:spPr>
          <a:xfrm>
            <a:off x="5153747" y="3568891"/>
            <a:ext cx="1884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21">
            <a:extLst>
              <a:ext uri="{FF2B5EF4-FFF2-40B4-BE49-F238E27FC236}">
                <a16:creationId xmlns:a16="http://schemas.microsoft.com/office/drawing/2014/main" id="{DCDC1CAE-6190-4F65-8AC2-7577EF9B7F89}"/>
              </a:ext>
            </a:extLst>
          </p:cNvPr>
          <p:cNvGrpSpPr/>
          <p:nvPr/>
        </p:nvGrpSpPr>
        <p:grpSpPr>
          <a:xfrm>
            <a:off x="2215276" y="2080278"/>
            <a:ext cx="2448000" cy="1515988"/>
            <a:chOff x="647166" y="1489862"/>
            <a:chExt cx="2227996" cy="15159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63D29F-8E49-4DBF-8350-B7AFA5C4049A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C53B68-5153-4497-896D-43E472B28D8C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D1BFE5FD-CA35-4A62-8A50-0F06FBA13631}"/>
              </a:ext>
            </a:extLst>
          </p:cNvPr>
          <p:cNvGrpSpPr/>
          <p:nvPr/>
        </p:nvGrpSpPr>
        <p:grpSpPr>
          <a:xfrm>
            <a:off x="2215276" y="4266606"/>
            <a:ext cx="2448000" cy="1481585"/>
            <a:chOff x="647166" y="3699704"/>
            <a:chExt cx="2227996" cy="14815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F672A6-0998-43B4-B541-8E277F68BF24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9B8ED5-7552-4C92-BAF0-59936BBA9992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9035E6E5-A336-40B6-B2C9-8B89D6813566}"/>
              </a:ext>
            </a:extLst>
          </p:cNvPr>
          <p:cNvGrpSpPr/>
          <p:nvPr/>
        </p:nvGrpSpPr>
        <p:grpSpPr>
          <a:xfrm>
            <a:off x="7528724" y="2076648"/>
            <a:ext cx="2448000" cy="1523249"/>
            <a:chOff x="6296493" y="1489862"/>
            <a:chExt cx="2227996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4019CF-D355-4612-839D-C876BCC13644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01A3B0-BDF8-4C3D-804B-2E6D7157AFF3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0C9DAFF7-20B7-4343-A727-A431818D96EC}"/>
              </a:ext>
            </a:extLst>
          </p:cNvPr>
          <p:cNvGrpSpPr/>
          <p:nvPr/>
        </p:nvGrpSpPr>
        <p:grpSpPr>
          <a:xfrm>
            <a:off x="7528724" y="4262977"/>
            <a:ext cx="2448000" cy="1488846"/>
            <a:chOff x="6296493" y="3699704"/>
            <a:chExt cx="2227996" cy="14888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4BC8B9-7A94-424D-B24A-4714B077D740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FFD337-2320-43EE-A1E0-86ECA55E6706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044867B-F28C-4794-9506-B459AF1A7FC6}"/>
              </a:ext>
            </a:extLst>
          </p:cNvPr>
          <p:cNvSpPr txBox="1"/>
          <p:nvPr/>
        </p:nvSpPr>
        <p:spPr>
          <a:xfrm>
            <a:off x="1247178" y="233044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F99509-7AB2-4F3F-AF02-80E85E7648CA}"/>
              </a:ext>
            </a:extLst>
          </p:cNvPr>
          <p:cNvSpPr txBox="1"/>
          <p:nvPr/>
        </p:nvSpPr>
        <p:spPr>
          <a:xfrm>
            <a:off x="1247178" y="4499568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1875B5-2A79-4B0C-BE39-6A778B340085}"/>
              </a:ext>
            </a:extLst>
          </p:cNvPr>
          <p:cNvSpPr txBox="1"/>
          <p:nvPr/>
        </p:nvSpPr>
        <p:spPr>
          <a:xfrm>
            <a:off x="10132252" y="2330440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D7C2F1-52BF-4F49-8C70-153B8E241A81}"/>
              </a:ext>
            </a:extLst>
          </p:cNvPr>
          <p:cNvSpPr txBox="1"/>
          <p:nvPr/>
        </p:nvSpPr>
        <p:spPr>
          <a:xfrm>
            <a:off x="10132252" y="4499568"/>
            <a:ext cx="812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직각 삼각형 27">
            <a:extLst>
              <a:ext uri="{FF2B5EF4-FFF2-40B4-BE49-F238E27FC236}">
                <a16:creationId xmlns:a16="http://schemas.microsoft.com/office/drawing/2014/main" id="{E8B0DC3C-1AE6-4C1F-BDAC-BDEA88F6814E}"/>
              </a:ext>
            </a:extLst>
          </p:cNvPr>
          <p:cNvSpPr/>
          <p:nvPr/>
        </p:nvSpPr>
        <p:spPr>
          <a:xfrm rot="5400000">
            <a:off x="4900799" y="2711961"/>
            <a:ext cx="1195200" cy="11952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각 삼각형 28">
            <a:extLst>
              <a:ext uri="{FF2B5EF4-FFF2-40B4-BE49-F238E27FC236}">
                <a16:creationId xmlns:a16="http://schemas.microsoft.com/office/drawing/2014/main" id="{6B469B58-7163-4431-8406-BA3B6EECCCC1}"/>
              </a:ext>
            </a:extLst>
          </p:cNvPr>
          <p:cNvSpPr/>
          <p:nvPr/>
        </p:nvSpPr>
        <p:spPr>
          <a:xfrm rot="10800000">
            <a:off x="6113998" y="2711961"/>
            <a:ext cx="1195200" cy="11952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각 삼각형 29">
            <a:extLst>
              <a:ext uri="{FF2B5EF4-FFF2-40B4-BE49-F238E27FC236}">
                <a16:creationId xmlns:a16="http://schemas.microsoft.com/office/drawing/2014/main" id="{DC97D9B6-B67F-4A13-8BC1-8CDB57343FE0}"/>
              </a:ext>
            </a:extLst>
          </p:cNvPr>
          <p:cNvSpPr/>
          <p:nvPr/>
        </p:nvSpPr>
        <p:spPr>
          <a:xfrm rot="16200000">
            <a:off x="6113998" y="3934589"/>
            <a:ext cx="1195200" cy="11952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각 삼각형 30">
            <a:extLst>
              <a:ext uri="{FF2B5EF4-FFF2-40B4-BE49-F238E27FC236}">
                <a16:creationId xmlns:a16="http://schemas.microsoft.com/office/drawing/2014/main" id="{093ED984-D271-4A7B-8A26-8AAA9B2A6EDD}"/>
              </a:ext>
            </a:extLst>
          </p:cNvPr>
          <p:cNvSpPr/>
          <p:nvPr/>
        </p:nvSpPr>
        <p:spPr>
          <a:xfrm>
            <a:off x="4900799" y="3934589"/>
            <a:ext cx="1195200" cy="11952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E11EAD-DCD7-4ED2-9730-B75CCA4F13C6}"/>
              </a:ext>
            </a:extLst>
          </p:cNvPr>
          <p:cNvSpPr txBox="1"/>
          <p:nvPr/>
        </p:nvSpPr>
        <p:spPr>
          <a:xfrm>
            <a:off x="688706" y="412216"/>
            <a:ext cx="313335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</a:t>
            </a:r>
          </a:p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554FB3-6FF4-45F8-AA81-BE1252F28B18}"/>
              </a:ext>
            </a:extLst>
          </p:cNvPr>
          <p:cNvSpPr txBox="1"/>
          <p:nvPr/>
        </p:nvSpPr>
        <p:spPr>
          <a:xfrm>
            <a:off x="5594920" y="541079"/>
            <a:ext cx="5596932" cy="653238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9AE6F5-E504-4A6A-87B5-5FB1DF32AFD6}"/>
              </a:ext>
            </a:extLst>
          </p:cNvPr>
          <p:cNvSpPr txBox="1"/>
          <p:nvPr/>
        </p:nvSpPr>
        <p:spPr>
          <a:xfrm>
            <a:off x="5548029" y="2161938"/>
            <a:ext cx="56438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F68322-B94D-4EC0-952C-7DCD289D4DF3}"/>
              </a:ext>
            </a:extLst>
          </p:cNvPr>
          <p:cNvSpPr txBox="1"/>
          <p:nvPr/>
        </p:nvSpPr>
        <p:spPr>
          <a:xfrm>
            <a:off x="5548028" y="1376750"/>
            <a:ext cx="5643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7533370" y="425017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CBB53D7-1DC9-4DB3-B764-35AC754542AC}"/>
              </a:ext>
            </a:extLst>
          </p:cNvPr>
          <p:cNvGrpSpPr/>
          <p:nvPr/>
        </p:nvGrpSpPr>
        <p:grpSpPr>
          <a:xfrm>
            <a:off x="2898428" y="534433"/>
            <a:ext cx="2111906" cy="5789134"/>
            <a:chOff x="4871865" y="1777141"/>
            <a:chExt cx="3630109" cy="578913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07454F-A249-46DD-BCFF-F3A7A0A74E6E}"/>
                </a:ext>
              </a:extLst>
            </p:cNvPr>
            <p:cNvSpPr txBox="1"/>
            <p:nvPr/>
          </p:nvSpPr>
          <p:spPr>
            <a:xfrm>
              <a:off x="4871867" y="2118630"/>
              <a:ext cx="3630107" cy="544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2649AB-DBBE-4C3A-823B-025660F8F7EC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7A7D2E1-0F4C-4174-9F1A-B9F3B8F3FF59}"/>
              </a:ext>
            </a:extLst>
          </p:cNvPr>
          <p:cNvGrpSpPr/>
          <p:nvPr/>
        </p:nvGrpSpPr>
        <p:grpSpPr>
          <a:xfrm>
            <a:off x="5213215" y="534433"/>
            <a:ext cx="2111906" cy="5789134"/>
            <a:chOff x="4871865" y="1777141"/>
            <a:chExt cx="3630109" cy="57891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CA20EC0-7C44-4717-9DB5-D46C98959681}"/>
                </a:ext>
              </a:extLst>
            </p:cNvPr>
            <p:cNvSpPr txBox="1"/>
            <p:nvPr/>
          </p:nvSpPr>
          <p:spPr>
            <a:xfrm>
              <a:off x="4871867" y="2118630"/>
              <a:ext cx="3630107" cy="544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CD3745C-864D-45B0-B0BA-05F48B3F85D0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C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4122736-F104-44BD-BCDC-592329029FAD}"/>
              </a:ext>
            </a:extLst>
          </p:cNvPr>
          <p:cNvGrpSpPr/>
          <p:nvPr/>
        </p:nvGrpSpPr>
        <p:grpSpPr>
          <a:xfrm>
            <a:off x="583641" y="534433"/>
            <a:ext cx="2111906" cy="5789134"/>
            <a:chOff x="4871865" y="1777141"/>
            <a:chExt cx="3630109" cy="578913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8EB5EB-F556-4F3B-86A5-9A6198B433D3}"/>
                </a:ext>
              </a:extLst>
            </p:cNvPr>
            <p:cNvSpPr txBox="1"/>
            <p:nvPr/>
          </p:nvSpPr>
          <p:spPr>
            <a:xfrm>
              <a:off x="4871867" y="2118630"/>
              <a:ext cx="3630107" cy="5447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86AC68-FF4C-486D-B7E8-81460D89076B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A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cs typeface="Arial" pitchFamily="34" charset="0"/>
              </a:rPr>
              <a:t>THANK YOU</a:t>
            </a:r>
            <a:endParaRPr lang="ko-KR" altLang="en-US" sz="60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Subtitle of Your Presentation</a:t>
            </a:r>
            <a:endParaRPr lang="ko-KR" altLang="en-US" sz="1867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01B307A-EBD8-4617-81BE-DA7F115E8355}"/>
              </a:ext>
            </a:extLst>
          </p:cNvPr>
          <p:cNvGrpSpPr/>
          <p:nvPr/>
        </p:nvGrpSpPr>
        <p:grpSpPr>
          <a:xfrm rot="1915947">
            <a:off x="6410398" y="998863"/>
            <a:ext cx="1155093" cy="2679409"/>
            <a:chOff x="2998777" y="2279534"/>
            <a:chExt cx="1563701" cy="3627234"/>
          </a:xfrm>
        </p:grpSpPr>
        <p:sp>
          <p:nvSpPr>
            <p:cNvPr id="4" name="Freeform: Shape 56">
              <a:extLst>
                <a:ext uri="{FF2B5EF4-FFF2-40B4-BE49-F238E27FC236}">
                  <a16:creationId xmlns:a16="http://schemas.microsoft.com/office/drawing/2014/main" id="{56665A9A-4E35-4B23-8617-B7303864FC92}"/>
                </a:ext>
              </a:extLst>
            </p:cNvPr>
            <p:cNvSpPr/>
            <p:nvPr/>
          </p:nvSpPr>
          <p:spPr>
            <a:xfrm rot="16200000">
              <a:off x="2000852" y="3277459"/>
              <a:ext cx="3559552" cy="1563701"/>
            </a:xfrm>
            <a:custGeom>
              <a:avLst/>
              <a:gdLst>
                <a:gd name="connsiteX0" fmla="*/ 9424035 w 11925300"/>
                <a:gd name="connsiteY0" fmla="*/ 5243076 h 5238750"/>
                <a:gd name="connsiteX1" fmla="*/ 8808720 w 11925300"/>
                <a:gd name="connsiteY1" fmla="*/ 5195451 h 5238750"/>
                <a:gd name="connsiteX2" fmla="*/ 6824663 w 11925300"/>
                <a:gd name="connsiteY2" fmla="*/ 3469520 h 5238750"/>
                <a:gd name="connsiteX3" fmla="*/ 6802755 w 11925300"/>
                <a:gd name="connsiteY3" fmla="*/ 3422848 h 5238750"/>
                <a:gd name="connsiteX4" fmla="*/ 6756083 w 11925300"/>
                <a:gd name="connsiteY4" fmla="*/ 3417133 h 5238750"/>
                <a:gd name="connsiteX5" fmla="*/ 487680 w 11925300"/>
                <a:gd name="connsiteY5" fmla="*/ 3417133 h 5238750"/>
                <a:gd name="connsiteX6" fmla="*/ 441008 w 11925300"/>
                <a:gd name="connsiteY6" fmla="*/ 3420943 h 5238750"/>
                <a:gd name="connsiteX7" fmla="*/ 412433 w 11925300"/>
                <a:gd name="connsiteY7" fmla="*/ 3400940 h 5238750"/>
                <a:gd name="connsiteX8" fmla="*/ 148590 w 11925300"/>
                <a:gd name="connsiteY8" fmla="*/ 3133288 h 5238750"/>
                <a:gd name="connsiteX9" fmla="*/ 0 w 11925300"/>
                <a:gd name="connsiteY9" fmla="*/ 2973268 h 5238750"/>
                <a:gd name="connsiteX10" fmla="*/ 93345 w 11925300"/>
                <a:gd name="connsiteY10" fmla="*/ 2958981 h 5238750"/>
                <a:gd name="connsiteX11" fmla="*/ 144780 w 11925300"/>
                <a:gd name="connsiteY11" fmla="*/ 2958981 h 5238750"/>
                <a:gd name="connsiteX12" fmla="*/ 507683 w 11925300"/>
                <a:gd name="connsiteY12" fmla="*/ 2967553 h 5238750"/>
                <a:gd name="connsiteX13" fmla="*/ 708660 w 11925300"/>
                <a:gd name="connsiteY13" fmla="*/ 2967553 h 5238750"/>
                <a:gd name="connsiteX14" fmla="*/ 1070610 w 11925300"/>
                <a:gd name="connsiteY14" fmla="*/ 2967553 h 5238750"/>
                <a:gd name="connsiteX15" fmla="*/ 1441133 w 11925300"/>
                <a:gd name="connsiteY15" fmla="*/ 2977078 h 5238750"/>
                <a:gd name="connsiteX16" fmla="*/ 2344103 w 11925300"/>
                <a:gd name="connsiteY16" fmla="*/ 2987556 h 5238750"/>
                <a:gd name="connsiteX17" fmla="*/ 2698433 w 11925300"/>
                <a:gd name="connsiteY17" fmla="*/ 2996128 h 5238750"/>
                <a:gd name="connsiteX18" fmla="*/ 2862263 w 11925300"/>
                <a:gd name="connsiteY18" fmla="*/ 2996128 h 5238750"/>
                <a:gd name="connsiteX19" fmla="*/ 3278505 w 11925300"/>
                <a:gd name="connsiteY19" fmla="*/ 2997081 h 5238750"/>
                <a:gd name="connsiteX20" fmla="*/ 3606165 w 11925300"/>
                <a:gd name="connsiteY20" fmla="*/ 3005653 h 5238750"/>
                <a:gd name="connsiteX21" fmla="*/ 4070985 w 11925300"/>
                <a:gd name="connsiteY21" fmla="*/ 3005653 h 5238750"/>
                <a:gd name="connsiteX22" fmla="*/ 4762500 w 11925300"/>
                <a:gd name="connsiteY22" fmla="*/ 3016131 h 5238750"/>
                <a:gd name="connsiteX23" fmla="*/ 4939665 w 11925300"/>
                <a:gd name="connsiteY23" fmla="*/ 3024703 h 5238750"/>
                <a:gd name="connsiteX24" fmla="*/ 5600700 w 11925300"/>
                <a:gd name="connsiteY24" fmla="*/ 3025656 h 5238750"/>
                <a:gd name="connsiteX25" fmla="*/ 5917883 w 11925300"/>
                <a:gd name="connsiteY25" fmla="*/ 3021845 h 5238750"/>
                <a:gd name="connsiteX26" fmla="*/ 6009323 w 11925300"/>
                <a:gd name="connsiteY26" fmla="*/ 3000890 h 5238750"/>
                <a:gd name="connsiteX27" fmla="*/ 6368415 w 11925300"/>
                <a:gd name="connsiteY27" fmla="*/ 2979935 h 5238750"/>
                <a:gd name="connsiteX28" fmla="*/ 6683693 w 11925300"/>
                <a:gd name="connsiteY28" fmla="*/ 2946598 h 5238750"/>
                <a:gd name="connsiteX29" fmla="*/ 6859905 w 11925300"/>
                <a:gd name="connsiteY29" fmla="*/ 2913260 h 5238750"/>
                <a:gd name="connsiteX30" fmla="*/ 6968490 w 11925300"/>
                <a:gd name="connsiteY30" fmla="*/ 2912308 h 5238750"/>
                <a:gd name="connsiteX31" fmla="*/ 7004685 w 11925300"/>
                <a:gd name="connsiteY31" fmla="*/ 2968506 h 5238750"/>
                <a:gd name="connsiteX32" fmla="*/ 7102793 w 11925300"/>
                <a:gd name="connsiteY32" fmla="*/ 3385700 h 5238750"/>
                <a:gd name="connsiteX33" fmla="*/ 7837170 w 11925300"/>
                <a:gd name="connsiteY33" fmla="*/ 4445833 h 5238750"/>
                <a:gd name="connsiteX34" fmla="*/ 8699182 w 11925300"/>
                <a:gd name="connsiteY34" fmla="*/ 4892556 h 5238750"/>
                <a:gd name="connsiteX35" fmla="*/ 9119235 w 11925300"/>
                <a:gd name="connsiteY35" fmla="*/ 4964945 h 5238750"/>
                <a:gd name="connsiteX36" fmla="*/ 9836468 w 11925300"/>
                <a:gd name="connsiteY36" fmla="*/ 4913511 h 5238750"/>
                <a:gd name="connsiteX37" fmla="*/ 10774680 w 11925300"/>
                <a:gd name="connsiteY37" fmla="*/ 4450595 h 5238750"/>
                <a:gd name="connsiteX38" fmla="*/ 11336655 w 11925300"/>
                <a:gd name="connsiteY38" fmla="*/ 3781940 h 5238750"/>
                <a:gd name="connsiteX39" fmla="*/ 11568113 w 11925300"/>
                <a:gd name="connsiteY39" fmla="*/ 3199010 h 5238750"/>
                <a:gd name="connsiteX40" fmla="*/ 11635740 w 11925300"/>
                <a:gd name="connsiteY40" fmla="*/ 2738953 h 5238750"/>
                <a:gd name="connsiteX41" fmla="*/ 11630978 w 11925300"/>
                <a:gd name="connsiteY41" fmla="*/ 2440820 h 5238750"/>
                <a:gd name="connsiteX42" fmla="*/ 11509057 w 11925300"/>
                <a:gd name="connsiteY42" fmla="*/ 1846460 h 5238750"/>
                <a:gd name="connsiteX43" fmla="*/ 10553700 w 11925300"/>
                <a:gd name="connsiteY43" fmla="*/ 636785 h 5238750"/>
                <a:gd name="connsiteX44" fmla="*/ 9682163 w 11925300"/>
                <a:gd name="connsiteY44" fmla="*/ 304363 h 5238750"/>
                <a:gd name="connsiteX45" fmla="*/ 9138285 w 11925300"/>
                <a:gd name="connsiteY45" fmla="*/ 280550 h 5238750"/>
                <a:gd name="connsiteX46" fmla="*/ 8333423 w 11925300"/>
                <a:gd name="connsiteY46" fmla="*/ 488195 h 5238750"/>
                <a:gd name="connsiteX47" fmla="*/ 7634288 w 11925300"/>
                <a:gd name="connsiteY47" fmla="*/ 989210 h 5238750"/>
                <a:gd name="connsiteX48" fmla="*/ 7089458 w 11925300"/>
                <a:gd name="connsiteY48" fmla="*/ 1898848 h 5238750"/>
                <a:gd name="connsiteX49" fmla="*/ 7057073 w 11925300"/>
                <a:gd name="connsiteY49" fmla="*/ 1948378 h 5238750"/>
                <a:gd name="connsiteX50" fmla="*/ 6998018 w 11925300"/>
                <a:gd name="connsiteY50" fmla="*/ 1887418 h 5238750"/>
                <a:gd name="connsiteX51" fmla="*/ 6883718 w 11925300"/>
                <a:gd name="connsiteY51" fmla="*/ 1743590 h 5238750"/>
                <a:gd name="connsiteX52" fmla="*/ 6838950 w 11925300"/>
                <a:gd name="connsiteY52" fmla="*/ 1686440 h 5238750"/>
                <a:gd name="connsiteX53" fmla="*/ 6747510 w 11925300"/>
                <a:gd name="connsiteY53" fmla="*/ 1603573 h 5238750"/>
                <a:gd name="connsiteX54" fmla="*/ 6679883 w 11925300"/>
                <a:gd name="connsiteY54" fmla="*/ 1558805 h 5238750"/>
                <a:gd name="connsiteX55" fmla="*/ 6238875 w 11925300"/>
                <a:gd name="connsiteY55" fmla="*/ 1528325 h 5238750"/>
                <a:gd name="connsiteX56" fmla="*/ 6116003 w 11925300"/>
                <a:gd name="connsiteY56" fmla="*/ 1531183 h 5238750"/>
                <a:gd name="connsiteX57" fmla="*/ 6066473 w 11925300"/>
                <a:gd name="connsiteY57" fmla="*/ 1475938 h 5238750"/>
                <a:gd name="connsiteX58" fmla="*/ 6063615 w 11925300"/>
                <a:gd name="connsiteY58" fmla="*/ 1457840 h 5238750"/>
                <a:gd name="connsiteX59" fmla="*/ 6033135 w 11925300"/>
                <a:gd name="connsiteY59" fmla="*/ 1204475 h 5238750"/>
                <a:gd name="connsiteX60" fmla="*/ 6096953 w 11925300"/>
                <a:gd name="connsiteY60" fmla="*/ 1145420 h 5238750"/>
                <a:gd name="connsiteX61" fmla="*/ 6548438 w 11925300"/>
                <a:gd name="connsiteY61" fmla="*/ 1161613 h 5238750"/>
                <a:gd name="connsiteX62" fmla="*/ 6872288 w 11925300"/>
                <a:gd name="connsiteY62" fmla="*/ 1170185 h 5238750"/>
                <a:gd name="connsiteX63" fmla="*/ 7000875 w 11925300"/>
                <a:gd name="connsiteY63" fmla="*/ 1139705 h 5238750"/>
                <a:gd name="connsiteX64" fmla="*/ 7330440 w 11925300"/>
                <a:gd name="connsiteY64" fmla="*/ 906343 h 5238750"/>
                <a:gd name="connsiteX65" fmla="*/ 9026843 w 11925300"/>
                <a:gd name="connsiteY65" fmla="*/ 15755 h 5238750"/>
                <a:gd name="connsiteX66" fmla="*/ 11878628 w 11925300"/>
                <a:gd name="connsiteY66" fmla="*/ 2103635 h 5238750"/>
                <a:gd name="connsiteX67" fmla="*/ 10074593 w 11925300"/>
                <a:gd name="connsiteY67" fmla="*/ 5130681 h 5238750"/>
                <a:gd name="connsiteX68" fmla="*/ 9424035 w 11925300"/>
                <a:gd name="connsiteY68" fmla="*/ 5243076 h 523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1925300" h="5238750">
                  <a:moveTo>
                    <a:pt x="9424035" y="5243076"/>
                  </a:moveTo>
                  <a:cubicBezTo>
                    <a:pt x="9217343" y="5245933"/>
                    <a:pt x="9011603" y="5240218"/>
                    <a:pt x="8808720" y="5195451"/>
                  </a:cubicBezTo>
                  <a:cubicBezTo>
                    <a:pt x="7834313" y="4981138"/>
                    <a:pt x="7175183" y="4402970"/>
                    <a:pt x="6824663" y="3469520"/>
                  </a:cubicBezTo>
                  <a:cubicBezTo>
                    <a:pt x="6818948" y="3453328"/>
                    <a:pt x="6816090" y="3435231"/>
                    <a:pt x="6802755" y="3422848"/>
                  </a:cubicBezTo>
                  <a:cubicBezTo>
                    <a:pt x="6788468" y="3412370"/>
                    <a:pt x="6772275" y="3417133"/>
                    <a:pt x="6756083" y="3417133"/>
                  </a:cubicBezTo>
                  <a:cubicBezTo>
                    <a:pt x="4666298" y="3417133"/>
                    <a:pt x="2577465" y="3417133"/>
                    <a:pt x="487680" y="3417133"/>
                  </a:cubicBezTo>
                  <a:cubicBezTo>
                    <a:pt x="472440" y="3417133"/>
                    <a:pt x="456247" y="3413323"/>
                    <a:pt x="441008" y="3420943"/>
                  </a:cubicBezTo>
                  <a:cubicBezTo>
                    <a:pt x="431483" y="3414275"/>
                    <a:pt x="421958" y="3407608"/>
                    <a:pt x="412433" y="3400940"/>
                  </a:cubicBezTo>
                  <a:cubicBezTo>
                    <a:pt x="326708" y="3309500"/>
                    <a:pt x="239078" y="3219965"/>
                    <a:pt x="148590" y="3133288"/>
                  </a:cubicBezTo>
                  <a:cubicBezTo>
                    <a:pt x="95250" y="3082806"/>
                    <a:pt x="45720" y="3030418"/>
                    <a:pt x="0" y="2973268"/>
                  </a:cubicBezTo>
                  <a:cubicBezTo>
                    <a:pt x="27623" y="2947550"/>
                    <a:pt x="61913" y="2962790"/>
                    <a:pt x="93345" y="2958981"/>
                  </a:cubicBezTo>
                  <a:cubicBezTo>
                    <a:pt x="110490" y="2957075"/>
                    <a:pt x="127635" y="2958028"/>
                    <a:pt x="144780" y="2958981"/>
                  </a:cubicBezTo>
                  <a:cubicBezTo>
                    <a:pt x="265748" y="2976125"/>
                    <a:pt x="386715" y="2964695"/>
                    <a:pt x="507683" y="2967553"/>
                  </a:cubicBezTo>
                  <a:cubicBezTo>
                    <a:pt x="574358" y="2967553"/>
                    <a:pt x="641985" y="2967553"/>
                    <a:pt x="708660" y="2967553"/>
                  </a:cubicBezTo>
                  <a:cubicBezTo>
                    <a:pt x="829628" y="2967553"/>
                    <a:pt x="949643" y="2967553"/>
                    <a:pt x="1070610" y="2967553"/>
                  </a:cubicBezTo>
                  <a:cubicBezTo>
                    <a:pt x="1193483" y="2982793"/>
                    <a:pt x="1317308" y="2977078"/>
                    <a:pt x="1441133" y="2977078"/>
                  </a:cubicBezTo>
                  <a:cubicBezTo>
                    <a:pt x="1742123" y="2977078"/>
                    <a:pt x="2043113" y="2993270"/>
                    <a:pt x="2344103" y="2987556"/>
                  </a:cubicBezTo>
                  <a:cubicBezTo>
                    <a:pt x="2462213" y="3004700"/>
                    <a:pt x="2580323" y="2993270"/>
                    <a:pt x="2698433" y="2996128"/>
                  </a:cubicBezTo>
                  <a:cubicBezTo>
                    <a:pt x="2752725" y="2996128"/>
                    <a:pt x="2807970" y="2996128"/>
                    <a:pt x="2862263" y="2996128"/>
                  </a:cubicBezTo>
                  <a:cubicBezTo>
                    <a:pt x="3001328" y="2996128"/>
                    <a:pt x="3139440" y="2995175"/>
                    <a:pt x="3278505" y="2997081"/>
                  </a:cubicBezTo>
                  <a:cubicBezTo>
                    <a:pt x="3387090" y="3013273"/>
                    <a:pt x="3496628" y="3002795"/>
                    <a:pt x="3606165" y="3005653"/>
                  </a:cubicBezTo>
                  <a:cubicBezTo>
                    <a:pt x="3761423" y="3005653"/>
                    <a:pt x="3915728" y="3005653"/>
                    <a:pt x="4070985" y="3005653"/>
                  </a:cubicBezTo>
                  <a:cubicBezTo>
                    <a:pt x="4301490" y="3019940"/>
                    <a:pt x="4531995" y="3013273"/>
                    <a:pt x="4762500" y="3016131"/>
                  </a:cubicBezTo>
                  <a:cubicBezTo>
                    <a:pt x="4820603" y="3026608"/>
                    <a:pt x="4880610" y="3024703"/>
                    <a:pt x="4939665" y="3024703"/>
                  </a:cubicBezTo>
                  <a:cubicBezTo>
                    <a:pt x="5159693" y="3024703"/>
                    <a:pt x="5380673" y="3023750"/>
                    <a:pt x="5600700" y="3025656"/>
                  </a:cubicBezTo>
                  <a:cubicBezTo>
                    <a:pt x="5706428" y="3026608"/>
                    <a:pt x="5812155" y="3024703"/>
                    <a:pt x="5917883" y="3021845"/>
                  </a:cubicBezTo>
                  <a:cubicBezTo>
                    <a:pt x="5950268" y="3020893"/>
                    <a:pt x="5975985" y="2996128"/>
                    <a:pt x="6009323" y="3000890"/>
                  </a:cubicBezTo>
                  <a:cubicBezTo>
                    <a:pt x="6130290" y="3017083"/>
                    <a:pt x="6249353" y="2990413"/>
                    <a:pt x="6368415" y="2979935"/>
                  </a:cubicBezTo>
                  <a:cubicBezTo>
                    <a:pt x="6473190" y="2971363"/>
                    <a:pt x="6579870" y="2964695"/>
                    <a:pt x="6683693" y="2946598"/>
                  </a:cubicBezTo>
                  <a:cubicBezTo>
                    <a:pt x="6742748" y="2936120"/>
                    <a:pt x="6800850" y="2924690"/>
                    <a:pt x="6859905" y="2913260"/>
                  </a:cubicBezTo>
                  <a:cubicBezTo>
                    <a:pt x="6897053" y="2906593"/>
                    <a:pt x="6932295" y="2912308"/>
                    <a:pt x="6968490" y="2912308"/>
                  </a:cubicBezTo>
                  <a:cubicBezTo>
                    <a:pt x="6997065" y="2919928"/>
                    <a:pt x="7001828" y="2945645"/>
                    <a:pt x="7004685" y="2968506"/>
                  </a:cubicBezTo>
                  <a:cubicBezTo>
                    <a:pt x="7021830" y="3111381"/>
                    <a:pt x="7055168" y="3250445"/>
                    <a:pt x="7102793" y="3385700"/>
                  </a:cubicBezTo>
                  <a:cubicBezTo>
                    <a:pt x="7249478" y="3806706"/>
                    <a:pt x="7492365" y="4161988"/>
                    <a:pt x="7837170" y="4445833"/>
                  </a:cubicBezTo>
                  <a:cubicBezTo>
                    <a:pt x="8092440" y="4656335"/>
                    <a:pt x="8380095" y="4805878"/>
                    <a:pt x="8699182" y="4892556"/>
                  </a:cubicBezTo>
                  <a:cubicBezTo>
                    <a:pt x="8836343" y="4929703"/>
                    <a:pt x="8976360" y="4952563"/>
                    <a:pt x="9119235" y="4964945"/>
                  </a:cubicBezTo>
                  <a:cubicBezTo>
                    <a:pt x="9362123" y="4986853"/>
                    <a:pt x="9601200" y="4967803"/>
                    <a:pt x="9836468" y="4913511"/>
                  </a:cubicBezTo>
                  <a:cubicBezTo>
                    <a:pt x="10185082" y="4832548"/>
                    <a:pt x="10498455" y="4677291"/>
                    <a:pt x="10774680" y="4450595"/>
                  </a:cubicBezTo>
                  <a:cubicBezTo>
                    <a:pt x="11003280" y="4262953"/>
                    <a:pt x="11191875" y="4041020"/>
                    <a:pt x="11336655" y="3781940"/>
                  </a:cubicBezTo>
                  <a:cubicBezTo>
                    <a:pt x="11440478" y="3597156"/>
                    <a:pt x="11517630" y="3403798"/>
                    <a:pt x="11568113" y="3199010"/>
                  </a:cubicBezTo>
                  <a:cubicBezTo>
                    <a:pt x="11605260" y="3047563"/>
                    <a:pt x="11627168" y="2895163"/>
                    <a:pt x="11635740" y="2738953"/>
                  </a:cubicBezTo>
                  <a:cubicBezTo>
                    <a:pt x="11641455" y="2638940"/>
                    <a:pt x="11636693" y="2539881"/>
                    <a:pt x="11630978" y="2440820"/>
                  </a:cubicBezTo>
                  <a:cubicBezTo>
                    <a:pt x="11618595" y="2236985"/>
                    <a:pt x="11577638" y="2038865"/>
                    <a:pt x="11509057" y="1846460"/>
                  </a:cubicBezTo>
                  <a:cubicBezTo>
                    <a:pt x="11328082" y="1334968"/>
                    <a:pt x="11008995" y="931108"/>
                    <a:pt x="10553700" y="636785"/>
                  </a:cubicBezTo>
                  <a:cubicBezTo>
                    <a:pt x="10287953" y="464383"/>
                    <a:pt x="9995535" y="355798"/>
                    <a:pt x="9682163" y="304363"/>
                  </a:cubicBezTo>
                  <a:cubicBezTo>
                    <a:pt x="9501187" y="274835"/>
                    <a:pt x="9320212" y="269120"/>
                    <a:pt x="9138285" y="280550"/>
                  </a:cubicBezTo>
                  <a:cubicBezTo>
                    <a:pt x="8857298" y="298648"/>
                    <a:pt x="8588693" y="369133"/>
                    <a:pt x="8333423" y="488195"/>
                  </a:cubicBezTo>
                  <a:cubicBezTo>
                    <a:pt x="8069580" y="611068"/>
                    <a:pt x="7837170" y="778708"/>
                    <a:pt x="7634288" y="989210"/>
                  </a:cubicBezTo>
                  <a:cubicBezTo>
                    <a:pt x="7382828" y="1251148"/>
                    <a:pt x="7204710" y="1555948"/>
                    <a:pt x="7089458" y="1898848"/>
                  </a:cubicBezTo>
                  <a:cubicBezTo>
                    <a:pt x="7082790" y="1917898"/>
                    <a:pt x="7083743" y="1942663"/>
                    <a:pt x="7057073" y="1948378"/>
                  </a:cubicBezTo>
                  <a:cubicBezTo>
                    <a:pt x="7033260" y="1932185"/>
                    <a:pt x="7015163" y="1910278"/>
                    <a:pt x="6998018" y="1887418"/>
                  </a:cubicBezTo>
                  <a:cubicBezTo>
                    <a:pt x="6972300" y="1830268"/>
                    <a:pt x="6939915" y="1777880"/>
                    <a:pt x="6883718" y="1743590"/>
                  </a:cubicBezTo>
                  <a:cubicBezTo>
                    <a:pt x="6874193" y="1720730"/>
                    <a:pt x="6849428" y="1709300"/>
                    <a:pt x="6838950" y="1686440"/>
                  </a:cubicBezTo>
                  <a:cubicBezTo>
                    <a:pt x="6817995" y="1648340"/>
                    <a:pt x="6778943" y="1630243"/>
                    <a:pt x="6747510" y="1603573"/>
                  </a:cubicBezTo>
                  <a:cubicBezTo>
                    <a:pt x="6738938" y="1567378"/>
                    <a:pt x="6705600" y="1568330"/>
                    <a:pt x="6679883" y="1558805"/>
                  </a:cubicBezTo>
                  <a:cubicBezTo>
                    <a:pt x="6535103" y="1520705"/>
                    <a:pt x="6387465" y="1507370"/>
                    <a:pt x="6238875" y="1528325"/>
                  </a:cubicBezTo>
                  <a:cubicBezTo>
                    <a:pt x="6197918" y="1534040"/>
                    <a:pt x="6157913" y="1534993"/>
                    <a:pt x="6116003" y="1531183"/>
                  </a:cubicBezTo>
                  <a:cubicBezTo>
                    <a:pt x="6077903" y="1527373"/>
                    <a:pt x="6060758" y="1514990"/>
                    <a:pt x="6066473" y="1475938"/>
                  </a:cubicBezTo>
                  <a:cubicBezTo>
                    <a:pt x="6067425" y="1469270"/>
                    <a:pt x="6066473" y="1463555"/>
                    <a:pt x="6063615" y="1457840"/>
                  </a:cubicBezTo>
                  <a:cubicBezTo>
                    <a:pt x="6051233" y="1374020"/>
                    <a:pt x="6027420" y="1291153"/>
                    <a:pt x="6033135" y="1204475"/>
                  </a:cubicBezTo>
                  <a:cubicBezTo>
                    <a:pt x="6036945" y="1146373"/>
                    <a:pt x="6036945" y="1142563"/>
                    <a:pt x="6096953" y="1145420"/>
                  </a:cubicBezTo>
                  <a:cubicBezTo>
                    <a:pt x="6247448" y="1153993"/>
                    <a:pt x="6397943" y="1159708"/>
                    <a:pt x="6548438" y="1161613"/>
                  </a:cubicBezTo>
                  <a:cubicBezTo>
                    <a:pt x="6656070" y="1164470"/>
                    <a:pt x="6763703" y="1167328"/>
                    <a:pt x="6872288" y="1170185"/>
                  </a:cubicBezTo>
                  <a:cubicBezTo>
                    <a:pt x="6918008" y="1171138"/>
                    <a:pt x="6959918" y="1156850"/>
                    <a:pt x="7000875" y="1139705"/>
                  </a:cubicBezTo>
                  <a:cubicBezTo>
                    <a:pt x="7127558" y="1085413"/>
                    <a:pt x="7237095" y="1013975"/>
                    <a:pt x="7330440" y="906343"/>
                  </a:cubicBezTo>
                  <a:cubicBezTo>
                    <a:pt x="7777163" y="390088"/>
                    <a:pt x="8345805" y="90050"/>
                    <a:pt x="9026843" y="15755"/>
                  </a:cubicBezTo>
                  <a:cubicBezTo>
                    <a:pt x="10375582" y="-131882"/>
                    <a:pt x="11607165" y="772993"/>
                    <a:pt x="11878628" y="2103635"/>
                  </a:cubicBezTo>
                  <a:cubicBezTo>
                    <a:pt x="12147232" y="3421895"/>
                    <a:pt x="11363325" y="4737298"/>
                    <a:pt x="10074593" y="5130681"/>
                  </a:cubicBezTo>
                  <a:cubicBezTo>
                    <a:pt x="9861232" y="5195451"/>
                    <a:pt x="9645015" y="5230693"/>
                    <a:pt x="9424035" y="524307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57">
              <a:extLst>
                <a:ext uri="{FF2B5EF4-FFF2-40B4-BE49-F238E27FC236}">
                  <a16:creationId xmlns:a16="http://schemas.microsoft.com/office/drawing/2014/main" id="{CC76485A-AE4E-44B1-A456-9A43336D7903}"/>
                </a:ext>
              </a:extLst>
            </p:cNvPr>
            <p:cNvSpPr/>
            <p:nvPr/>
          </p:nvSpPr>
          <p:spPr>
            <a:xfrm rot="16200000">
              <a:off x="3315390" y="5454630"/>
              <a:ext cx="634010" cy="264408"/>
            </a:xfrm>
            <a:custGeom>
              <a:avLst/>
              <a:gdLst>
                <a:gd name="connsiteX0" fmla="*/ 1304692 w 2124075"/>
                <a:gd name="connsiteY0" fmla="*/ 238051 h 885825"/>
                <a:gd name="connsiteX1" fmla="*/ 1459950 w 2124075"/>
                <a:gd name="connsiteY1" fmla="*/ 242813 h 885825"/>
                <a:gd name="connsiteX2" fmla="*/ 1710457 w 2124075"/>
                <a:gd name="connsiteY2" fmla="*/ 369496 h 885825"/>
                <a:gd name="connsiteX3" fmla="*/ 2036212 w 2124075"/>
                <a:gd name="connsiteY3" fmla="*/ 795263 h 885825"/>
                <a:gd name="connsiteX4" fmla="*/ 2124795 w 2124075"/>
                <a:gd name="connsiteY4" fmla="*/ 866701 h 885825"/>
                <a:gd name="connsiteX5" fmla="*/ 2076217 w 2124075"/>
                <a:gd name="connsiteY5" fmla="*/ 888609 h 885825"/>
                <a:gd name="connsiteX6" fmla="*/ 1783800 w 2124075"/>
                <a:gd name="connsiteY6" fmla="*/ 888609 h 885825"/>
                <a:gd name="connsiteX7" fmla="*/ 1334220 w 2124075"/>
                <a:gd name="connsiteY7" fmla="*/ 880036 h 885825"/>
                <a:gd name="connsiteX8" fmla="*/ 842730 w 2124075"/>
                <a:gd name="connsiteY8" fmla="*/ 879084 h 885825"/>
                <a:gd name="connsiteX9" fmla="*/ 635085 w 2124075"/>
                <a:gd name="connsiteY9" fmla="*/ 884798 h 885825"/>
                <a:gd name="connsiteX10" fmla="*/ 422677 w 2124075"/>
                <a:gd name="connsiteY10" fmla="*/ 869559 h 885825"/>
                <a:gd name="connsiteX11" fmla="*/ 46440 w 2124075"/>
                <a:gd name="connsiteY11" fmla="*/ 869559 h 885825"/>
                <a:gd name="connsiteX12" fmla="*/ 720 w 2124075"/>
                <a:gd name="connsiteY12" fmla="*/ 836221 h 885825"/>
                <a:gd name="connsiteX13" fmla="*/ 47392 w 2124075"/>
                <a:gd name="connsiteY13" fmla="*/ 778119 h 885825"/>
                <a:gd name="connsiteX14" fmla="*/ 929407 w 2124075"/>
                <a:gd name="connsiteY14" fmla="*/ 32311 h 885825"/>
                <a:gd name="connsiteX15" fmla="*/ 1066567 w 2124075"/>
                <a:gd name="connsiteY15" fmla="*/ 37074 h 885825"/>
                <a:gd name="connsiteX16" fmla="*/ 1304692 w 2124075"/>
                <a:gd name="connsiteY16" fmla="*/ 238051 h 88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4075" h="885825">
                  <a:moveTo>
                    <a:pt x="1304692" y="238051"/>
                  </a:moveTo>
                  <a:cubicBezTo>
                    <a:pt x="1356127" y="255196"/>
                    <a:pt x="1408515" y="246624"/>
                    <a:pt x="1459950" y="242813"/>
                  </a:cubicBezTo>
                  <a:cubicBezTo>
                    <a:pt x="1657117" y="227574"/>
                    <a:pt x="1620922" y="221858"/>
                    <a:pt x="1710457" y="369496"/>
                  </a:cubicBezTo>
                  <a:cubicBezTo>
                    <a:pt x="1803802" y="522849"/>
                    <a:pt x="1903815" y="671438"/>
                    <a:pt x="2036212" y="795263"/>
                  </a:cubicBezTo>
                  <a:cubicBezTo>
                    <a:pt x="2063835" y="820981"/>
                    <a:pt x="2095267" y="842888"/>
                    <a:pt x="2124795" y="866701"/>
                  </a:cubicBezTo>
                  <a:cubicBezTo>
                    <a:pt x="2119080" y="898134"/>
                    <a:pt x="2094315" y="888609"/>
                    <a:pt x="2076217" y="888609"/>
                  </a:cubicBezTo>
                  <a:cubicBezTo>
                    <a:pt x="1979062" y="889561"/>
                    <a:pt x="1881907" y="890513"/>
                    <a:pt x="1783800" y="888609"/>
                  </a:cubicBezTo>
                  <a:cubicBezTo>
                    <a:pt x="1634257" y="870511"/>
                    <a:pt x="1483762" y="883846"/>
                    <a:pt x="1334220" y="880036"/>
                  </a:cubicBezTo>
                  <a:cubicBezTo>
                    <a:pt x="1170390" y="880036"/>
                    <a:pt x="1006560" y="880988"/>
                    <a:pt x="842730" y="879084"/>
                  </a:cubicBezTo>
                  <a:cubicBezTo>
                    <a:pt x="773197" y="862891"/>
                    <a:pt x="704617" y="876226"/>
                    <a:pt x="635085" y="884798"/>
                  </a:cubicBezTo>
                  <a:cubicBezTo>
                    <a:pt x="562695" y="895276"/>
                    <a:pt x="494115" y="867654"/>
                    <a:pt x="422677" y="869559"/>
                  </a:cubicBezTo>
                  <a:cubicBezTo>
                    <a:pt x="297900" y="871463"/>
                    <a:pt x="172170" y="870511"/>
                    <a:pt x="46440" y="869559"/>
                  </a:cubicBezTo>
                  <a:cubicBezTo>
                    <a:pt x="24532" y="869559"/>
                    <a:pt x="-4995" y="875273"/>
                    <a:pt x="720" y="836221"/>
                  </a:cubicBezTo>
                  <a:cubicBezTo>
                    <a:pt x="8340" y="810504"/>
                    <a:pt x="28342" y="794311"/>
                    <a:pt x="47392" y="778119"/>
                  </a:cubicBezTo>
                  <a:cubicBezTo>
                    <a:pt x="341715" y="529516"/>
                    <a:pt x="635085" y="280913"/>
                    <a:pt x="929407" y="32311"/>
                  </a:cubicBezTo>
                  <a:cubicBezTo>
                    <a:pt x="981795" y="-12456"/>
                    <a:pt x="1014180" y="-10551"/>
                    <a:pt x="1066567" y="37074"/>
                  </a:cubicBezTo>
                  <a:cubicBezTo>
                    <a:pt x="1143720" y="106606"/>
                    <a:pt x="1212300" y="185663"/>
                    <a:pt x="1304692" y="23805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8">
              <a:extLst>
                <a:ext uri="{FF2B5EF4-FFF2-40B4-BE49-F238E27FC236}">
                  <a16:creationId xmlns:a16="http://schemas.microsoft.com/office/drawing/2014/main" id="{AA284218-D0F9-4DD4-9648-5A2C3C037E46}"/>
                </a:ext>
              </a:extLst>
            </p:cNvPr>
            <p:cNvSpPr/>
            <p:nvPr/>
          </p:nvSpPr>
          <p:spPr>
            <a:xfrm rot="16200000">
              <a:off x="2998874" y="4335658"/>
              <a:ext cx="1398802" cy="196173"/>
            </a:xfrm>
            <a:custGeom>
              <a:avLst/>
              <a:gdLst>
                <a:gd name="connsiteX0" fmla="*/ 0 w 4686300"/>
                <a:gd name="connsiteY0" fmla="*/ 549785 h 657225"/>
                <a:gd name="connsiteX1" fmla="*/ 288607 w 4686300"/>
                <a:gd name="connsiteY1" fmla="*/ 207837 h 657225"/>
                <a:gd name="connsiteX2" fmla="*/ 319088 w 4686300"/>
                <a:gd name="connsiteY2" fmla="*/ 194502 h 657225"/>
                <a:gd name="connsiteX3" fmla="*/ 574357 w 4686300"/>
                <a:gd name="connsiteY3" fmla="*/ 204980 h 657225"/>
                <a:gd name="connsiteX4" fmla="*/ 734378 w 4686300"/>
                <a:gd name="connsiteY4" fmla="*/ 206885 h 657225"/>
                <a:gd name="connsiteX5" fmla="*/ 842010 w 4686300"/>
                <a:gd name="connsiteY5" fmla="*/ 192597 h 657225"/>
                <a:gd name="connsiteX6" fmla="*/ 3365183 w 4686300"/>
                <a:gd name="connsiteY6" fmla="*/ 193550 h 657225"/>
                <a:gd name="connsiteX7" fmla="*/ 3594735 w 4686300"/>
                <a:gd name="connsiteY7" fmla="*/ 167832 h 657225"/>
                <a:gd name="connsiteX8" fmla="*/ 3866198 w 4686300"/>
                <a:gd name="connsiteY8" fmla="*/ 132590 h 657225"/>
                <a:gd name="connsiteX9" fmla="*/ 4087178 w 4686300"/>
                <a:gd name="connsiteY9" fmla="*/ 109730 h 657225"/>
                <a:gd name="connsiteX10" fmla="*/ 4367212 w 4686300"/>
                <a:gd name="connsiteY10" fmla="*/ 60200 h 657225"/>
                <a:gd name="connsiteX11" fmla="*/ 4600575 w 4686300"/>
                <a:gd name="connsiteY11" fmla="*/ 5907 h 657225"/>
                <a:gd name="connsiteX12" fmla="*/ 4671060 w 4686300"/>
                <a:gd name="connsiteY12" fmla="*/ 4002 h 657225"/>
                <a:gd name="connsiteX13" fmla="*/ 4676775 w 4686300"/>
                <a:gd name="connsiteY13" fmla="*/ 79250 h 657225"/>
                <a:gd name="connsiteX14" fmla="*/ 4612958 w 4686300"/>
                <a:gd name="connsiteY14" fmla="*/ 598362 h 657225"/>
                <a:gd name="connsiteX15" fmla="*/ 4598670 w 4686300"/>
                <a:gd name="connsiteY15" fmla="*/ 650750 h 657225"/>
                <a:gd name="connsiteX16" fmla="*/ 4482465 w 4686300"/>
                <a:gd name="connsiteY16" fmla="*/ 650750 h 657225"/>
                <a:gd name="connsiteX17" fmla="*/ 3933825 w 4686300"/>
                <a:gd name="connsiteY17" fmla="*/ 621222 h 657225"/>
                <a:gd name="connsiteX18" fmla="*/ 3844290 w 4686300"/>
                <a:gd name="connsiteY18" fmla="*/ 612650 h 657225"/>
                <a:gd name="connsiteX19" fmla="*/ 2859405 w 4686300"/>
                <a:gd name="connsiteY19" fmla="*/ 601220 h 657225"/>
                <a:gd name="connsiteX20" fmla="*/ 2131695 w 4686300"/>
                <a:gd name="connsiteY20" fmla="*/ 591695 h 657225"/>
                <a:gd name="connsiteX21" fmla="*/ 1470660 w 4686300"/>
                <a:gd name="connsiteY21" fmla="*/ 585980 h 657225"/>
                <a:gd name="connsiteX22" fmla="*/ 1042988 w 4686300"/>
                <a:gd name="connsiteY22" fmla="*/ 575502 h 657225"/>
                <a:gd name="connsiteX23" fmla="*/ 614363 w 4686300"/>
                <a:gd name="connsiteY23" fmla="*/ 575502 h 657225"/>
                <a:gd name="connsiteX24" fmla="*/ 51435 w 4686300"/>
                <a:gd name="connsiteY24" fmla="*/ 565977 h 657225"/>
                <a:gd name="connsiteX25" fmla="*/ 0 w 4686300"/>
                <a:gd name="connsiteY25" fmla="*/ 549785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686300" h="657225">
                  <a:moveTo>
                    <a:pt x="0" y="549785"/>
                  </a:moveTo>
                  <a:cubicBezTo>
                    <a:pt x="96203" y="435485"/>
                    <a:pt x="192405" y="322137"/>
                    <a:pt x="288607" y="207837"/>
                  </a:cubicBezTo>
                  <a:cubicBezTo>
                    <a:pt x="297180" y="200217"/>
                    <a:pt x="307657" y="195455"/>
                    <a:pt x="319088" y="194502"/>
                  </a:cubicBezTo>
                  <a:cubicBezTo>
                    <a:pt x="404813" y="191645"/>
                    <a:pt x="489585" y="186882"/>
                    <a:pt x="574357" y="204980"/>
                  </a:cubicBezTo>
                  <a:cubicBezTo>
                    <a:pt x="627697" y="211647"/>
                    <a:pt x="681038" y="231650"/>
                    <a:pt x="734378" y="206885"/>
                  </a:cubicBezTo>
                  <a:cubicBezTo>
                    <a:pt x="768667" y="192597"/>
                    <a:pt x="805815" y="192597"/>
                    <a:pt x="842010" y="192597"/>
                  </a:cubicBezTo>
                  <a:cubicBezTo>
                    <a:pt x="1683067" y="192597"/>
                    <a:pt x="2524125" y="191645"/>
                    <a:pt x="3365183" y="193550"/>
                  </a:cubicBezTo>
                  <a:cubicBezTo>
                    <a:pt x="3443287" y="193550"/>
                    <a:pt x="3518535" y="175452"/>
                    <a:pt x="3594735" y="167832"/>
                  </a:cubicBezTo>
                  <a:cubicBezTo>
                    <a:pt x="3685223" y="158307"/>
                    <a:pt x="3775710" y="142115"/>
                    <a:pt x="3866198" y="132590"/>
                  </a:cubicBezTo>
                  <a:cubicBezTo>
                    <a:pt x="3939540" y="124970"/>
                    <a:pt x="4014787" y="127827"/>
                    <a:pt x="4087178" y="109730"/>
                  </a:cubicBezTo>
                  <a:cubicBezTo>
                    <a:pt x="4179570" y="86870"/>
                    <a:pt x="4272915" y="63057"/>
                    <a:pt x="4367212" y="60200"/>
                  </a:cubicBezTo>
                  <a:cubicBezTo>
                    <a:pt x="4451033" y="57342"/>
                    <a:pt x="4522470" y="21147"/>
                    <a:pt x="4600575" y="5907"/>
                  </a:cubicBezTo>
                  <a:cubicBezTo>
                    <a:pt x="4624387" y="1145"/>
                    <a:pt x="4647248" y="-3618"/>
                    <a:pt x="4671060" y="4002"/>
                  </a:cubicBezTo>
                  <a:cubicBezTo>
                    <a:pt x="4697730" y="26862"/>
                    <a:pt x="4682490" y="56390"/>
                    <a:pt x="4676775" y="79250"/>
                  </a:cubicBezTo>
                  <a:cubicBezTo>
                    <a:pt x="4632008" y="249747"/>
                    <a:pt x="4620578" y="423102"/>
                    <a:pt x="4612958" y="598362"/>
                  </a:cubicBezTo>
                  <a:cubicBezTo>
                    <a:pt x="4612005" y="616460"/>
                    <a:pt x="4612958" y="636462"/>
                    <a:pt x="4598670" y="650750"/>
                  </a:cubicBezTo>
                  <a:cubicBezTo>
                    <a:pt x="4560570" y="672657"/>
                    <a:pt x="4520565" y="654560"/>
                    <a:pt x="4482465" y="650750"/>
                  </a:cubicBezTo>
                  <a:cubicBezTo>
                    <a:pt x="4299585" y="633605"/>
                    <a:pt x="4116705" y="622175"/>
                    <a:pt x="3933825" y="621222"/>
                  </a:cubicBezTo>
                  <a:cubicBezTo>
                    <a:pt x="3904298" y="616460"/>
                    <a:pt x="3873817" y="613602"/>
                    <a:pt x="3844290" y="612650"/>
                  </a:cubicBezTo>
                  <a:cubicBezTo>
                    <a:pt x="3515678" y="602172"/>
                    <a:pt x="3187065" y="607887"/>
                    <a:pt x="2859405" y="601220"/>
                  </a:cubicBezTo>
                  <a:cubicBezTo>
                    <a:pt x="2616517" y="595505"/>
                    <a:pt x="2373630" y="602172"/>
                    <a:pt x="2131695" y="591695"/>
                  </a:cubicBezTo>
                  <a:cubicBezTo>
                    <a:pt x="1910715" y="582170"/>
                    <a:pt x="1690688" y="585980"/>
                    <a:pt x="1470660" y="585980"/>
                  </a:cubicBezTo>
                  <a:cubicBezTo>
                    <a:pt x="1327785" y="585980"/>
                    <a:pt x="1185863" y="574550"/>
                    <a:pt x="1042988" y="575502"/>
                  </a:cubicBezTo>
                  <a:cubicBezTo>
                    <a:pt x="900113" y="575502"/>
                    <a:pt x="757238" y="575502"/>
                    <a:pt x="614363" y="575502"/>
                  </a:cubicBezTo>
                  <a:cubicBezTo>
                    <a:pt x="426720" y="558357"/>
                    <a:pt x="239078" y="568835"/>
                    <a:pt x="51435" y="565977"/>
                  </a:cubicBezTo>
                  <a:cubicBezTo>
                    <a:pt x="30480" y="564072"/>
                    <a:pt x="12382" y="566930"/>
                    <a:pt x="0" y="5497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39D07AED-7269-40B3-AFA9-48DC1A7906C3}"/>
                </a:ext>
              </a:extLst>
            </p:cNvPr>
            <p:cNvSpPr/>
            <p:nvPr/>
          </p:nvSpPr>
          <p:spPr>
            <a:xfrm rot="16200000">
              <a:off x="2973456" y="4212725"/>
              <a:ext cx="1163163" cy="210274"/>
            </a:xfrm>
            <a:custGeom>
              <a:avLst/>
              <a:gdLst>
                <a:gd name="connsiteX0" fmla="*/ 795468 w 1163163"/>
                <a:gd name="connsiteY0" fmla="*/ 148639 h 210274"/>
                <a:gd name="connsiteX1" fmla="*/ 625169 w 1163163"/>
                <a:gd name="connsiteY1" fmla="*/ 148639 h 210274"/>
                <a:gd name="connsiteX2" fmla="*/ 628893 w 1163163"/>
                <a:gd name="connsiteY2" fmla="*/ 149492 h 210274"/>
                <a:gd name="connsiteX3" fmla="*/ 789243 w 1163163"/>
                <a:gd name="connsiteY3" fmla="*/ 149492 h 210274"/>
                <a:gd name="connsiteX4" fmla="*/ 809998 w 1163163"/>
                <a:gd name="connsiteY4" fmla="*/ 146649 h 210274"/>
                <a:gd name="connsiteX5" fmla="*/ 809145 w 1163163"/>
                <a:gd name="connsiteY5" fmla="*/ 145710 h 210274"/>
                <a:gd name="connsiteX6" fmla="*/ 806354 w 1163163"/>
                <a:gd name="connsiteY6" fmla="*/ 147148 h 210274"/>
                <a:gd name="connsiteX7" fmla="*/ 1161973 w 1163163"/>
                <a:gd name="connsiteY7" fmla="*/ 131865 h 210274"/>
                <a:gd name="connsiteX8" fmla="*/ 1159698 w 1163163"/>
                <a:gd name="connsiteY8" fmla="*/ 145796 h 210274"/>
                <a:gd name="connsiteX9" fmla="*/ 1102837 w 1163163"/>
                <a:gd name="connsiteY9" fmla="*/ 165413 h 210274"/>
                <a:gd name="connsiteX10" fmla="*/ 983427 w 1163163"/>
                <a:gd name="connsiteY10" fmla="*/ 185315 h 210274"/>
                <a:gd name="connsiteX11" fmla="*/ 818811 w 1163163"/>
                <a:gd name="connsiteY11" fmla="*/ 205785 h 210274"/>
                <a:gd name="connsiteX12" fmla="*/ 806302 w 1163163"/>
                <a:gd name="connsiteY12" fmla="*/ 206922 h 210274"/>
                <a:gd name="connsiteX13" fmla="*/ 490149 w 1163163"/>
                <a:gd name="connsiteY13" fmla="*/ 206922 h 210274"/>
                <a:gd name="connsiteX14" fmla="*/ 479062 w 1163163"/>
                <a:gd name="connsiteY14" fmla="*/ 206354 h 210274"/>
                <a:gd name="connsiteX15" fmla="*/ 475365 w 1163163"/>
                <a:gd name="connsiteY15" fmla="*/ 207207 h 210274"/>
                <a:gd name="connsiteX16" fmla="*/ 429592 w 1163163"/>
                <a:gd name="connsiteY16" fmla="*/ 207207 h 210274"/>
                <a:gd name="connsiteX17" fmla="*/ 418504 w 1163163"/>
                <a:gd name="connsiteY17" fmla="*/ 207207 h 210274"/>
                <a:gd name="connsiteX18" fmla="*/ 388651 w 1163163"/>
                <a:gd name="connsiteY18" fmla="*/ 207207 h 210274"/>
                <a:gd name="connsiteX19" fmla="*/ 352260 w 1163163"/>
                <a:gd name="connsiteY19" fmla="*/ 207207 h 210274"/>
                <a:gd name="connsiteX20" fmla="*/ 328662 w 1163163"/>
                <a:gd name="connsiteY20" fmla="*/ 208628 h 210274"/>
                <a:gd name="connsiteX21" fmla="*/ 242232 w 1163163"/>
                <a:gd name="connsiteY21" fmla="*/ 207491 h 210274"/>
                <a:gd name="connsiteX22" fmla="*/ 241663 w 1163163"/>
                <a:gd name="connsiteY22" fmla="*/ 205785 h 210274"/>
                <a:gd name="connsiteX23" fmla="*/ 241379 w 1163163"/>
                <a:gd name="connsiteY23" fmla="*/ 206069 h 210274"/>
                <a:gd name="connsiteX24" fmla="*/ 230859 w 1163163"/>
                <a:gd name="connsiteY24" fmla="*/ 208912 h 210274"/>
                <a:gd name="connsiteX25" fmla="*/ 160919 w 1163163"/>
                <a:gd name="connsiteY25" fmla="*/ 208912 h 210274"/>
                <a:gd name="connsiteX26" fmla="*/ 153527 w 1163163"/>
                <a:gd name="connsiteY26" fmla="*/ 208060 h 210274"/>
                <a:gd name="connsiteX27" fmla="*/ 148126 w 1163163"/>
                <a:gd name="connsiteY27" fmla="*/ 208912 h 210274"/>
                <a:gd name="connsiteX28" fmla="*/ 13932 w 1163163"/>
                <a:gd name="connsiteY28" fmla="*/ 208912 h 210274"/>
                <a:gd name="connsiteX29" fmla="*/ 0 w 1163163"/>
                <a:gd name="connsiteY29" fmla="*/ 203795 h 210274"/>
                <a:gd name="connsiteX30" fmla="*/ 82166 w 1163163"/>
                <a:gd name="connsiteY30" fmla="*/ 140963 h 210274"/>
                <a:gd name="connsiteX31" fmla="*/ 119126 w 1163163"/>
                <a:gd name="connsiteY31" fmla="*/ 140963 h 210274"/>
                <a:gd name="connsiteX32" fmla="*/ 208399 w 1163163"/>
                <a:gd name="connsiteY32" fmla="*/ 185883 h 210274"/>
                <a:gd name="connsiteX33" fmla="*/ 284878 w 1163163"/>
                <a:gd name="connsiteY33" fmla="*/ 162001 h 210274"/>
                <a:gd name="connsiteX34" fmla="*/ 307054 w 1163163"/>
                <a:gd name="connsiteY34" fmla="*/ 146933 h 210274"/>
                <a:gd name="connsiteX35" fmla="*/ 309613 w 1163163"/>
                <a:gd name="connsiteY35" fmla="*/ 149492 h 210274"/>
                <a:gd name="connsiteX36" fmla="*/ 310182 w 1163163"/>
                <a:gd name="connsiteY36" fmla="*/ 149776 h 210274"/>
                <a:gd name="connsiteX37" fmla="*/ 311603 w 1163163"/>
                <a:gd name="connsiteY37" fmla="*/ 146933 h 210274"/>
                <a:gd name="connsiteX38" fmla="*/ 317532 w 1163163"/>
                <a:gd name="connsiteY38" fmla="*/ 146618 h 210274"/>
                <a:gd name="connsiteX39" fmla="*/ 316827 w 1163163"/>
                <a:gd name="connsiteY39" fmla="*/ 146614 h 210274"/>
                <a:gd name="connsiteX40" fmla="*/ 312456 w 1163163"/>
                <a:gd name="connsiteY40" fmla="*/ 141247 h 210274"/>
                <a:gd name="connsiteX41" fmla="*/ 344298 w 1163163"/>
                <a:gd name="connsiteY41" fmla="*/ 107414 h 210274"/>
                <a:gd name="connsiteX42" fmla="*/ 372729 w 1163163"/>
                <a:gd name="connsiteY42" fmla="*/ 101444 h 210274"/>
                <a:gd name="connsiteX43" fmla="*/ 456885 w 1163163"/>
                <a:gd name="connsiteY43" fmla="*/ 141532 h 210274"/>
                <a:gd name="connsiteX44" fmla="*/ 452265 w 1163163"/>
                <a:gd name="connsiteY44" fmla="*/ 146543 h 210274"/>
                <a:gd name="connsiteX45" fmla="*/ 451156 w 1163163"/>
                <a:gd name="connsiteY45" fmla="*/ 146560 h 210274"/>
                <a:gd name="connsiteX46" fmla="*/ 472522 w 1163163"/>
                <a:gd name="connsiteY46" fmla="*/ 149207 h 210274"/>
                <a:gd name="connsiteX47" fmla="*/ 520002 w 1163163"/>
                <a:gd name="connsiteY47" fmla="*/ 146649 h 210274"/>
                <a:gd name="connsiteX48" fmla="*/ 527110 w 1163163"/>
                <a:gd name="connsiteY48" fmla="*/ 147217 h 210274"/>
                <a:gd name="connsiteX49" fmla="*/ 534405 w 1163163"/>
                <a:gd name="connsiteY49" fmla="*/ 147315 h 210274"/>
                <a:gd name="connsiteX50" fmla="*/ 528816 w 1163163"/>
                <a:gd name="connsiteY50" fmla="*/ 141816 h 210274"/>
                <a:gd name="connsiteX51" fmla="*/ 622354 w 1163163"/>
                <a:gd name="connsiteY51" fmla="*/ 70739 h 210274"/>
                <a:gd name="connsiteX52" fmla="*/ 646805 w 1163163"/>
                <a:gd name="connsiteY52" fmla="*/ 68180 h 210274"/>
                <a:gd name="connsiteX53" fmla="*/ 692578 w 1163163"/>
                <a:gd name="connsiteY53" fmla="*/ 99169 h 210274"/>
                <a:gd name="connsiteX54" fmla="*/ 809714 w 1163163"/>
                <a:gd name="connsiteY54" fmla="*/ 58229 h 210274"/>
                <a:gd name="connsiteX55" fmla="*/ 813125 w 1163163"/>
                <a:gd name="connsiteY55" fmla="*/ 40318 h 210274"/>
                <a:gd name="connsiteX56" fmla="*/ 829900 w 1163163"/>
                <a:gd name="connsiteY56" fmla="*/ 24396 h 210274"/>
                <a:gd name="connsiteX57" fmla="*/ 861174 w 1163163"/>
                <a:gd name="connsiteY57" fmla="*/ 25249 h 210274"/>
                <a:gd name="connsiteX58" fmla="*/ 861993 w 1163163"/>
                <a:gd name="connsiteY58" fmla="*/ 32853 h 210274"/>
                <a:gd name="connsiteX59" fmla="*/ 864017 w 1163163"/>
                <a:gd name="connsiteY59" fmla="*/ 24680 h 210274"/>
                <a:gd name="connsiteX60" fmla="*/ 866860 w 1163163"/>
                <a:gd name="connsiteY60" fmla="*/ 16435 h 210274"/>
                <a:gd name="connsiteX61" fmla="*/ 870272 w 1163163"/>
                <a:gd name="connsiteY61" fmla="*/ 5062 h 210274"/>
                <a:gd name="connsiteX62" fmla="*/ 907800 w 1163163"/>
                <a:gd name="connsiteY62" fmla="*/ 513 h 210274"/>
                <a:gd name="connsiteX63" fmla="*/ 1012710 w 1163163"/>
                <a:gd name="connsiteY63" fmla="*/ 798 h 210274"/>
                <a:gd name="connsiteX64" fmla="*/ 1063317 w 1163163"/>
                <a:gd name="connsiteY64" fmla="*/ 10464 h 210274"/>
                <a:gd name="connsiteX65" fmla="*/ 1080092 w 1163163"/>
                <a:gd name="connsiteY65" fmla="*/ 24680 h 210274"/>
                <a:gd name="connsiteX66" fmla="*/ 1105680 w 1163163"/>
                <a:gd name="connsiteY66" fmla="*/ 50268 h 210274"/>
                <a:gd name="connsiteX67" fmla="*/ 1119895 w 1163163"/>
                <a:gd name="connsiteY67" fmla="*/ 64199 h 210274"/>
                <a:gd name="connsiteX68" fmla="*/ 1156571 w 1163163"/>
                <a:gd name="connsiteY68" fmla="*/ 107414 h 210274"/>
                <a:gd name="connsiteX69" fmla="*/ 1161973 w 1163163"/>
                <a:gd name="connsiteY69" fmla="*/ 131865 h 21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163163" h="210274">
                  <a:moveTo>
                    <a:pt x="795468" y="148639"/>
                  </a:moveTo>
                  <a:lnTo>
                    <a:pt x="625169" y="148639"/>
                  </a:lnTo>
                  <a:lnTo>
                    <a:pt x="628893" y="149492"/>
                  </a:lnTo>
                  <a:cubicBezTo>
                    <a:pt x="682343" y="149492"/>
                    <a:pt x="735793" y="149492"/>
                    <a:pt x="789243" y="149492"/>
                  </a:cubicBezTo>
                  <a:close/>
                  <a:moveTo>
                    <a:pt x="809998" y="146649"/>
                  </a:moveTo>
                  <a:lnTo>
                    <a:pt x="809145" y="145710"/>
                  </a:lnTo>
                  <a:lnTo>
                    <a:pt x="806354" y="147148"/>
                  </a:lnTo>
                  <a:close/>
                  <a:moveTo>
                    <a:pt x="1161973" y="131865"/>
                  </a:moveTo>
                  <a:cubicBezTo>
                    <a:pt x="1161404" y="136414"/>
                    <a:pt x="1160551" y="141247"/>
                    <a:pt x="1159698" y="145796"/>
                  </a:cubicBezTo>
                  <a:cubicBezTo>
                    <a:pt x="1143777" y="160864"/>
                    <a:pt x="1122454" y="160864"/>
                    <a:pt x="1102837" y="165413"/>
                  </a:cubicBezTo>
                  <a:cubicBezTo>
                    <a:pt x="1063033" y="172237"/>
                    <a:pt x="1023230" y="178776"/>
                    <a:pt x="983427" y="185315"/>
                  </a:cubicBezTo>
                  <a:cubicBezTo>
                    <a:pt x="928555" y="192138"/>
                    <a:pt x="873967" y="201236"/>
                    <a:pt x="818811" y="205785"/>
                  </a:cubicBezTo>
                  <a:cubicBezTo>
                    <a:pt x="814831" y="207775"/>
                    <a:pt x="810567" y="206922"/>
                    <a:pt x="806302" y="206922"/>
                  </a:cubicBezTo>
                  <a:cubicBezTo>
                    <a:pt x="700823" y="206922"/>
                    <a:pt x="595629" y="206922"/>
                    <a:pt x="490149" y="206922"/>
                  </a:cubicBezTo>
                  <a:cubicBezTo>
                    <a:pt x="486454" y="206922"/>
                    <a:pt x="482473" y="208060"/>
                    <a:pt x="479062" y="206354"/>
                  </a:cubicBezTo>
                  <a:cubicBezTo>
                    <a:pt x="477924" y="206638"/>
                    <a:pt x="476503" y="206922"/>
                    <a:pt x="475365" y="207207"/>
                  </a:cubicBezTo>
                  <a:cubicBezTo>
                    <a:pt x="460013" y="207207"/>
                    <a:pt x="444944" y="207207"/>
                    <a:pt x="429592" y="207207"/>
                  </a:cubicBezTo>
                  <a:cubicBezTo>
                    <a:pt x="426180" y="207207"/>
                    <a:pt x="422200" y="207207"/>
                    <a:pt x="418504" y="207207"/>
                  </a:cubicBezTo>
                  <a:cubicBezTo>
                    <a:pt x="408553" y="207491"/>
                    <a:pt x="398602" y="207207"/>
                    <a:pt x="388651" y="207207"/>
                  </a:cubicBezTo>
                  <a:cubicBezTo>
                    <a:pt x="376426" y="207207"/>
                    <a:pt x="364485" y="207207"/>
                    <a:pt x="352260" y="207207"/>
                  </a:cubicBezTo>
                  <a:cubicBezTo>
                    <a:pt x="344299" y="207491"/>
                    <a:pt x="336622" y="207775"/>
                    <a:pt x="328662" y="208628"/>
                  </a:cubicBezTo>
                  <a:cubicBezTo>
                    <a:pt x="299662" y="211471"/>
                    <a:pt x="270947" y="210334"/>
                    <a:pt x="242232" y="207491"/>
                  </a:cubicBezTo>
                  <a:cubicBezTo>
                    <a:pt x="241948" y="206922"/>
                    <a:pt x="241948" y="206354"/>
                    <a:pt x="241663" y="205785"/>
                  </a:cubicBezTo>
                  <a:cubicBezTo>
                    <a:pt x="241663" y="206069"/>
                    <a:pt x="241379" y="206069"/>
                    <a:pt x="241379" y="206069"/>
                  </a:cubicBezTo>
                  <a:cubicBezTo>
                    <a:pt x="238536" y="209197"/>
                    <a:pt x="234556" y="208912"/>
                    <a:pt x="230859" y="208912"/>
                  </a:cubicBezTo>
                  <a:cubicBezTo>
                    <a:pt x="207546" y="208912"/>
                    <a:pt x="184233" y="208912"/>
                    <a:pt x="160919" y="208912"/>
                  </a:cubicBezTo>
                  <a:cubicBezTo>
                    <a:pt x="158361" y="208912"/>
                    <a:pt x="155802" y="208912"/>
                    <a:pt x="153527" y="208060"/>
                  </a:cubicBezTo>
                  <a:cubicBezTo>
                    <a:pt x="151821" y="208344"/>
                    <a:pt x="149831" y="208628"/>
                    <a:pt x="148126" y="208912"/>
                  </a:cubicBezTo>
                  <a:cubicBezTo>
                    <a:pt x="103205" y="209197"/>
                    <a:pt x="58568" y="209197"/>
                    <a:pt x="13932" y="208912"/>
                  </a:cubicBezTo>
                  <a:cubicBezTo>
                    <a:pt x="9098" y="208912"/>
                    <a:pt x="1991" y="212040"/>
                    <a:pt x="0" y="203795"/>
                  </a:cubicBezTo>
                  <a:cubicBezTo>
                    <a:pt x="29284" y="185315"/>
                    <a:pt x="54588" y="161717"/>
                    <a:pt x="82166" y="140963"/>
                  </a:cubicBezTo>
                  <a:cubicBezTo>
                    <a:pt x="94391" y="137551"/>
                    <a:pt x="106901" y="137551"/>
                    <a:pt x="119126" y="140963"/>
                  </a:cubicBezTo>
                  <a:cubicBezTo>
                    <a:pt x="146420" y="161148"/>
                    <a:pt x="176272" y="175648"/>
                    <a:pt x="208399" y="185883"/>
                  </a:cubicBezTo>
                  <a:cubicBezTo>
                    <a:pt x="237967" y="191285"/>
                    <a:pt x="261281" y="176501"/>
                    <a:pt x="284878" y="162001"/>
                  </a:cubicBezTo>
                  <a:cubicBezTo>
                    <a:pt x="292555" y="157453"/>
                    <a:pt x="299662" y="152050"/>
                    <a:pt x="307054" y="146933"/>
                  </a:cubicBezTo>
                  <a:cubicBezTo>
                    <a:pt x="309329" y="146080"/>
                    <a:pt x="310466" y="146933"/>
                    <a:pt x="309613" y="149492"/>
                  </a:cubicBezTo>
                  <a:cubicBezTo>
                    <a:pt x="309897" y="149776"/>
                    <a:pt x="309897" y="149776"/>
                    <a:pt x="310182" y="149776"/>
                  </a:cubicBezTo>
                  <a:cubicBezTo>
                    <a:pt x="310750" y="148923"/>
                    <a:pt x="311035" y="148070"/>
                    <a:pt x="311603" y="146933"/>
                  </a:cubicBezTo>
                  <a:lnTo>
                    <a:pt x="317532" y="146618"/>
                  </a:lnTo>
                  <a:lnTo>
                    <a:pt x="316827" y="146614"/>
                  </a:lnTo>
                  <a:cubicBezTo>
                    <a:pt x="314730" y="146152"/>
                    <a:pt x="313024" y="144801"/>
                    <a:pt x="312456" y="141247"/>
                  </a:cubicBezTo>
                  <a:cubicBezTo>
                    <a:pt x="323828" y="130728"/>
                    <a:pt x="334916" y="119924"/>
                    <a:pt x="344298" y="107414"/>
                  </a:cubicBezTo>
                  <a:cubicBezTo>
                    <a:pt x="352259" y="96895"/>
                    <a:pt x="361357" y="95757"/>
                    <a:pt x="372729" y="101444"/>
                  </a:cubicBezTo>
                  <a:cubicBezTo>
                    <a:pt x="400592" y="115091"/>
                    <a:pt x="428738" y="128169"/>
                    <a:pt x="456885" y="141532"/>
                  </a:cubicBezTo>
                  <a:cubicBezTo>
                    <a:pt x="456175" y="144944"/>
                    <a:pt x="454398" y="146152"/>
                    <a:pt x="452265" y="146543"/>
                  </a:cubicBezTo>
                  <a:lnTo>
                    <a:pt x="451156" y="146560"/>
                  </a:lnTo>
                  <a:lnTo>
                    <a:pt x="472522" y="149207"/>
                  </a:lnTo>
                  <a:cubicBezTo>
                    <a:pt x="488728" y="155462"/>
                    <a:pt x="504365" y="148923"/>
                    <a:pt x="520002" y="146649"/>
                  </a:cubicBezTo>
                  <a:cubicBezTo>
                    <a:pt x="522561" y="145796"/>
                    <a:pt x="524835" y="146649"/>
                    <a:pt x="527110" y="147217"/>
                  </a:cubicBezTo>
                  <a:lnTo>
                    <a:pt x="534405" y="147315"/>
                  </a:lnTo>
                  <a:lnTo>
                    <a:pt x="528816" y="141816"/>
                  </a:lnTo>
                  <a:cubicBezTo>
                    <a:pt x="564639" y="124473"/>
                    <a:pt x="599041" y="104571"/>
                    <a:pt x="622354" y="70739"/>
                  </a:cubicBezTo>
                  <a:cubicBezTo>
                    <a:pt x="629462" y="60503"/>
                    <a:pt x="637707" y="61641"/>
                    <a:pt x="646805" y="68180"/>
                  </a:cubicBezTo>
                  <a:cubicBezTo>
                    <a:pt x="661589" y="79268"/>
                    <a:pt x="676373" y="90072"/>
                    <a:pt x="692578" y="99169"/>
                  </a:cubicBezTo>
                  <a:cubicBezTo>
                    <a:pt x="742333" y="127316"/>
                    <a:pt x="787822" y="111395"/>
                    <a:pt x="809714" y="58229"/>
                  </a:cubicBezTo>
                  <a:cubicBezTo>
                    <a:pt x="811988" y="52543"/>
                    <a:pt x="813694" y="46572"/>
                    <a:pt x="813125" y="40318"/>
                  </a:cubicBezTo>
                  <a:cubicBezTo>
                    <a:pt x="811704" y="27523"/>
                    <a:pt x="817959" y="23259"/>
                    <a:pt x="829900" y="24396"/>
                  </a:cubicBezTo>
                  <a:cubicBezTo>
                    <a:pt x="840135" y="25249"/>
                    <a:pt x="850654" y="24965"/>
                    <a:pt x="861174" y="25249"/>
                  </a:cubicBezTo>
                  <a:lnTo>
                    <a:pt x="861993" y="32853"/>
                  </a:lnTo>
                  <a:lnTo>
                    <a:pt x="864017" y="24680"/>
                  </a:lnTo>
                  <a:cubicBezTo>
                    <a:pt x="864870" y="21836"/>
                    <a:pt x="866007" y="19278"/>
                    <a:pt x="866860" y="16435"/>
                  </a:cubicBezTo>
                  <a:cubicBezTo>
                    <a:pt x="867997" y="12739"/>
                    <a:pt x="869134" y="8758"/>
                    <a:pt x="870272" y="5062"/>
                  </a:cubicBezTo>
                  <a:cubicBezTo>
                    <a:pt x="882781" y="3072"/>
                    <a:pt x="895291" y="513"/>
                    <a:pt x="907800" y="513"/>
                  </a:cubicBezTo>
                  <a:cubicBezTo>
                    <a:pt x="942770" y="229"/>
                    <a:pt x="977740" y="-624"/>
                    <a:pt x="1012710" y="798"/>
                  </a:cubicBezTo>
                  <a:cubicBezTo>
                    <a:pt x="1029769" y="1651"/>
                    <a:pt x="1047965" y="229"/>
                    <a:pt x="1063317" y="10464"/>
                  </a:cubicBezTo>
                  <a:cubicBezTo>
                    <a:pt x="1069004" y="14729"/>
                    <a:pt x="1076112" y="17856"/>
                    <a:pt x="1080092" y="24680"/>
                  </a:cubicBezTo>
                  <a:cubicBezTo>
                    <a:pt x="1091464" y="30366"/>
                    <a:pt x="1100562" y="38327"/>
                    <a:pt x="1105680" y="50268"/>
                  </a:cubicBezTo>
                  <a:cubicBezTo>
                    <a:pt x="1111366" y="53964"/>
                    <a:pt x="1115915" y="58797"/>
                    <a:pt x="1119895" y="64199"/>
                  </a:cubicBezTo>
                  <a:cubicBezTo>
                    <a:pt x="1135248" y="75856"/>
                    <a:pt x="1145483" y="92061"/>
                    <a:pt x="1156571" y="107414"/>
                  </a:cubicBezTo>
                  <a:cubicBezTo>
                    <a:pt x="1156571" y="116227"/>
                    <a:pt x="1166522" y="123335"/>
                    <a:pt x="1161973" y="13186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65">
              <a:extLst>
                <a:ext uri="{FF2B5EF4-FFF2-40B4-BE49-F238E27FC236}">
                  <a16:creationId xmlns:a16="http://schemas.microsoft.com/office/drawing/2014/main" id="{E69F0A41-2F7C-47BD-B5B7-F68A3AAEAA8E}"/>
                </a:ext>
              </a:extLst>
            </p:cNvPr>
            <p:cNvSpPr/>
            <p:nvPr/>
          </p:nvSpPr>
          <p:spPr>
            <a:xfrm rot="16200000">
              <a:off x="2693559" y="4697032"/>
              <a:ext cx="2271631" cy="147841"/>
            </a:xfrm>
            <a:custGeom>
              <a:avLst/>
              <a:gdLst>
                <a:gd name="connsiteX0" fmla="*/ 7546713 w 7610475"/>
                <a:gd name="connsiteY0" fmla="*/ 168673 h 495300"/>
                <a:gd name="connsiteX1" fmla="*/ 7406695 w 7610475"/>
                <a:gd name="connsiteY1" fmla="*/ 144861 h 495300"/>
                <a:gd name="connsiteX2" fmla="*/ 7395266 w 7610475"/>
                <a:gd name="connsiteY2" fmla="*/ 157244 h 495300"/>
                <a:gd name="connsiteX3" fmla="*/ 7381930 w 7610475"/>
                <a:gd name="connsiteY3" fmla="*/ 152481 h 495300"/>
                <a:gd name="connsiteX4" fmla="*/ 7306683 w 7610475"/>
                <a:gd name="connsiteY4" fmla="*/ 153433 h 495300"/>
                <a:gd name="connsiteX5" fmla="*/ 7194288 w 7610475"/>
                <a:gd name="connsiteY5" fmla="*/ 136289 h 495300"/>
                <a:gd name="connsiteX6" fmla="*/ 7177143 w 7610475"/>
                <a:gd name="connsiteY6" fmla="*/ 130573 h 495300"/>
                <a:gd name="connsiteX7" fmla="*/ 6873295 w 7610475"/>
                <a:gd name="connsiteY7" fmla="*/ 111523 h 495300"/>
                <a:gd name="connsiteX8" fmla="*/ 6866628 w 7610475"/>
                <a:gd name="connsiteY8" fmla="*/ 112476 h 495300"/>
                <a:gd name="connsiteX9" fmla="*/ 6793285 w 7610475"/>
                <a:gd name="connsiteY9" fmla="*/ 106761 h 495300"/>
                <a:gd name="connsiteX10" fmla="*/ 6624693 w 7610475"/>
                <a:gd name="connsiteY10" fmla="*/ 102951 h 495300"/>
                <a:gd name="connsiteX11" fmla="*/ 6621835 w 7610475"/>
                <a:gd name="connsiteY11" fmla="*/ 98189 h 495300"/>
                <a:gd name="connsiteX12" fmla="*/ 6517060 w 7610475"/>
                <a:gd name="connsiteY12" fmla="*/ 95331 h 495300"/>
                <a:gd name="connsiteX13" fmla="*/ 6313225 w 7610475"/>
                <a:gd name="connsiteY13" fmla="*/ 89616 h 495300"/>
                <a:gd name="connsiteX14" fmla="*/ 5667430 w 7610475"/>
                <a:gd name="connsiteY14" fmla="*/ 79139 h 495300"/>
                <a:gd name="connsiteX15" fmla="*/ 5243568 w 7610475"/>
                <a:gd name="connsiteY15" fmla="*/ 77233 h 495300"/>
                <a:gd name="connsiteX16" fmla="*/ 5241663 w 7610475"/>
                <a:gd name="connsiteY16" fmla="*/ 77233 h 495300"/>
                <a:gd name="connsiteX17" fmla="*/ 5237853 w 7610475"/>
                <a:gd name="connsiteY17" fmla="*/ 73423 h 495300"/>
                <a:gd name="connsiteX18" fmla="*/ 5117838 w 7610475"/>
                <a:gd name="connsiteY18" fmla="*/ 68661 h 495300"/>
                <a:gd name="connsiteX19" fmla="*/ 4384413 w 7610475"/>
                <a:gd name="connsiteY19" fmla="*/ 66756 h 495300"/>
                <a:gd name="connsiteX20" fmla="*/ 4384413 w 7610475"/>
                <a:gd name="connsiteY20" fmla="*/ 66756 h 495300"/>
                <a:gd name="connsiteX21" fmla="*/ 4384413 w 7610475"/>
                <a:gd name="connsiteY21" fmla="*/ 66756 h 495300"/>
                <a:gd name="connsiteX22" fmla="*/ 4324405 w 7610475"/>
                <a:gd name="connsiteY22" fmla="*/ 58183 h 495300"/>
                <a:gd name="connsiteX23" fmla="*/ 3727188 w 7610475"/>
                <a:gd name="connsiteY23" fmla="*/ 57231 h 495300"/>
                <a:gd name="connsiteX24" fmla="*/ 3410958 w 7610475"/>
                <a:gd name="connsiteY24" fmla="*/ 56279 h 495300"/>
                <a:gd name="connsiteX25" fmla="*/ 3407148 w 7610475"/>
                <a:gd name="connsiteY25" fmla="*/ 56279 h 495300"/>
                <a:gd name="connsiteX26" fmla="*/ 3392860 w 7610475"/>
                <a:gd name="connsiteY26" fmla="*/ 48658 h 495300"/>
                <a:gd name="connsiteX27" fmla="*/ 3203313 w 7610475"/>
                <a:gd name="connsiteY27" fmla="*/ 46754 h 495300"/>
                <a:gd name="connsiteX28" fmla="*/ 2759448 w 7610475"/>
                <a:gd name="connsiteY28" fmla="*/ 48658 h 495300"/>
                <a:gd name="connsiteX29" fmla="*/ 2756590 w 7610475"/>
                <a:gd name="connsiteY29" fmla="*/ 47706 h 495300"/>
                <a:gd name="connsiteX30" fmla="*/ 2716585 w 7610475"/>
                <a:gd name="connsiteY30" fmla="*/ 43896 h 495300"/>
                <a:gd name="connsiteX31" fmla="*/ 2589903 w 7610475"/>
                <a:gd name="connsiteY31" fmla="*/ 38181 h 495300"/>
                <a:gd name="connsiteX32" fmla="*/ 2583235 w 7610475"/>
                <a:gd name="connsiteY32" fmla="*/ 37229 h 495300"/>
                <a:gd name="connsiteX33" fmla="*/ 2516560 w 7610475"/>
                <a:gd name="connsiteY33" fmla="*/ 104856 h 495300"/>
                <a:gd name="connsiteX34" fmla="*/ 2405118 w 7610475"/>
                <a:gd name="connsiteY34" fmla="*/ 114381 h 495300"/>
                <a:gd name="connsiteX35" fmla="*/ 2405118 w 7610475"/>
                <a:gd name="connsiteY35" fmla="*/ 114381 h 495300"/>
                <a:gd name="connsiteX36" fmla="*/ 2400355 w 7610475"/>
                <a:gd name="connsiteY36" fmla="*/ 106761 h 495300"/>
                <a:gd name="connsiteX37" fmla="*/ 2156515 w 7610475"/>
                <a:gd name="connsiteY37" fmla="*/ 28656 h 495300"/>
                <a:gd name="connsiteX38" fmla="*/ 2133655 w 7610475"/>
                <a:gd name="connsiteY38" fmla="*/ 23894 h 495300"/>
                <a:gd name="connsiteX39" fmla="*/ 1528818 w 7610475"/>
                <a:gd name="connsiteY39" fmla="*/ 20083 h 495300"/>
                <a:gd name="connsiteX40" fmla="*/ 1349748 w 7610475"/>
                <a:gd name="connsiteY40" fmla="*/ 28656 h 495300"/>
                <a:gd name="connsiteX41" fmla="*/ 1347843 w 7610475"/>
                <a:gd name="connsiteY41" fmla="*/ 20083 h 495300"/>
                <a:gd name="connsiteX42" fmla="*/ 1301170 w 7610475"/>
                <a:gd name="connsiteY42" fmla="*/ 15321 h 495300"/>
                <a:gd name="connsiteX43" fmla="*/ 836350 w 7610475"/>
                <a:gd name="connsiteY43" fmla="*/ 15321 h 495300"/>
                <a:gd name="connsiteX44" fmla="*/ 850638 w 7610475"/>
                <a:gd name="connsiteY44" fmla="*/ 9606 h 495300"/>
                <a:gd name="connsiteX45" fmla="*/ 647755 w 7610475"/>
                <a:gd name="connsiteY45" fmla="*/ 1986 h 495300"/>
                <a:gd name="connsiteX46" fmla="*/ 582985 w 7610475"/>
                <a:gd name="connsiteY46" fmla="*/ 10558 h 495300"/>
                <a:gd name="connsiteX47" fmla="*/ 3865 w 7610475"/>
                <a:gd name="connsiteY47" fmla="*/ 11511 h 495300"/>
                <a:gd name="connsiteX48" fmla="*/ 55 w 7610475"/>
                <a:gd name="connsiteY48" fmla="*/ 162006 h 495300"/>
                <a:gd name="connsiteX49" fmla="*/ 32440 w 7610475"/>
                <a:gd name="connsiteY49" fmla="*/ 242969 h 495300"/>
                <a:gd name="connsiteX50" fmla="*/ 219130 w 7610475"/>
                <a:gd name="connsiteY50" fmla="*/ 430611 h 495300"/>
                <a:gd name="connsiteX51" fmla="*/ 237228 w 7610475"/>
                <a:gd name="connsiteY51" fmla="*/ 434421 h 495300"/>
                <a:gd name="connsiteX52" fmla="*/ 931600 w 7610475"/>
                <a:gd name="connsiteY52" fmla="*/ 443946 h 495300"/>
                <a:gd name="connsiteX53" fmla="*/ 1004943 w 7610475"/>
                <a:gd name="connsiteY53" fmla="*/ 442041 h 495300"/>
                <a:gd name="connsiteX54" fmla="*/ 1109718 w 7610475"/>
                <a:gd name="connsiteY54" fmla="*/ 439183 h 495300"/>
                <a:gd name="connsiteX55" fmla="*/ 1262118 w 7610475"/>
                <a:gd name="connsiteY55" fmla="*/ 440136 h 495300"/>
                <a:gd name="connsiteX56" fmla="*/ 1327840 w 7610475"/>
                <a:gd name="connsiteY56" fmla="*/ 442041 h 495300"/>
                <a:gd name="connsiteX57" fmla="*/ 1365940 w 7610475"/>
                <a:gd name="connsiteY57" fmla="*/ 441089 h 495300"/>
                <a:gd name="connsiteX58" fmla="*/ 1954585 w 7610475"/>
                <a:gd name="connsiteY58" fmla="*/ 448708 h 495300"/>
                <a:gd name="connsiteX59" fmla="*/ 2065075 w 7610475"/>
                <a:gd name="connsiteY59" fmla="*/ 440136 h 495300"/>
                <a:gd name="connsiteX60" fmla="*/ 2066028 w 7610475"/>
                <a:gd name="connsiteY60" fmla="*/ 440136 h 495300"/>
                <a:gd name="connsiteX61" fmla="*/ 2335585 w 7610475"/>
                <a:gd name="connsiteY61" fmla="*/ 444898 h 495300"/>
                <a:gd name="connsiteX62" fmla="*/ 2325108 w 7610475"/>
                <a:gd name="connsiteY62" fmla="*/ 449661 h 495300"/>
                <a:gd name="connsiteX63" fmla="*/ 2525133 w 7610475"/>
                <a:gd name="connsiteY63" fmla="*/ 449661 h 495300"/>
                <a:gd name="connsiteX64" fmla="*/ 2525133 w 7610475"/>
                <a:gd name="connsiteY64" fmla="*/ 449661 h 495300"/>
                <a:gd name="connsiteX65" fmla="*/ 2575615 w 7610475"/>
                <a:gd name="connsiteY65" fmla="*/ 459186 h 495300"/>
                <a:gd name="connsiteX66" fmla="*/ 2982333 w 7610475"/>
                <a:gd name="connsiteY66" fmla="*/ 460139 h 495300"/>
                <a:gd name="connsiteX67" fmla="*/ 3126160 w 7610475"/>
                <a:gd name="connsiteY67" fmla="*/ 460139 h 495300"/>
                <a:gd name="connsiteX68" fmla="*/ 3126160 w 7610475"/>
                <a:gd name="connsiteY68" fmla="*/ 460139 h 495300"/>
                <a:gd name="connsiteX69" fmla="*/ 3169023 w 7610475"/>
                <a:gd name="connsiteY69" fmla="*/ 464901 h 495300"/>
                <a:gd name="connsiteX70" fmla="*/ 3334758 w 7610475"/>
                <a:gd name="connsiteY70" fmla="*/ 468711 h 495300"/>
                <a:gd name="connsiteX71" fmla="*/ 3526210 w 7610475"/>
                <a:gd name="connsiteY71" fmla="*/ 468711 h 495300"/>
                <a:gd name="connsiteX72" fmla="*/ 3526210 w 7610475"/>
                <a:gd name="connsiteY72" fmla="*/ 468711 h 495300"/>
                <a:gd name="connsiteX73" fmla="*/ 3534783 w 7610475"/>
                <a:gd name="connsiteY73" fmla="*/ 469664 h 495300"/>
                <a:gd name="connsiteX74" fmla="*/ 3842440 w 7610475"/>
                <a:gd name="connsiteY74" fmla="*/ 469664 h 495300"/>
                <a:gd name="connsiteX75" fmla="*/ 3916735 w 7610475"/>
                <a:gd name="connsiteY75" fmla="*/ 478236 h 495300"/>
                <a:gd name="connsiteX76" fmla="*/ 4297735 w 7610475"/>
                <a:gd name="connsiteY76" fmla="*/ 480141 h 495300"/>
                <a:gd name="connsiteX77" fmla="*/ 4477758 w 7610475"/>
                <a:gd name="connsiteY77" fmla="*/ 479189 h 495300"/>
                <a:gd name="connsiteX78" fmla="*/ 4650160 w 7610475"/>
                <a:gd name="connsiteY78" fmla="*/ 486808 h 495300"/>
                <a:gd name="connsiteX79" fmla="*/ 5021635 w 7610475"/>
                <a:gd name="connsiteY79" fmla="*/ 489666 h 495300"/>
                <a:gd name="connsiteX80" fmla="*/ 5338818 w 7610475"/>
                <a:gd name="connsiteY80" fmla="*/ 488714 h 495300"/>
                <a:gd name="connsiteX81" fmla="*/ 5422638 w 7610475"/>
                <a:gd name="connsiteY81" fmla="*/ 497286 h 495300"/>
                <a:gd name="connsiteX82" fmla="*/ 6545635 w 7610475"/>
                <a:gd name="connsiteY82" fmla="*/ 458233 h 495300"/>
                <a:gd name="connsiteX83" fmla="*/ 6745660 w 7610475"/>
                <a:gd name="connsiteY83" fmla="*/ 439183 h 495300"/>
                <a:gd name="connsiteX84" fmla="*/ 6745660 w 7610475"/>
                <a:gd name="connsiteY84" fmla="*/ 439183 h 495300"/>
                <a:gd name="connsiteX85" fmla="*/ 6919016 w 7610475"/>
                <a:gd name="connsiteY85" fmla="*/ 411561 h 495300"/>
                <a:gd name="connsiteX86" fmla="*/ 6919016 w 7610475"/>
                <a:gd name="connsiteY86" fmla="*/ 411561 h 495300"/>
                <a:gd name="connsiteX87" fmla="*/ 7004741 w 7610475"/>
                <a:gd name="connsiteY87" fmla="*/ 402036 h 495300"/>
                <a:gd name="connsiteX88" fmla="*/ 7289538 w 7610475"/>
                <a:gd name="connsiteY88" fmla="*/ 362983 h 495300"/>
                <a:gd name="connsiteX89" fmla="*/ 7289538 w 7610475"/>
                <a:gd name="connsiteY89" fmla="*/ 362983 h 495300"/>
                <a:gd name="connsiteX90" fmla="*/ 7289538 w 7610475"/>
                <a:gd name="connsiteY90" fmla="*/ 362983 h 495300"/>
                <a:gd name="connsiteX91" fmla="*/ 7415268 w 7610475"/>
                <a:gd name="connsiteY91" fmla="*/ 332504 h 495300"/>
                <a:gd name="connsiteX92" fmla="*/ 7448605 w 7610475"/>
                <a:gd name="connsiteY92" fmla="*/ 335361 h 495300"/>
                <a:gd name="connsiteX93" fmla="*/ 7500041 w 7610475"/>
                <a:gd name="connsiteY93" fmla="*/ 344886 h 495300"/>
                <a:gd name="connsiteX94" fmla="*/ 7614341 w 7610475"/>
                <a:gd name="connsiteY94" fmla="*/ 274401 h 495300"/>
                <a:gd name="connsiteX95" fmla="*/ 7546713 w 7610475"/>
                <a:gd name="connsiteY95" fmla="*/ 168673 h 495300"/>
                <a:gd name="connsiteX96" fmla="*/ 812538 w 7610475"/>
                <a:gd name="connsiteY96" fmla="*/ 15321 h 495300"/>
                <a:gd name="connsiteX97" fmla="*/ 835398 w 7610475"/>
                <a:gd name="connsiteY97" fmla="*/ 15321 h 495300"/>
                <a:gd name="connsiteX98" fmla="*/ 812538 w 7610475"/>
                <a:gd name="connsiteY98" fmla="*/ 15321 h 495300"/>
                <a:gd name="connsiteX99" fmla="*/ 2341300 w 7610475"/>
                <a:gd name="connsiteY99" fmla="*/ 444898 h 495300"/>
                <a:gd name="connsiteX100" fmla="*/ 2347968 w 7610475"/>
                <a:gd name="connsiteY100" fmla="*/ 444898 h 495300"/>
                <a:gd name="connsiteX101" fmla="*/ 2341300 w 7610475"/>
                <a:gd name="connsiteY101" fmla="*/ 444898 h 495300"/>
                <a:gd name="connsiteX102" fmla="*/ 4352980 w 7610475"/>
                <a:gd name="connsiteY102" fmla="*/ 73423 h 495300"/>
                <a:gd name="connsiteX103" fmla="*/ 4320595 w 7610475"/>
                <a:gd name="connsiteY103" fmla="*/ 74376 h 495300"/>
                <a:gd name="connsiteX104" fmla="*/ 4352980 w 7610475"/>
                <a:gd name="connsiteY104" fmla="*/ 73423 h 495300"/>
                <a:gd name="connsiteX105" fmla="*/ 4497760 w 7610475"/>
                <a:gd name="connsiteY105" fmla="*/ 72471 h 495300"/>
                <a:gd name="connsiteX106" fmla="*/ 4364410 w 7610475"/>
                <a:gd name="connsiteY106" fmla="*/ 73423 h 495300"/>
                <a:gd name="connsiteX107" fmla="*/ 4379650 w 7610475"/>
                <a:gd name="connsiteY107" fmla="*/ 69614 h 495300"/>
                <a:gd name="connsiteX108" fmla="*/ 4497760 w 7610475"/>
                <a:gd name="connsiteY108" fmla="*/ 72471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7610475" h="495300">
                  <a:moveTo>
                    <a:pt x="7546713" y="168673"/>
                  </a:moveTo>
                  <a:cubicBezTo>
                    <a:pt x="7501945" y="150576"/>
                    <a:pt x="7457178" y="131526"/>
                    <a:pt x="7406695" y="144861"/>
                  </a:cubicBezTo>
                  <a:cubicBezTo>
                    <a:pt x="7401933" y="148671"/>
                    <a:pt x="7398123" y="152481"/>
                    <a:pt x="7395266" y="157244"/>
                  </a:cubicBezTo>
                  <a:cubicBezTo>
                    <a:pt x="7391455" y="154386"/>
                    <a:pt x="7386693" y="153433"/>
                    <a:pt x="7381930" y="152481"/>
                  </a:cubicBezTo>
                  <a:cubicBezTo>
                    <a:pt x="7357166" y="154386"/>
                    <a:pt x="7331448" y="154386"/>
                    <a:pt x="7306683" y="153433"/>
                  </a:cubicBezTo>
                  <a:cubicBezTo>
                    <a:pt x="7269535" y="147719"/>
                    <a:pt x="7231435" y="142004"/>
                    <a:pt x="7194288" y="136289"/>
                  </a:cubicBezTo>
                  <a:cubicBezTo>
                    <a:pt x="7190478" y="130573"/>
                    <a:pt x="7183810" y="131526"/>
                    <a:pt x="7177143" y="130573"/>
                  </a:cubicBezTo>
                  <a:cubicBezTo>
                    <a:pt x="7076178" y="121048"/>
                    <a:pt x="6974260" y="112476"/>
                    <a:pt x="6873295" y="111523"/>
                  </a:cubicBezTo>
                  <a:cubicBezTo>
                    <a:pt x="6871391" y="111523"/>
                    <a:pt x="6869485" y="112476"/>
                    <a:pt x="6866628" y="112476"/>
                  </a:cubicBezTo>
                  <a:cubicBezTo>
                    <a:pt x="6844720" y="99141"/>
                    <a:pt x="6818050" y="110571"/>
                    <a:pt x="6793285" y="106761"/>
                  </a:cubicBezTo>
                  <a:cubicBezTo>
                    <a:pt x="6737088" y="116286"/>
                    <a:pt x="6680891" y="109619"/>
                    <a:pt x="6624693" y="102951"/>
                  </a:cubicBezTo>
                  <a:cubicBezTo>
                    <a:pt x="6624693" y="101046"/>
                    <a:pt x="6623741" y="100094"/>
                    <a:pt x="6621835" y="98189"/>
                  </a:cubicBezTo>
                  <a:cubicBezTo>
                    <a:pt x="6586593" y="97236"/>
                    <a:pt x="6552303" y="96283"/>
                    <a:pt x="6517060" y="95331"/>
                  </a:cubicBezTo>
                  <a:cubicBezTo>
                    <a:pt x="6449433" y="96283"/>
                    <a:pt x="6380853" y="92473"/>
                    <a:pt x="6313225" y="89616"/>
                  </a:cubicBezTo>
                  <a:cubicBezTo>
                    <a:pt x="6097960" y="81996"/>
                    <a:pt x="5882695" y="81996"/>
                    <a:pt x="5667430" y="79139"/>
                  </a:cubicBezTo>
                  <a:cubicBezTo>
                    <a:pt x="5526460" y="84854"/>
                    <a:pt x="5385491" y="84854"/>
                    <a:pt x="5243568" y="77233"/>
                  </a:cubicBezTo>
                  <a:cubicBezTo>
                    <a:pt x="5242616" y="77233"/>
                    <a:pt x="5241663" y="77233"/>
                    <a:pt x="5241663" y="77233"/>
                  </a:cubicBezTo>
                  <a:cubicBezTo>
                    <a:pt x="5240710" y="76281"/>
                    <a:pt x="5239758" y="74376"/>
                    <a:pt x="5237853" y="73423"/>
                  </a:cubicBezTo>
                  <a:cubicBezTo>
                    <a:pt x="5197848" y="68661"/>
                    <a:pt x="5157843" y="77233"/>
                    <a:pt x="5117838" y="68661"/>
                  </a:cubicBezTo>
                  <a:cubicBezTo>
                    <a:pt x="4873045" y="67708"/>
                    <a:pt x="4629205" y="67708"/>
                    <a:pt x="4384413" y="66756"/>
                  </a:cubicBezTo>
                  <a:cubicBezTo>
                    <a:pt x="4384413" y="66756"/>
                    <a:pt x="4384413" y="66756"/>
                    <a:pt x="4384413" y="66756"/>
                  </a:cubicBezTo>
                  <a:cubicBezTo>
                    <a:pt x="4384413" y="66756"/>
                    <a:pt x="4384413" y="66756"/>
                    <a:pt x="4384413" y="66756"/>
                  </a:cubicBezTo>
                  <a:cubicBezTo>
                    <a:pt x="4365363" y="57231"/>
                    <a:pt x="4344408" y="58183"/>
                    <a:pt x="4324405" y="58183"/>
                  </a:cubicBezTo>
                  <a:cubicBezTo>
                    <a:pt x="4125333" y="58183"/>
                    <a:pt x="3926260" y="57231"/>
                    <a:pt x="3727188" y="57231"/>
                  </a:cubicBezTo>
                  <a:cubicBezTo>
                    <a:pt x="3621460" y="50564"/>
                    <a:pt x="3516685" y="49611"/>
                    <a:pt x="3410958" y="56279"/>
                  </a:cubicBezTo>
                  <a:cubicBezTo>
                    <a:pt x="3410005" y="56279"/>
                    <a:pt x="3409053" y="56279"/>
                    <a:pt x="3407148" y="56279"/>
                  </a:cubicBezTo>
                  <a:cubicBezTo>
                    <a:pt x="3401433" y="54373"/>
                    <a:pt x="3396670" y="52469"/>
                    <a:pt x="3392860" y="48658"/>
                  </a:cubicBezTo>
                  <a:cubicBezTo>
                    <a:pt x="3329995" y="47706"/>
                    <a:pt x="3266178" y="47706"/>
                    <a:pt x="3203313" y="46754"/>
                  </a:cubicBezTo>
                  <a:cubicBezTo>
                    <a:pt x="3055675" y="47706"/>
                    <a:pt x="2907085" y="47706"/>
                    <a:pt x="2759448" y="48658"/>
                  </a:cubicBezTo>
                  <a:cubicBezTo>
                    <a:pt x="2758495" y="48658"/>
                    <a:pt x="2757543" y="47706"/>
                    <a:pt x="2756590" y="47706"/>
                  </a:cubicBezTo>
                  <a:cubicBezTo>
                    <a:pt x="2743255" y="42944"/>
                    <a:pt x="2729920" y="43896"/>
                    <a:pt x="2716585" y="43896"/>
                  </a:cubicBezTo>
                  <a:cubicBezTo>
                    <a:pt x="2673723" y="50564"/>
                    <a:pt x="2631813" y="42944"/>
                    <a:pt x="2589903" y="38181"/>
                  </a:cubicBezTo>
                  <a:cubicBezTo>
                    <a:pt x="2587998" y="38181"/>
                    <a:pt x="2585140" y="37229"/>
                    <a:pt x="2583235" y="37229"/>
                  </a:cubicBezTo>
                  <a:cubicBezTo>
                    <a:pt x="2561328" y="60089"/>
                    <a:pt x="2539420" y="81996"/>
                    <a:pt x="2516560" y="104856"/>
                  </a:cubicBezTo>
                  <a:cubicBezTo>
                    <a:pt x="2482270" y="141051"/>
                    <a:pt x="2443218" y="121048"/>
                    <a:pt x="2405118" y="114381"/>
                  </a:cubicBezTo>
                  <a:cubicBezTo>
                    <a:pt x="2405118" y="114381"/>
                    <a:pt x="2405118" y="114381"/>
                    <a:pt x="2405118" y="114381"/>
                  </a:cubicBezTo>
                  <a:cubicBezTo>
                    <a:pt x="2403213" y="111523"/>
                    <a:pt x="2401308" y="109619"/>
                    <a:pt x="2400355" y="106761"/>
                  </a:cubicBezTo>
                  <a:cubicBezTo>
                    <a:pt x="2313678" y="96283"/>
                    <a:pt x="2233668" y="65804"/>
                    <a:pt x="2156515" y="28656"/>
                  </a:cubicBezTo>
                  <a:cubicBezTo>
                    <a:pt x="2148895" y="24846"/>
                    <a:pt x="2142228" y="23894"/>
                    <a:pt x="2133655" y="23894"/>
                  </a:cubicBezTo>
                  <a:cubicBezTo>
                    <a:pt x="1931725" y="28656"/>
                    <a:pt x="1729795" y="17226"/>
                    <a:pt x="1528818" y="20083"/>
                  </a:cubicBezTo>
                  <a:cubicBezTo>
                    <a:pt x="1469763" y="24846"/>
                    <a:pt x="1408803" y="9606"/>
                    <a:pt x="1349748" y="28656"/>
                  </a:cubicBezTo>
                  <a:cubicBezTo>
                    <a:pt x="1349748" y="25798"/>
                    <a:pt x="1348795" y="22941"/>
                    <a:pt x="1347843" y="20083"/>
                  </a:cubicBezTo>
                  <a:cubicBezTo>
                    <a:pt x="1332603" y="11511"/>
                    <a:pt x="1316410" y="15321"/>
                    <a:pt x="1301170" y="15321"/>
                  </a:cubicBezTo>
                  <a:cubicBezTo>
                    <a:pt x="1144960" y="15321"/>
                    <a:pt x="988750" y="15321"/>
                    <a:pt x="836350" y="15321"/>
                  </a:cubicBezTo>
                  <a:cubicBezTo>
                    <a:pt x="841113" y="15321"/>
                    <a:pt x="846828" y="13416"/>
                    <a:pt x="850638" y="9606"/>
                  </a:cubicBezTo>
                  <a:cubicBezTo>
                    <a:pt x="783963" y="-7539"/>
                    <a:pt x="715383" y="3891"/>
                    <a:pt x="647755" y="1986"/>
                  </a:cubicBezTo>
                  <a:cubicBezTo>
                    <a:pt x="627753" y="13416"/>
                    <a:pt x="604893" y="10558"/>
                    <a:pt x="582985" y="10558"/>
                  </a:cubicBezTo>
                  <a:cubicBezTo>
                    <a:pt x="389628" y="10558"/>
                    <a:pt x="196270" y="10558"/>
                    <a:pt x="3865" y="11511"/>
                  </a:cubicBezTo>
                  <a:cubicBezTo>
                    <a:pt x="1960" y="61994"/>
                    <a:pt x="1008" y="112476"/>
                    <a:pt x="55" y="162006"/>
                  </a:cubicBezTo>
                  <a:cubicBezTo>
                    <a:pt x="-897" y="193439"/>
                    <a:pt x="10533" y="221061"/>
                    <a:pt x="32440" y="242969"/>
                  </a:cubicBezTo>
                  <a:cubicBezTo>
                    <a:pt x="94353" y="305833"/>
                    <a:pt x="156265" y="367746"/>
                    <a:pt x="219130" y="430611"/>
                  </a:cubicBezTo>
                  <a:cubicBezTo>
                    <a:pt x="224845" y="433469"/>
                    <a:pt x="231513" y="433469"/>
                    <a:pt x="237228" y="434421"/>
                  </a:cubicBezTo>
                  <a:cubicBezTo>
                    <a:pt x="468685" y="441089"/>
                    <a:pt x="700143" y="437279"/>
                    <a:pt x="931600" y="443946"/>
                  </a:cubicBezTo>
                  <a:cubicBezTo>
                    <a:pt x="956365" y="442994"/>
                    <a:pt x="981130" y="445851"/>
                    <a:pt x="1004943" y="442041"/>
                  </a:cubicBezTo>
                  <a:cubicBezTo>
                    <a:pt x="1040185" y="440136"/>
                    <a:pt x="1074475" y="440136"/>
                    <a:pt x="1109718" y="439183"/>
                  </a:cubicBezTo>
                  <a:cubicBezTo>
                    <a:pt x="1160200" y="439183"/>
                    <a:pt x="1211635" y="440136"/>
                    <a:pt x="1262118" y="440136"/>
                  </a:cubicBezTo>
                  <a:cubicBezTo>
                    <a:pt x="1284025" y="440136"/>
                    <a:pt x="1305933" y="441089"/>
                    <a:pt x="1327840" y="442041"/>
                  </a:cubicBezTo>
                  <a:cubicBezTo>
                    <a:pt x="1341175" y="442041"/>
                    <a:pt x="1354510" y="445851"/>
                    <a:pt x="1365940" y="441089"/>
                  </a:cubicBezTo>
                  <a:cubicBezTo>
                    <a:pt x="1562155" y="443946"/>
                    <a:pt x="1758370" y="453471"/>
                    <a:pt x="1954585" y="448708"/>
                  </a:cubicBezTo>
                  <a:cubicBezTo>
                    <a:pt x="1990780" y="437279"/>
                    <a:pt x="2028880" y="451566"/>
                    <a:pt x="2065075" y="440136"/>
                  </a:cubicBezTo>
                  <a:cubicBezTo>
                    <a:pt x="2065075" y="440136"/>
                    <a:pt x="2065075" y="440136"/>
                    <a:pt x="2066028" y="440136"/>
                  </a:cubicBezTo>
                  <a:cubicBezTo>
                    <a:pt x="2156515" y="449661"/>
                    <a:pt x="2247955" y="441089"/>
                    <a:pt x="2335585" y="444898"/>
                  </a:cubicBezTo>
                  <a:cubicBezTo>
                    <a:pt x="2331775" y="444898"/>
                    <a:pt x="2327965" y="445851"/>
                    <a:pt x="2325108" y="449661"/>
                  </a:cubicBezTo>
                  <a:cubicBezTo>
                    <a:pt x="2391783" y="465854"/>
                    <a:pt x="2458458" y="462044"/>
                    <a:pt x="2525133" y="449661"/>
                  </a:cubicBezTo>
                  <a:cubicBezTo>
                    <a:pt x="2525133" y="449661"/>
                    <a:pt x="2525133" y="449661"/>
                    <a:pt x="2525133" y="449661"/>
                  </a:cubicBezTo>
                  <a:cubicBezTo>
                    <a:pt x="2540373" y="460139"/>
                    <a:pt x="2558470" y="459186"/>
                    <a:pt x="2575615" y="459186"/>
                  </a:cubicBezTo>
                  <a:cubicBezTo>
                    <a:pt x="2710870" y="459186"/>
                    <a:pt x="2846125" y="459186"/>
                    <a:pt x="2982333" y="460139"/>
                  </a:cubicBezTo>
                  <a:cubicBezTo>
                    <a:pt x="3029958" y="466806"/>
                    <a:pt x="3078535" y="467758"/>
                    <a:pt x="3126160" y="460139"/>
                  </a:cubicBezTo>
                  <a:cubicBezTo>
                    <a:pt x="3126160" y="460139"/>
                    <a:pt x="3126160" y="460139"/>
                    <a:pt x="3126160" y="460139"/>
                  </a:cubicBezTo>
                  <a:cubicBezTo>
                    <a:pt x="3139495" y="469664"/>
                    <a:pt x="3154735" y="463948"/>
                    <a:pt x="3169023" y="464901"/>
                  </a:cubicBezTo>
                  <a:cubicBezTo>
                    <a:pt x="3224268" y="467758"/>
                    <a:pt x="3279513" y="460139"/>
                    <a:pt x="3334758" y="468711"/>
                  </a:cubicBezTo>
                  <a:cubicBezTo>
                    <a:pt x="3398575" y="468711"/>
                    <a:pt x="3462393" y="468711"/>
                    <a:pt x="3526210" y="468711"/>
                  </a:cubicBezTo>
                  <a:cubicBezTo>
                    <a:pt x="3526210" y="468711"/>
                    <a:pt x="3526210" y="468711"/>
                    <a:pt x="3526210" y="468711"/>
                  </a:cubicBezTo>
                  <a:cubicBezTo>
                    <a:pt x="3529068" y="468711"/>
                    <a:pt x="3531925" y="469664"/>
                    <a:pt x="3534783" y="469664"/>
                  </a:cubicBezTo>
                  <a:cubicBezTo>
                    <a:pt x="3637653" y="469664"/>
                    <a:pt x="3739570" y="468711"/>
                    <a:pt x="3842440" y="469664"/>
                  </a:cubicBezTo>
                  <a:cubicBezTo>
                    <a:pt x="3867205" y="469664"/>
                    <a:pt x="3892923" y="465854"/>
                    <a:pt x="3916735" y="478236"/>
                  </a:cubicBezTo>
                  <a:cubicBezTo>
                    <a:pt x="4043418" y="479189"/>
                    <a:pt x="4171053" y="479189"/>
                    <a:pt x="4297735" y="480141"/>
                  </a:cubicBezTo>
                  <a:cubicBezTo>
                    <a:pt x="4357743" y="480141"/>
                    <a:pt x="4417750" y="479189"/>
                    <a:pt x="4477758" y="479189"/>
                  </a:cubicBezTo>
                  <a:cubicBezTo>
                    <a:pt x="4534908" y="490619"/>
                    <a:pt x="4593010" y="476331"/>
                    <a:pt x="4650160" y="486808"/>
                  </a:cubicBezTo>
                  <a:cubicBezTo>
                    <a:pt x="4773985" y="487761"/>
                    <a:pt x="4897810" y="488714"/>
                    <a:pt x="5021635" y="489666"/>
                  </a:cubicBezTo>
                  <a:cubicBezTo>
                    <a:pt x="5127363" y="489666"/>
                    <a:pt x="5233091" y="488714"/>
                    <a:pt x="5338818" y="488714"/>
                  </a:cubicBezTo>
                  <a:cubicBezTo>
                    <a:pt x="5367393" y="488714"/>
                    <a:pt x="5395968" y="483951"/>
                    <a:pt x="5422638" y="497286"/>
                  </a:cubicBezTo>
                  <a:cubicBezTo>
                    <a:pt x="5796970" y="500144"/>
                    <a:pt x="6172255" y="504906"/>
                    <a:pt x="6545635" y="458233"/>
                  </a:cubicBezTo>
                  <a:cubicBezTo>
                    <a:pt x="6612310" y="451566"/>
                    <a:pt x="6678985" y="445851"/>
                    <a:pt x="6745660" y="439183"/>
                  </a:cubicBezTo>
                  <a:cubicBezTo>
                    <a:pt x="6745660" y="439183"/>
                    <a:pt x="6745660" y="439183"/>
                    <a:pt x="6745660" y="439183"/>
                  </a:cubicBezTo>
                  <a:cubicBezTo>
                    <a:pt x="6802810" y="425848"/>
                    <a:pt x="6862818" y="432516"/>
                    <a:pt x="6919016" y="411561"/>
                  </a:cubicBezTo>
                  <a:cubicBezTo>
                    <a:pt x="6919016" y="411561"/>
                    <a:pt x="6919016" y="411561"/>
                    <a:pt x="6919016" y="411561"/>
                  </a:cubicBezTo>
                  <a:cubicBezTo>
                    <a:pt x="6947591" y="410608"/>
                    <a:pt x="6977118" y="414419"/>
                    <a:pt x="7004741" y="402036"/>
                  </a:cubicBezTo>
                  <a:cubicBezTo>
                    <a:pt x="7100943" y="400131"/>
                    <a:pt x="7194288" y="374414"/>
                    <a:pt x="7289538" y="362983"/>
                  </a:cubicBezTo>
                  <a:cubicBezTo>
                    <a:pt x="7289538" y="362983"/>
                    <a:pt x="7289538" y="362983"/>
                    <a:pt x="7289538" y="362983"/>
                  </a:cubicBezTo>
                  <a:cubicBezTo>
                    <a:pt x="7289538" y="362983"/>
                    <a:pt x="7289538" y="362983"/>
                    <a:pt x="7289538" y="362983"/>
                  </a:cubicBezTo>
                  <a:cubicBezTo>
                    <a:pt x="7331448" y="352506"/>
                    <a:pt x="7374310" y="344886"/>
                    <a:pt x="7415268" y="332504"/>
                  </a:cubicBezTo>
                  <a:cubicBezTo>
                    <a:pt x="7426698" y="333456"/>
                    <a:pt x="7437175" y="334408"/>
                    <a:pt x="7448605" y="335361"/>
                  </a:cubicBezTo>
                  <a:cubicBezTo>
                    <a:pt x="7465750" y="339171"/>
                    <a:pt x="7480991" y="347744"/>
                    <a:pt x="7500041" y="344886"/>
                  </a:cubicBezTo>
                  <a:cubicBezTo>
                    <a:pt x="7546713" y="335361"/>
                    <a:pt x="7590528" y="322026"/>
                    <a:pt x="7614341" y="274401"/>
                  </a:cubicBezTo>
                  <a:cubicBezTo>
                    <a:pt x="7611483" y="225823"/>
                    <a:pt x="7585766" y="192486"/>
                    <a:pt x="7546713" y="168673"/>
                  </a:cubicBezTo>
                  <a:close/>
                  <a:moveTo>
                    <a:pt x="812538" y="15321"/>
                  </a:moveTo>
                  <a:cubicBezTo>
                    <a:pt x="819205" y="13416"/>
                    <a:pt x="826825" y="15321"/>
                    <a:pt x="835398" y="15321"/>
                  </a:cubicBezTo>
                  <a:cubicBezTo>
                    <a:pt x="827778" y="15321"/>
                    <a:pt x="820158" y="15321"/>
                    <a:pt x="812538" y="15321"/>
                  </a:cubicBezTo>
                  <a:close/>
                  <a:moveTo>
                    <a:pt x="2341300" y="444898"/>
                  </a:moveTo>
                  <a:cubicBezTo>
                    <a:pt x="2343205" y="444898"/>
                    <a:pt x="2345110" y="444898"/>
                    <a:pt x="2347968" y="444898"/>
                  </a:cubicBezTo>
                  <a:cubicBezTo>
                    <a:pt x="2346063" y="444898"/>
                    <a:pt x="2344158" y="444898"/>
                    <a:pt x="2341300" y="444898"/>
                  </a:cubicBezTo>
                  <a:close/>
                  <a:moveTo>
                    <a:pt x="4352980" y="73423"/>
                  </a:moveTo>
                  <a:cubicBezTo>
                    <a:pt x="4342503" y="73423"/>
                    <a:pt x="4331073" y="73423"/>
                    <a:pt x="4320595" y="74376"/>
                  </a:cubicBezTo>
                  <a:cubicBezTo>
                    <a:pt x="4332025" y="71519"/>
                    <a:pt x="4342503" y="72471"/>
                    <a:pt x="4352980" y="73423"/>
                  </a:cubicBezTo>
                  <a:close/>
                  <a:moveTo>
                    <a:pt x="4497760" y="72471"/>
                  </a:moveTo>
                  <a:cubicBezTo>
                    <a:pt x="4452993" y="72471"/>
                    <a:pt x="4409178" y="72471"/>
                    <a:pt x="4364410" y="73423"/>
                  </a:cubicBezTo>
                  <a:cubicBezTo>
                    <a:pt x="4370125" y="73423"/>
                    <a:pt x="4374888" y="71519"/>
                    <a:pt x="4379650" y="69614"/>
                  </a:cubicBezTo>
                  <a:cubicBezTo>
                    <a:pt x="4419655" y="70566"/>
                    <a:pt x="4458708" y="71519"/>
                    <a:pt x="4497760" y="7247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AE4F1FC3-0CD7-484C-B2AB-34A65C0FC89D}"/>
                </a:ext>
              </a:extLst>
            </p:cNvPr>
            <p:cNvGrpSpPr/>
            <p:nvPr/>
          </p:nvGrpSpPr>
          <p:grpSpPr>
            <a:xfrm>
              <a:off x="3102613" y="2385539"/>
              <a:ext cx="1360686" cy="1349708"/>
              <a:chOff x="3086888" y="2369941"/>
              <a:chExt cx="1392135" cy="1380904"/>
            </a:xfrm>
          </p:grpSpPr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E190A907-2A27-44D6-88DC-8EA5D3EA72E1}"/>
                  </a:ext>
                </a:extLst>
              </p:cNvPr>
              <p:cNvSpPr/>
              <p:nvPr/>
            </p:nvSpPr>
            <p:spPr>
              <a:xfrm rot="16200000">
                <a:off x="3092504" y="2364325"/>
                <a:ext cx="1380904" cy="1392135"/>
              </a:xfrm>
              <a:custGeom>
                <a:avLst/>
                <a:gdLst>
                  <a:gd name="connsiteX0" fmla="*/ 1270078 w 1380904"/>
                  <a:gd name="connsiteY0" fmla="*/ 666646 h 1392135"/>
                  <a:gd name="connsiteX1" fmla="*/ 1069581 w 1380904"/>
                  <a:gd name="connsiteY1" fmla="*/ 478384 h 1392135"/>
                  <a:gd name="connsiteX2" fmla="*/ 998788 w 1380904"/>
                  <a:gd name="connsiteY2" fmla="*/ 491463 h 1392135"/>
                  <a:gd name="connsiteX3" fmla="*/ 869711 w 1380904"/>
                  <a:gd name="connsiteY3" fmla="*/ 712371 h 1392135"/>
                  <a:gd name="connsiteX4" fmla="*/ 1111090 w 1380904"/>
                  <a:gd name="connsiteY4" fmla="*/ 891486 h 1392135"/>
                  <a:gd name="connsiteX5" fmla="*/ 1268882 w 1380904"/>
                  <a:gd name="connsiteY5" fmla="*/ 711518 h 1392135"/>
                  <a:gd name="connsiteX6" fmla="*/ 1270078 w 1380904"/>
                  <a:gd name="connsiteY6" fmla="*/ 666646 h 1392135"/>
                  <a:gd name="connsiteX7" fmla="*/ 1380879 w 1380904"/>
                  <a:gd name="connsiteY7" fmla="*/ 707675 h 1392135"/>
                  <a:gd name="connsiteX8" fmla="*/ 1300156 w 1380904"/>
                  <a:gd name="connsiteY8" fmla="*/ 1020846 h 1392135"/>
                  <a:gd name="connsiteX9" fmla="*/ 800910 w 1380904"/>
                  <a:gd name="connsiteY9" fmla="*/ 1381919 h 1392135"/>
                  <a:gd name="connsiteX10" fmla="*/ 311613 w 1380904"/>
                  <a:gd name="connsiteY10" fmla="*/ 1276724 h 1392135"/>
                  <a:gd name="connsiteX11" fmla="*/ 43509 w 1380904"/>
                  <a:gd name="connsiteY11" fmla="*/ 936975 h 1392135"/>
                  <a:gd name="connsiteX12" fmla="*/ 5697 w 1380904"/>
                  <a:gd name="connsiteY12" fmla="*/ 782880 h 1392135"/>
                  <a:gd name="connsiteX13" fmla="*/ 82176 w 1380904"/>
                  <a:gd name="connsiteY13" fmla="*/ 765537 h 1392135"/>
                  <a:gd name="connsiteX14" fmla="*/ 110607 w 1380904"/>
                  <a:gd name="connsiteY14" fmla="*/ 749615 h 1392135"/>
                  <a:gd name="connsiteX15" fmla="*/ 102930 w 1380904"/>
                  <a:gd name="connsiteY15" fmla="*/ 731135 h 1392135"/>
                  <a:gd name="connsiteX16" fmla="*/ 93832 w 1380904"/>
                  <a:gd name="connsiteY16" fmla="*/ 725449 h 1392135"/>
                  <a:gd name="connsiteX17" fmla="*/ 56588 w 1380904"/>
                  <a:gd name="connsiteY17" fmla="*/ 714645 h 1392135"/>
                  <a:gd name="connsiteX18" fmla="*/ 7118 w 1380904"/>
                  <a:gd name="connsiteY18" fmla="*/ 711802 h 1392135"/>
                  <a:gd name="connsiteX19" fmla="*/ 11 w 1380904"/>
                  <a:gd name="connsiteY19" fmla="*/ 705832 h 1392135"/>
                  <a:gd name="connsiteX20" fmla="*/ 72794 w 1380904"/>
                  <a:gd name="connsiteY20" fmla="*/ 384846 h 1392135"/>
                  <a:gd name="connsiteX21" fmla="*/ 355113 w 1380904"/>
                  <a:gd name="connsiteY21" fmla="*/ 87459 h 1392135"/>
                  <a:gd name="connsiteX22" fmla="*/ 607295 w 1380904"/>
                  <a:gd name="connsiteY22" fmla="*/ 4725 h 1392135"/>
                  <a:gd name="connsiteX23" fmla="*/ 970642 w 1380904"/>
                  <a:gd name="connsiteY23" fmla="*/ 59313 h 1392135"/>
                  <a:gd name="connsiteX24" fmla="*/ 1179326 w 1380904"/>
                  <a:gd name="connsiteY24" fmla="*/ 204310 h 1392135"/>
                  <a:gd name="connsiteX25" fmla="*/ 1373509 w 1380904"/>
                  <a:gd name="connsiteY25" fmla="*/ 597226 h 1392135"/>
                  <a:gd name="connsiteX26" fmla="*/ 1380879 w 1380904"/>
                  <a:gd name="connsiteY26" fmla="*/ 707675 h 139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80904" h="1392135">
                    <a:moveTo>
                      <a:pt x="1270078" y="666646"/>
                    </a:moveTo>
                    <a:cubicBezTo>
                      <a:pt x="1261383" y="563930"/>
                      <a:pt x="1175060" y="478384"/>
                      <a:pt x="1069581" y="478384"/>
                    </a:cubicBezTo>
                    <a:cubicBezTo>
                      <a:pt x="1045130" y="477816"/>
                      <a:pt x="1021533" y="482080"/>
                      <a:pt x="998788" y="491463"/>
                    </a:cubicBezTo>
                    <a:cubicBezTo>
                      <a:pt x="910367" y="526717"/>
                      <a:pt x="860898" y="611725"/>
                      <a:pt x="869711" y="712371"/>
                    </a:cubicBezTo>
                    <a:cubicBezTo>
                      <a:pt x="880231" y="831781"/>
                      <a:pt x="994523" y="916505"/>
                      <a:pt x="1111090" y="891486"/>
                    </a:cubicBezTo>
                    <a:cubicBezTo>
                      <a:pt x="1195245" y="873290"/>
                      <a:pt x="1256087" y="803919"/>
                      <a:pt x="1268882" y="711518"/>
                    </a:cubicBezTo>
                    <a:cubicBezTo>
                      <a:pt x="1270978" y="696343"/>
                      <a:pt x="1271320" y="681319"/>
                      <a:pt x="1270078" y="666646"/>
                    </a:cubicBezTo>
                    <a:close/>
                    <a:moveTo>
                      <a:pt x="1380879" y="707675"/>
                    </a:moveTo>
                    <a:cubicBezTo>
                      <a:pt x="1379959" y="816783"/>
                      <a:pt x="1353891" y="921694"/>
                      <a:pt x="1300156" y="1020846"/>
                    </a:cubicBezTo>
                    <a:cubicBezTo>
                      <a:pt x="1192119" y="1220431"/>
                      <a:pt x="1025514" y="1343537"/>
                      <a:pt x="800910" y="1381919"/>
                    </a:cubicBezTo>
                    <a:cubicBezTo>
                      <a:pt x="624922" y="1412055"/>
                      <a:pt x="460591" y="1375095"/>
                      <a:pt x="311613" y="1276724"/>
                    </a:cubicBezTo>
                    <a:cubicBezTo>
                      <a:pt x="185096" y="1193421"/>
                      <a:pt x="96675" y="1078845"/>
                      <a:pt x="43509" y="936975"/>
                    </a:cubicBezTo>
                    <a:cubicBezTo>
                      <a:pt x="24176" y="887221"/>
                      <a:pt x="12520" y="835761"/>
                      <a:pt x="5697" y="782880"/>
                    </a:cubicBezTo>
                    <a:cubicBezTo>
                      <a:pt x="31569" y="778899"/>
                      <a:pt x="56872" y="772360"/>
                      <a:pt x="82176" y="765537"/>
                    </a:cubicBezTo>
                    <a:cubicBezTo>
                      <a:pt x="92411" y="761556"/>
                      <a:pt x="103499" y="758998"/>
                      <a:pt x="110607" y="749615"/>
                    </a:cubicBezTo>
                    <a:cubicBezTo>
                      <a:pt x="114587" y="740802"/>
                      <a:pt x="111744" y="734547"/>
                      <a:pt x="102930" y="731135"/>
                    </a:cubicBezTo>
                    <a:cubicBezTo>
                      <a:pt x="99519" y="729714"/>
                      <a:pt x="96107" y="728576"/>
                      <a:pt x="93832" y="725449"/>
                    </a:cubicBezTo>
                    <a:cubicBezTo>
                      <a:pt x="82460" y="718341"/>
                      <a:pt x="69097" y="718341"/>
                      <a:pt x="56588" y="714645"/>
                    </a:cubicBezTo>
                    <a:cubicBezTo>
                      <a:pt x="39814" y="718910"/>
                      <a:pt x="23608" y="712655"/>
                      <a:pt x="7118" y="711802"/>
                    </a:cubicBezTo>
                    <a:cubicBezTo>
                      <a:pt x="3991" y="711802"/>
                      <a:pt x="1148" y="709243"/>
                      <a:pt x="11" y="705832"/>
                    </a:cubicBezTo>
                    <a:cubicBezTo>
                      <a:pt x="-558" y="593245"/>
                      <a:pt x="22187" y="485492"/>
                      <a:pt x="72794" y="384846"/>
                    </a:cubicBezTo>
                    <a:cubicBezTo>
                      <a:pt x="136763" y="257476"/>
                      <a:pt x="230586" y="157968"/>
                      <a:pt x="355113" y="87459"/>
                    </a:cubicBezTo>
                    <a:cubicBezTo>
                      <a:pt x="433582" y="43107"/>
                      <a:pt x="517738" y="14676"/>
                      <a:pt x="607295" y="4725"/>
                    </a:cubicBezTo>
                    <a:cubicBezTo>
                      <a:pt x="732960" y="-9206"/>
                      <a:pt x="854644" y="7284"/>
                      <a:pt x="970642" y="59313"/>
                    </a:cubicBezTo>
                    <a:cubicBezTo>
                      <a:pt x="1049396" y="94567"/>
                      <a:pt x="1119336" y="142899"/>
                      <a:pt x="1179326" y="204310"/>
                    </a:cubicBezTo>
                    <a:cubicBezTo>
                      <a:pt x="1286510" y="314054"/>
                      <a:pt x="1352186" y="444836"/>
                      <a:pt x="1373509" y="597226"/>
                    </a:cubicBezTo>
                    <a:cubicBezTo>
                      <a:pt x="1378697" y="634470"/>
                      <a:pt x="1381185" y="671306"/>
                      <a:pt x="1380879" y="70767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1" name="Freeform: Shape 66">
                <a:extLst>
                  <a:ext uri="{FF2B5EF4-FFF2-40B4-BE49-F238E27FC236}">
                    <a16:creationId xmlns:a16="http://schemas.microsoft.com/office/drawing/2014/main" id="{4911DA6F-8B93-4C4C-8201-54A97FBDDB01}"/>
                  </a:ext>
                </a:extLst>
              </p:cNvPr>
              <p:cNvSpPr/>
              <p:nvPr/>
            </p:nvSpPr>
            <p:spPr>
              <a:xfrm rot="16200000">
                <a:off x="3482710" y="2581039"/>
                <a:ext cx="383818" cy="207546"/>
              </a:xfrm>
              <a:custGeom>
                <a:avLst/>
                <a:gdLst>
                  <a:gd name="connsiteX0" fmla="*/ 1286338 w 1285875"/>
                  <a:gd name="connsiteY0" fmla="*/ 527121 h 695325"/>
                  <a:gd name="connsiteX1" fmla="*/ 581488 w 1285875"/>
                  <a:gd name="connsiteY1" fmla="*/ 129928 h 695325"/>
                  <a:gd name="connsiteX2" fmla="*/ 463 w 1285875"/>
                  <a:gd name="connsiteY2" fmla="*/ 697618 h 695325"/>
                  <a:gd name="connsiteX3" fmla="*/ 593869 w 1285875"/>
                  <a:gd name="connsiteY3" fmla="*/ 2293 h 695325"/>
                  <a:gd name="connsiteX4" fmla="*/ 1286338 w 1285875"/>
                  <a:gd name="connsiteY4" fmla="*/ 52712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5875" h="695325">
                    <a:moveTo>
                      <a:pt x="1286338" y="527121"/>
                    </a:moveTo>
                    <a:cubicBezTo>
                      <a:pt x="1132032" y="241371"/>
                      <a:pt x="903432" y="86113"/>
                      <a:pt x="581488" y="129928"/>
                    </a:cubicBezTo>
                    <a:cubicBezTo>
                      <a:pt x="261447" y="173743"/>
                      <a:pt x="79519" y="382341"/>
                      <a:pt x="463" y="697618"/>
                    </a:cubicBezTo>
                    <a:cubicBezTo>
                      <a:pt x="-11920" y="366148"/>
                      <a:pt x="225252" y="35631"/>
                      <a:pt x="593869" y="2293"/>
                    </a:cubicBezTo>
                    <a:cubicBezTo>
                      <a:pt x="923434" y="-27234"/>
                      <a:pt x="1268240" y="232798"/>
                      <a:pt x="1286338" y="52712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55">
            <a:extLst>
              <a:ext uri="{FF2B5EF4-FFF2-40B4-BE49-F238E27FC236}">
                <a16:creationId xmlns:a16="http://schemas.microsoft.com/office/drawing/2014/main" id="{165E69BF-BA5E-4E45-BFB2-3535CAA84F07}"/>
              </a:ext>
            </a:extLst>
          </p:cNvPr>
          <p:cNvGrpSpPr/>
          <p:nvPr/>
        </p:nvGrpSpPr>
        <p:grpSpPr>
          <a:xfrm>
            <a:off x="2925085" y="1027031"/>
            <a:ext cx="3617649" cy="1809804"/>
            <a:chOff x="6104811" y="2645911"/>
            <a:chExt cx="5295876" cy="2649373"/>
          </a:xfrm>
        </p:grpSpPr>
        <p:sp>
          <p:nvSpPr>
            <p:cNvPr id="13" name="Circle: Hollow 56">
              <a:extLst>
                <a:ext uri="{FF2B5EF4-FFF2-40B4-BE49-F238E27FC236}">
                  <a16:creationId xmlns:a16="http://schemas.microsoft.com/office/drawing/2014/main" id="{3BDA6C1B-D65F-4209-BE02-4E84FABB2188}"/>
                </a:ext>
              </a:extLst>
            </p:cNvPr>
            <p:cNvSpPr/>
            <p:nvPr/>
          </p:nvSpPr>
          <p:spPr>
            <a:xfrm>
              <a:off x="8371922" y="2645911"/>
              <a:ext cx="962431" cy="962431"/>
            </a:xfrm>
            <a:prstGeom prst="donut">
              <a:avLst>
                <a:gd name="adj" fmla="val 349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isometricOffAxis1Top">
                <a:rot lat="20561058" lon="19595284" rev="2221325"/>
              </a:camera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14" name="Group 57">
              <a:extLst>
                <a:ext uri="{FF2B5EF4-FFF2-40B4-BE49-F238E27FC236}">
                  <a16:creationId xmlns:a16="http://schemas.microsoft.com/office/drawing/2014/main" id="{8C961BA3-5774-4873-8A6E-BF0381B5CBD4}"/>
                </a:ext>
              </a:extLst>
            </p:cNvPr>
            <p:cNvGrpSpPr/>
            <p:nvPr/>
          </p:nvGrpSpPr>
          <p:grpSpPr>
            <a:xfrm>
              <a:off x="6104811" y="2933652"/>
              <a:ext cx="2771180" cy="1503421"/>
              <a:chOff x="6104811" y="2933651"/>
              <a:chExt cx="2771179" cy="1503421"/>
            </a:xfrm>
          </p:grpSpPr>
          <p:sp>
            <p:nvSpPr>
              <p:cNvPr id="17" name="Freeform: Shape 61">
                <a:extLst>
                  <a:ext uri="{FF2B5EF4-FFF2-40B4-BE49-F238E27FC236}">
                    <a16:creationId xmlns:a16="http://schemas.microsoft.com/office/drawing/2014/main" id="{8939F7BA-23DA-4B94-8A73-374B85D9FDFA}"/>
                  </a:ext>
                </a:extLst>
              </p:cNvPr>
              <p:cNvSpPr/>
              <p:nvPr/>
            </p:nvSpPr>
            <p:spPr>
              <a:xfrm rot="3782544">
                <a:off x="6896284" y="2457367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665356 w 1206591"/>
                  <a:gd name="connsiteY5" fmla="*/ 176012 h 2752820"/>
                  <a:gd name="connsiteX6" fmla="*/ 603296 w 1206591"/>
                  <a:gd name="connsiteY6" fmla="*/ 163483 h 2752820"/>
                  <a:gd name="connsiteX7" fmla="*/ 443859 w 1206591"/>
                  <a:gd name="connsiteY7" fmla="*/ 322919 h 2752820"/>
                  <a:gd name="connsiteX8" fmla="*/ 603296 w 1206591"/>
                  <a:gd name="connsiteY8" fmla="*/ 482356 h 2752820"/>
                  <a:gd name="connsiteX9" fmla="*/ 762733 w 1206591"/>
                  <a:gd name="connsiteY9" fmla="*/ 322919 h 2752820"/>
                  <a:gd name="connsiteX10" fmla="*/ 753492 w 1206591"/>
                  <a:gd name="connsiteY10" fmla="*/ 277148 h 2752820"/>
                  <a:gd name="connsiteX11" fmla="*/ 785562 w 1206591"/>
                  <a:gd name="connsiteY11" fmla="*/ 266006 h 2752820"/>
                  <a:gd name="connsiteX12" fmla="*/ 963332 w 1206591"/>
                  <a:gd name="connsiteY12" fmla="*/ 139490 h 2752820"/>
                  <a:gd name="connsiteX13" fmla="*/ 972122 w 1206591"/>
                  <a:gd name="connsiteY13" fmla="*/ 129039 h 2752820"/>
                  <a:gd name="connsiteX14" fmla="*/ 1029890 w 1206591"/>
                  <a:gd name="connsiteY14" fmla="*/ 176701 h 2752820"/>
                  <a:gd name="connsiteX15" fmla="*/ 1206591 w 1206591"/>
                  <a:gd name="connsiteY15" fmla="*/ 603295 h 2752820"/>
                  <a:gd name="connsiteX16" fmla="*/ 940604 w 1206591"/>
                  <a:gd name="connsiteY16" fmla="*/ 1103558 h 2752820"/>
                  <a:gd name="connsiteX17" fmla="*/ 857670 w 1206591"/>
                  <a:gd name="connsiteY17" fmla="*/ 1148573 h 2752820"/>
                  <a:gd name="connsiteX18" fmla="*/ 857670 w 1206591"/>
                  <a:gd name="connsiteY18" fmla="*/ 2588272 h 2752820"/>
                  <a:gd name="connsiteX19" fmla="*/ 858547 w 1206591"/>
                  <a:gd name="connsiteY19" fmla="*/ 2599022 h 2752820"/>
                  <a:gd name="connsiteX20" fmla="*/ 853940 w 1206591"/>
                  <a:gd name="connsiteY20" fmla="*/ 2605603 h 2752820"/>
                  <a:gd name="connsiteX21" fmla="*/ 792294 w 1206591"/>
                  <a:gd name="connsiteY21" fmla="*/ 2666372 h 2752820"/>
                  <a:gd name="connsiteX22" fmla="*/ 755438 w 1206591"/>
                  <a:gd name="connsiteY22" fmla="*/ 2700595 h 2752820"/>
                  <a:gd name="connsiteX23" fmla="*/ 754564 w 1206591"/>
                  <a:gd name="connsiteY23" fmla="*/ 2698017 h 2752820"/>
                  <a:gd name="connsiteX24" fmla="*/ 754561 w 1206591"/>
                  <a:gd name="connsiteY24" fmla="*/ 2698182 h 2752820"/>
                  <a:gd name="connsiteX25" fmla="*/ 753684 w 1206591"/>
                  <a:gd name="connsiteY25" fmla="*/ 2702350 h 2752820"/>
                  <a:gd name="connsiteX26" fmla="*/ 710465 w 1206591"/>
                  <a:gd name="connsiteY26" fmla="*/ 2745349 h 2752820"/>
                  <a:gd name="connsiteX27" fmla="*/ 691819 w 1206591"/>
                  <a:gd name="connsiteY27" fmla="*/ 2752808 h 2752820"/>
                  <a:gd name="connsiteX28" fmla="*/ 657156 w 1206591"/>
                  <a:gd name="connsiteY28" fmla="*/ 2751930 h 2752820"/>
                  <a:gd name="connsiteX29" fmla="*/ 657149 w 1206591"/>
                  <a:gd name="connsiteY29" fmla="*/ 2747739 h 2752820"/>
                  <a:gd name="connsiteX30" fmla="*/ 655130 w 1206591"/>
                  <a:gd name="connsiteY30" fmla="*/ 2750014 h 2752820"/>
                  <a:gd name="connsiteX31" fmla="*/ 650136 w 1206591"/>
                  <a:gd name="connsiteY31" fmla="*/ 2750394 h 2752820"/>
                  <a:gd name="connsiteX32" fmla="*/ 636754 w 1206591"/>
                  <a:gd name="connsiteY32" fmla="*/ 2739645 h 2752820"/>
                  <a:gd name="connsiteX33" fmla="*/ 464979 w 1206591"/>
                  <a:gd name="connsiteY33" fmla="*/ 2536499 h 2752820"/>
                  <a:gd name="connsiteX34" fmla="*/ 466076 w 1206591"/>
                  <a:gd name="connsiteY34" fmla="*/ 2504909 h 2752820"/>
                  <a:gd name="connsiteX35" fmla="*/ 512365 w 1206591"/>
                  <a:gd name="connsiteY35" fmla="*/ 2450064 h 2752820"/>
                  <a:gd name="connsiteX36" fmla="*/ 513461 w 1206591"/>
                  <a:gd name="connsiteY36" fmla="*/ 2414304 h 2752820"/>
                  <a:gd name="connsiteX37" fmla="*/ 542639 w 1206591"/>
                  <a:gd name="connsiteY37" fmla="*/ 2356607 h 2752820"/>
                  <a:gd name="connsiteX38" fmla="*/ 640702 w 1206591"/>
                  <a:gd name="connsiteY38" fmla="*/ 2281579 h 2752820"/>
                  <a:gd name="connsiteX39" fmla="*/ 657156 w 1206591"/>
                  <a:gd name="connsiteY39" fmla="*/ 2261176 h 2752820"/>
                  <a:gd name="connsiteX40" fmla="*/ 659999 w 1206591"/>
                  <a:gd name="connsiteY40" fmla="*/ 2263633 h 2752820"/>
                  <a:gd name="connsiteX41" fmla="*/ 660008 w 1206591"/>
                  <a:gd name="connsiteY41" fmla="*/ 2261397 h 2752820"/>
                  <a:gd name="connsiteX42" fmla="*/ 661105 w 1206591"/>
                  <a:gd name="connsiteY42" fmla="*/ 2256131 h 2752820"/>
                  <a:gd name="connsiteX43" fmla="*/ 679094 w 1206591"/>
                  <a:gd name="connsiteY43" fmla="*/ 2199970 h 2752820"/>
                  <a:gd name="connsiteX44" fmla="*/ 680850 w 1206591"/>
                  <a:gd name="connsiteY44" fmla="*/ 2198873 h 2752820"/>
                  <a:gd name="connsiteX45" fmla="*/ 678655 w 1206591"/>
                  <a:gd name="connsiteY45" fmla="*/ 2173205 h 2752820"/>
                  <a:gd name="connsiteX46" fmla="*/ 663080 w 1206591"/>
                  <a:gd name="connsiteY46" fmla="*/ 2157849 h 2752820"/>
                  <a:gd name="connsiteX47" fmla="*/ 663299 w 1206591"/>
                  <a:gd name="connsiteY47" fmla="*/ 2156313 h 2752820"/>
                  <a:gd name="connsiteX48" fmla="*/ 663807 w 1206591"/>
                  <a:gd name="connsiteY48" fmla="*/ 2151829 h 2752820"/>
                  <a:gd name="connsiteX49" fmla="*/ 661325 w 1206591"/>
                  <a:gd name="connsiteY49" fmla="*/ 2155874 h 2752820"/>
                  <a:gd name="connsiteX50" fmla="*/ 582567 w 1206591"/>
                  <a:gd name="connsiteY50" fmla="*/ 2089402 h 2752820"/>
                  <a:gd name="connsiteX51" fmla="*/ 580320 w 1206591"/>
                  <a:gd name="connsiteY51" fmla="*/ 2084265 h 2752820"/>
                  <a:gd name="connsiteX52" fmla="*/ 577741 w 1206591"/>
                  <a:gd name="connsiteY52" fmla="*/ 2085892 h 2752820"/>
                  <a:gd name="connsiteX53" fmla="*/ 573792 w 1206591"/>
                  <a:gd name="connsiteY53" fmla="*/ 2083259 h 2752820"/>
                  <a:gd name="connsiteX54" fmla="*/ 559971 w 1206591"/>
                  <a:gd name="connsiteY54" fmla="*/ 2070316 h 2752820"/>
                  <a:gd name="connsiteX55" fmla="*/ 575766 w 1206591"/>
                  <a:gd name="connsiteY55" fmla="*/ 2039603 h 2752820"/>
                  <a:gd name="connsiteX56" fmla="*/ 581909 w 1206591"/>
                  <a:gd name="connsiteY56" fmla="*/ 2023588 h 2752820"/>
                  <a:gd name="connsiteX57" fmla="*/ 575985 w 1206591"/>
                  <a:gd name="connsiteY57" fmla="*/ 1975544 h 2752820"/>
                  <a:gd name="connsiteX58" fmla="*/ 527502 w 1206591"/>
                  <a:gd name="connsiteY58" fmla="*/ 1912143 h 2752820"/>
                  <a:gd name="connsiteX59" fmla="*/ 527502 w 1206591"/>
                  <a:gd name="connsiteY59" fmla="*/ 1883623 h 2752820"/>
                  <a:gd name="connsiteX60" fmla="*/ 562164 w 1206591"/>
                  <a:gd name="connsiteY60" fmla="*/ 1814738 h 2752820"/>
                  <a:gd name="connsiteX61" fmla="*/ 543736 w 1206591"/>
                  <a:gd name="connsiteY61" fmla="*/ 1755725 h 2752820"/>
                  <a:gd name="connsiteX62" fmla="*/ 532109 w 1206591"/>
                  <a:gd name="connsiteY62" fmla="*/ 1738613 h 2752820"/>
                  <a:gd name="connsiteX63" fmla="*/ 534084 w 1206591"/>
                  <a:gd name="connsiteY63" fmla="*/ 1736639 h 2752820"/>
                  <a:gd name="connsiteX64" fmla="*/ 534303 w 1206591"/>
                  <a:gd name="connsiteY64" fmla="*/ 1736200 h 2752820"/>
                  <a:gd name="connsiteX65" fmla="*/ 532109 w 1206591"/>
                  <a:gd name="connsiteY65" fmla="*/ 1735103 h 2752820"/>
                  <a:gd name="connsiteX66" fmla="*/ 501616 w 1206591"/>
                  <a:gd name="connsiteY66" fmla="*/ 1709874 h 2752820"/>
                  <a:gd name="connsiteX67" fmla="*/ 497008 w 1206591"/>
                  <a:gd name="connsiteY67" fmla="*/ 1687937 h 2752820"/>
                  <a:gd name="connsiteX68" fmla="*/ 531808 w 1206591"/>
                  <a:gd name="connsiteY68" fmla="*/ 1626564 h 2752820"/>
                  <a:gd name="connsiteX69" fmla="*/ 531822 w 1206591"/>
                  <a:gd name="connsiteY69" fmla="*/ 1627420 h 2752820"/>
                  <a:gd name="connsiteX70" fmla="*/ 532461 w 1206591"/>
                  <a:gd name="connsiteY70" fmla="*/ 1563126 h 2752820"/>
                  <a:gd name="connsiteX71" fmla="*/ 473315 w 1206591"/>
                  <a:gd name="connsiteY71" fmla="*/ 1495321 h 2752820"/>
                  <a:gd name="connsiteX72" fmla="*/ 471341 w 1206591"/>
                  <a:gd name="connsiteY72" fmla="*/ 1476454 h 2752820"/>
                  <a:gd name="connsiteX73" fmla="*/ 495253 w 1206591"/>
                  <a:gd name="connsiteY73" fmla="*/ 1441134 h 2752820"/>
                  <a:gd name="connsiteX74" fmla="*/ 463662 w 1206591"/>
                  <a:gd name="connsiteY74" fmla="*/ 1350750 h 2752820"/>
                  <a:gd name="connsiteX75" fmla="*/ 449841 w 1206591"/>
                  <a:gd name="connsiteY75" fmla="*/ 1348117 h 2752820"/>
                  <a:gd name="connsiteX76" fmla="*/ 437556 w 1206591"/>
                  <a:gd name="connsiteY76" fmla="*/ 1335173 h 2752820"/>
                  <a:gd name="connsiteX77" fmla="*/ 438214 w 1206591"/>
                  <a:gd name="connsiteY77" fmla="*/ 1311042 h 2752820"/>
                  <a:gd name="connsiteX78" fmla="*/ 422638 w 1206591"/>
                  <a:gd name="connsiteY78" fmla="*/ 1304021 h 2752820"/>
                  <a:gd name="connsiteX79" fmla="*/ 406404 w 1206591"/>
                  <a:gd name="connsiteY79" fmla="*/ 1304021 h 2752820"/>
                  <a:gd name="connsiteX80" fmla="*/ 348049 w 1206591"/>
                  <a:gd name="connsiteY80" fmla="*/ 1311041 h 2752820"/>
                  <a:gd name="connsiteX81" fmla="*/ 334447 w 1206591"/>
                  <a:gd name="connsiteY81" fmla="*/ 1296343 h 2752820"/>
                  <a:gd name="connsiteX82" fmla="*/ 338177 w 1206591"/>
                  <a:gd name="connsiteY82" fmla="*/ 1192356 h 2752820"/>
                  <a:gd name="connsiteX83" fmla="*/ 339472 w 1206591"/>
                  <a:gd name="connsiteY83" fmla="*/ 1143444 h 2752820"/>
                  <a:gd name="connsiteX84" fmla="*/ 265987 w 1206591"/>
                  <a:gd name="connsiteY84" fmla="*/ 1103558 h 2752820"/>
                  <a:gd name="connsiteX85" fmla="*/ 0 w 1206591"/>
                  <a:gd name="connsiteY85" fmla="*/ 603296 h 2752820"/>
                  <a:gd name="connsiteX86" fmla="*/ 47410 w 1206591"/>
                  <a:gd name="connsiteY86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88365 w 1206591"/>
                  <a:gd name="connsiteY3" fmla="*/ 66990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41063 w 1206591"/>
                  <a:gd name="connsiteY11" fmla="*/ 125493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38904 w 1206591"/>
                  <a:gd name="connsiteY11" fmla="*/ 129739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77680" y="72242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888055" y="182914"/>
                      <a:pt x="938904" y="129739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lnTo>
                      <a:pt x="754561" y="2698182"/>
                    </a:ln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cubicBezTo>
                      <a:pt x="663468" y="2154818"/>
                      <a:pt x="663638" y="2153324"/>
                      <a:pt x="663807" y="2151829"/>
                    </a:cubicBez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cubicBezTo>
                      <a:pt x="338609" y="1176052"/>
                      <a:pt x="339040" y="1159748"/>
                      <a:pt x="339472" y="1143444"/>
                    </a:cubicBez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Freeform: Shape 62">
                <a:extLst>
                  <a:ext uri="{FF2B5EF4-FFF2-40B4-BE49-F238E27FC236}">
                    <a16:creationId xmlns:a16="http://schemas.microsoft.com/office/drawing/2014/main" id="{B05DF85E-AB24-4590-971E-6798577FC6B6}"/>
                  </a:ext>
                </a:extLst>
              </p:cNvPr>
              <p:cNvSpPr/>
              <p:nvPr/>
            </p:nvSpPr>
            <p:spPr>
              <a:xfrm rot="3782544">
                <a:off x="6877925" y="2428832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97862" y="79833"/>
                    </a:lnTo>
                    <a:lnTo>
                      <a:pt x="803376" y="156473"/>
                    </a:lnTo>
                    <a:lnTo>
                      <a:pt x="703894" y="201995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912483" y="192665"/>
                      <a:pt x="963332" y="139490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cubicBezTo>
                      <a:pt x="754563" y="2698072"/>
                      <a:pt x="754562" y="2698127"/>
                      <a:pt x="754561" y="2698182"/>
                    </a:cubicBez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lnTo>
                      <a:pt x="663807" y="2151829"/>
                    </a:ln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lnTo>
                      <a:pt x="339472" y="1143444"/>
                    </a:ln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63">
                <a:extLst>
                  <a:ext uri="{FF2B5EF4-FFF2-40B4-BE49-F238E27FC236}">
                    <a16:creationId xmlns:a16="http://schemas.microsoft.com/office/drawing/2014/main" id="{9C735D43-047A-4788-BB59-3E1322B3238A}"/>
                  </a:ext>
                </a:extLst>
              </p:cNvPr>
              <p:cNvSpPr/>
              <p:nvPr/>
            </p:nvSpPr>
            <p:spPr>
              <a:xfrm rot="3782544">
                <a:off x="7649215" y="2933651"/>
                <a:ext cx="1042230" cy="1042230"/>
              </a:xfrm>
              <a:custGeom>
                <a:avLst/>
                <a:gdLst>
                  <a:gd name="connsiteX0" fmla="*/ 40952 w 1042230"/>
                  <a:gd name="connsiteY0" fmla="*/ 318273 h 1042230"/>
                  <a:gd name="connsiteX1" fmla="*/ 521115 w 1042230"/>
                  <a:gd name="connsiteY1" fmla="*/ 0 h 1042230"/>
                  <a:gd name="connsiteX2" fmla="*/ 723956 w 1042230"/>
                  <a:gd name="connsiteY2" fmla="*/ 40952 h 1042230"/>
                  <a:gd name="connsiteX3" fmla="*/ 746927 w 1042230"/>
                  <a:gd name="connsiteY3" fmla="*/ 53420 h 1042230"/>
                  <a:gd name="connsiteX4" fmla="*/ 736019 w 1042230"/>
                  <a:gd name="connsiteY4" fmla="*/ 62267 h 1042230"/>
                  <a:gd name="connsiteX5" fmla="*/ 718881 w 1042230"/>
                  <a:gd name="connsiteY5" fmla="*/ 52966 h 1042230"/>
                  <a:gd name="connsiteX6" fmla="*/ 521115 w 1042230"/>
                  <a:gd name="connsiteY6" fmla="*/ 13038 h 1042230"/>
                  <a:gd name="connsiteX7" fmla="*/ 13038 w 1042230"/>
                  <a:gd name="connsiteY7" fmla="*/ 521115 h 1042230"/>
                  <a:gd name="connsiteX8" fmla="*/ 521115 w 1042230"/>
                  <a:gd name="connsiteY8" fmla="*/ 1029192 h 1042230"/>
                  <a:gd name="connsiteX9" fmla="*/ 1029192 w 1042230"/>
                  <a:gd name="connsiteY9" fmla="*/ 521115 h 1042230"/>
                  <a:gd name="connsiteX10" fmla="*/ 880380 w 1042230"/>
                  <a:gd name="connsiteY10" fmla="*/ 161850 h 1042230"/>
                  <a:gd name="connsiteX11" fmla="*/ 820062 w 1042230"/>
                  <a:gd name="connsiteY11" fmla="*/ 112084 h 1042230"/>
                  <a:gd name="connsiteX12" fmla="*/ 827246 w 1042230"/>
                  <a:gd name="connsiteY12" fmla="*/ 106974 h 1042230"/>
                  <a:gd name="connsiteX13" fmla="*/ 830561 w 1042230"/>
                  <a:gd name="connsiteY13" fmla="*/ 103920 h 1042230"/>
                  <a:gd name="connsiteX14" fmla="*/ 889599 w 1042230"/>
                  <a:gd name="connsiteY14" fmla="*/ 152631 h 1042230"/>
                  <a:gd name="connsiteX15" fmla="*/ 1042230 w 1042230"/>
                  <a:gd name="connsiteY15" fmla="*/ 521115 h 1042230"/>
                  <a:gd name="connsiteX16" fmla="*/ 521115 w 1042230"/>
                  <a:gd name="connsiteY16" fmla="*/ 1042230 h 1042230"/>
                  <a:gd name="connsiteX17" fmla="*/ 0 w 1042230"/>
                  <a:gd name="connsiteY17" fmla="*/ 521115 h 1042230"/>
                  <a:gd name="connsiteX18" fmla="*/ 40952 w 1042230"/>
                  <a:gd name="connsiteY18" fmla="*/ 318273 h 104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2230" h="1042230">
                    <a:moveTo>
                      <a:pt x="40952" y="318273"/>
                    </a:moveTo>
                    <a:cubicBezTo>
                      <a:pt x="120061" y="131237"/>
                      <a:pt x="305262" y="0"/>
                      <a:pt x="521115" y="0"/>
                    </a:cubicBezTo>
                    <a:cubicBezTo>
                      <a:pt x="593066" y="0"/>
                      <a:pt x="661611" y="14582"/>
                      <a:pt x="723956" y="40952"/>
                    </a:cubicBezTo>
                    <a:lnTo>
                      <a:pt x="746927" y="53420"/>
                    </a:lnTo>
                    <a:lnTo>
                      <a:pt x="736019" y="62267"/>
                    </a:lnTo>
                    <a:lnTo>
                      <a:pt x="718881" y="52966"/>
                    </a:lnTo>
                    <a:cubicBezTo>
                      <a:pt x="658096" y="27255"/>
                      <a:pt x="591266" y="13038"/>
                      <a:pt x="521115" y="13038"/>
                    </a:cubicBezTo>
                    <a:cubicBezTo>
                      <a:pt x="240512" y="13038"/>
                      <a:pt x="13038" y="240512"/>
                      <a:pt x="13038" y="521115"/>
                    </a:cubicBezTo>
                    <a:cubicBezTo>
                      <a:pt x="13038" y="801718"/>
                      <a:pt x="240512" y="1029192"/>
                      <a:pt x="521115" y="1029192"/>
                    </a:cubicBezTo>
                    <a:cubicBezTo>
                      <a:pt x="801718" y="1029192"/>
                      <a:pt x="1029192" y="801718"/>
                      <a:pt x="1029192" y="521115"/>
                    </a:cubicBezTo>
                    <a:cubicBezTo>
                      <a:pt x="1029192" y="380813"/>
                      <a:pt x="972324" y="253794"/>
                      <a:pt x="880380" y="161850"/>
                    </a:cubicBezTo>
                    <a:lnTo>
                      <a:pt x="820062" y="112084"/>
                    </a:lnTo>
                    <a:lnTo>
                      <a:pt x="827246" y="106974"/>
                    </a:lnTo>
                    <a:lnTo>
                      <a:pt x="830561" y="103920"/>
                    </a:lnTo>
                    <a:lnTo>
                      <a:pt x="889599" y="152631"/>
                    </a:lnTo>
                    <a:cubicBezTo>
                      <a:pt x="983902" y="246934"/>
                      <a:pt x="1042230" y="377213"/>
                      <a:pt x="1042230" y="521115"/>
                    </a:cubicBezTo>
                    <a:cubicBezTo>
                      <a:pt x="1042230" y="808919"/>
                      <a:pt x="808919" y="1042230"/>
                      <a:pt x="521115" y="1042230"/>
                    </a:cubicBezTo>
                    <a:cubicBezTo>
                      <a:pt x="233311" y="1042230"/>
                      <a:pt x="0" y="808919"/>
                      <a:pt x="0" y="521115"/>
                    </a:cubicBezTo>
                    <a:cubicBezTo>
                      <a:pt x="0" y="449164"/>
                      <a:pt x="14582" y="380619"/>
                      <a:pt x="40952" y="3182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eform: Shape 64">
                <a:extLst>
                  <a:ext uri="{FF2B5EF4-FFF2-40B4-BE49-F238E27FC236}">
                    <a16:creationId xmlns:a16="http://schemas.microsoft.com/office/drawing/2014/main" id="{D27B0DF8-3965-4E96-B03F-FC7BE36AF234}"/>
                  </a:ext>
                </a:extLst>
              </p:cNvPr>
              <p:cNvSpPr/>
              <p:nvPr/>
            </p:nvSpPr>
            <p:spPr>
              <a:xfrm rot="3782544">
                <a:off x="8299277" y="3109416"/>
                <a:ext cx="182110" cy="318873"/>
              </a:xfrm>
              <a:custGeom>
                <a:avLst/>
                <a:gdLst>
                  <a:gd name="connsiteX0" fmla="*/ 332056 w 379278"/>
                  <a:gd name="connsiteY0" fmla="*/ 0 h 664112"/>
                  <a:gd name="connsiteX1" fmla="*/ 379278 w 379278"/>
                  <a:gd name="connsiteY1" fmla="*/ 4760 h 664112"/>
                  <a:gd name="connsiteX2" fmla="*/ 359578 w 379278"/>
                  <a:gd name="connsiteY2" fmla="*/ 6746 h 664112"/>
                  <a:gd name="connsiteX3" fmla="*/ 94443 w 379278"/>
                  <a:gd name="connsiteY3" fmla="*/ 332056 h 664112"/>
                  <a:gd name="connsiteX4" fmla="*/ 359578 w 379278"/>
                  <a:gd name="connsiteY4" fmla="*/ 657366 h 664112"/>
                  <a:gd name="connsiteX5" fmla="*/ 379278 w 379278"/>
                  <a:gd name="connsiteY5" fmla="*/ 659352 h 664112"/>
                  <a:gd name="connsiteX6" fmla="*/ 332056 w 379278"/>
                  <a:gd name="connsiteY6" fmla="*/ 664112 h 664112"/>
                  <a:gd name="connsiteX7" fmla="*/ 0 w 379278"/>
                  <a:gd name="connsiteY7" fmla="*/ 332056 h 664112"/>
                  <a:gd name="connsiteX8" fmla="*/ 332056 w 379278"/>
                  <a:gd name="connsiteY8" fmla="*/ 0 h 66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9278" h="664112">
                    <a:moveTo>
                      <a:pt x="332056" y="0"/>
                    </a:moveTo>
                    <a:lnTo>
                      <a:pt x="379278" y="4760"/>
                    </a:lnTo>
                    <a:lnTo>
                      <a:pt x="359578" y="6746"/>
                    </a:lnTo>
                    <a:cubicBezTo>
                      <a:pt x="208266" y="37709"/>
                      <a:pt x="94443" y="171591"/>
                      <a:pt x="94443" y="332056"/>
                    </a:cubicBezTo>
                    <a:cubicBezTo>
                      <a:pt x="94443" y="492522"/>
                      <a:pt x="208266" y="626403"/>
                      <a:pt x="359578" y="657366"/>
                    </a:cubicBezTo>
                    <a:lnTo>
                      <a:pt x="379278" y="659352"/>
                    </a:lnTo>
                    <a:lnTo>
                      <a:pt x="332056" y="664112"/>
                    </a:lnTo>
                    <a:cubicBezTo>
                      <a:pt x="148667" y="664112"/>
                      <a:pt x="0" y="515445"/>
                      <a:pt x="0" y="332056"/>
                    </a:cubicBezTo>
                    <a:cubicBezTo>
                      <a:pt x="0" y="148667"/>
                      <a:pt x="148667" y="0"/>
                      <a:pt x="33205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65">
                <a:extLst>
                  <a:ext uri="{FF2B5EF4-FFF2-40B4-BE49-F238E27FC236}">
                    <a16:creationId xmlns:a16="http://schemas.microsoft.com/office/drawing/2014/main" id="{A8F61DFD-24CD-45F0-9E01-59EB37BBE761}"/>
                  </a:ext>
                </a:extLst>
              </p:cNvPr>
              <p:cNvSpPr/>
              <p:nvPr/>
            </p:nvSpPr>
            <p:spPr>
              <a:xfrm rot="19982544">
                <a:off x="6859439" y="3733998"/>
                <a:ext cx="826635" cy="142501"/>
              </a:xfrm>
              <a:custGeom>
                <a:avLst/>
                <a:gdLst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0166 w 1721618"/>
                  <a:gd name="connsiteY31" fmla="*/ 171542 h 296786"/>
                  <a:gd name="connsiteX32" fmla="*/ 1254640 w 1721618"/>
                  <a:gd name="connsiteY32" fmla="*/ 163599 h 296786"/>
                  <a:gd name="connsiteX33" fmla="*/ 1273943 w 1721618"/>
                  <a:gd name="connsiteY33" fmla="*/ 122980 h 296786"/>
                  <a:gd name="connsiteX34" fmla="*/ 1281986 w 1721618"/>
                  <a:gd name="connsiteY34" fmla="*/ 98853 h 296786"/>
                  <a:gd name="connsiteX35" fmla="*/ 1288421 w 1721618"/>
                  <a:gd name="connsiteY35" fmla="*/ 77538 h 296786"/>
                  <a:gd name="connsiteX36" fmla="*/ 1288019 w 1721618"/>
                  <a:gd name="connsiteY36" fmla="*/ 77135 h 296786"/>
                  <a:gd name="connsiteX37" fmla="*/ 1298475 w 1721618"/>
                  <a:gd name="connsiteY37" fmla="*/ 34910 h 296786"/>
                  <a:gd name="connsiteX38" fmla="*/ 1302497 w 1721618"/>
                  <a:gd name="connsiteY38" fmla="*/ 23247 h 296786"/>
                  <a:gd name="connsiteX39" fmla="*/ 1307322 w 1721618"/>
                  <a:gd name="connsiteY39" fmla="*/ 7161 h 296786"/>
                  <a:gd name="connsiteX40" fmla="*/ 1360408 w 1721618"/>
                  <a:gd name="connsiteY40" fmla="*/ 727 h 296786"/>
                  <a:gd name="connsiteX41" fmla="*/ 1508802 w 1721618"/>
                  <a:gd name="connsiteY41" fmla="*/ 1128 h 296786"/>
                  <a:gd name="connsiteX42" fmla="*/ 1580386 w 1721618"/>
                  <a:gd name="connsiteY42" fmla="*/ 14801 h 296786"/>
                  <a:gd name="connsiteX43" fmla="*/ 1604113 w 1721618"/>
                  <a:gd name="connsiteY43" fmla="*/ 34910 h 296786"/>
                  <a:gd name="connsiteX44" fmla="*/ 1640307 w 1721618"/>
                  <a:gd name="connsiteY44" fmla="*/ 71102 h 296786"/>
                  <a:gd name="connsiteX45" fmla="*/ 1660416 w 1721618"/>
                  <a:gd name="connsiteY45" fmla="*/ 90810 h 296786"/>
                  <a:gd name="connsiteX46" fmla="*/ 1712293 w 1721618"/>
                  <a:gd name="connsiteY46" fmla="*/ 151936 h 296786"/>
                  <a:gd name="connsiteX47" fmla="*/ 1719934 w 1721618"/>
                  <a:gd name="connsiteY47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4640 w 1721618"/>
                  <a:gd name="connsiteY31" fmla="*/ 163599 h 296786"/>
                  <a:gd name="connsiteX32" fmla="*/ 1273943 w 1721618"/>
                  <a:gd name="connsiteY32" fmla="*/ 122980 h 296786"/>
                  <a:gd name="connsiteX33" fmla="*/ 1281986 w 1721618"/>
                  <a:gd name="connsiteY33" fmla="*/ 98853 h 296786"/>
                  <a:gd name="connsiteX34" fmla="*/ 1288421 w 1721618"/>
                  <a:gd name="connsiteY34" fmla="*/ 77538 h 296786"/>
                  <a:gd name="connsiteX35" fmla="*/ 1288019 w 1721618"/>
                  <a:gd name="connsiteY35" fmla="*/ 77135 h 296786"/>
                  <a:gd name="connsiteX36" fmla="*/ 1298475 w 1721618"/>
                  <a:gd name="connsiteY36" fmla="*/ 34910 h 296786"/>
                  <a:gd name="connsiteX37" fmla="*/ 1302497 w 1721618"/>
                  <a:gd name="connsiteY37" fmla="*/ 23247 h 296786"/>
                  <a:gd name="connsiteX38" fmla="*/ 1307322 w 1721618"/>
                  <a:gd name="connsiteY38" fmla="*/ 7161 h 296786"/>
                  <a:gd name="connsiteX39" fmla="*/ 1360408 w 1721618"/>
                  <a:gd name="connsiteY39" fmla="*/ 727 h 296786"/>
                  <a:gd name="connsiteX40" fmla="*/ 1508802 w 1721618"/>
                  <a:gd name="connsiteY40" fmla="*/ 1128 h 296786"/>
                  <a:gd name="connsiteX41" fmla="*/ 1580386 w 1721618"/>
                  <a:gd name="connsiteY41" fmla="*/ 14801 h 296786"/>
                  <a:gd name="connsiteX42" fmla="*/ 1604113 w 1721618"/>
                  <a:gd name="connsiteY42" fmla="*/ 34910 h 296786"/>
                  <a:gd name="connsiteX43" fmla="*/ 1640307 w 1721618"/>
                  <a:gd name="connsiteY43" fmla="*/ 71102 h 296786"/>
                  <a:gd name="connsiteX44" fmla="*/ 1660416 w 1721618"/>
                  <a:gd name="connsiteY44" fmla="*/ 90810 h 296786"/>
                  <a:gd name="connsiteX45" fmla="*/ 1712293 w 1721618"/>
                  <a:gd name="connsiteY45" fmla="*/ 151936 h 296786"/>
                  <a:gd name="connsiteX46" fmla="*/ 1719934 w 1721618"/>
                  <a:gd name="connsiteY46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54640 w 1721618"/>
                  <a:gd name="connsiteY30" fmla="*/ 163599 h 296786"/>
                  <a:gd name="connsiteX31" fmla="*/ 1273943 w 1721618"/>
                  <a:gd name="connsiteY31" fmla="*/ 122980 h 296786"/>
                  <a:gd name="connsiteX32" fmla="*/ 1281986 w 1721618"/>
                  <a:gd name="connsiteY32" fmla="*/ 98853 h 296786"/>
                  <a:gd name="connsiteX33" fmla="*/ 1288421 w 1721618"/>
                  <a:gd name="connsiteY33" fmla="*/ 77538 h 296786"/>
                  <a:gd name="connsiteX34" fmla="*/ 1288019 w 1721618"/>
                  <a:gd name="connsiteY34" fmla="*/ 77135 h 296786"/>
                  <a:gd name="connsiteX35" fmla="*/ 1298475 w 1721618"/>
                  <a:gd name="connsiteY35" fmla="*/ 34910 h 296786"/>
                  <a:gd name="connsiteX36" fmla="*/ 1302497 w 1721618"/>
                  <a:gd name="connsiteY36" fmla="*/ 23247 h 296786"/>
                  <a:gd name="connsiteX37" fmla="*/ 1307322 w 1721618"/>
                  <a:gd name="connsiteY37" fmla="*/ 7161 h 296786"/>
                  <a:gd name="connsiteX38" fmla="*/ 1360408 w 1721618"/>
                  <a:gd name="connsiteY38" fmla="*/ 727 h 296786"/>
                  <a:gd name="connsiteX39" fmla="*/ 1508802 w 1721618"/>
                  <a:gd name="connsiteY39" fmla="*/ 1128 h 296786"/>
                  <a:gd name="connsiteX40" fmla="*/ 1580386 w 1721618"/>
                  <a:gd name="connsiteY40" fmla="*/ 14801 h 296786"/>
                  <a:gd name="connsiteX41" fmla="*/ 1604113 w 1721618"/>
                  <a:gd name="connsiteY41" fmla="*/ 34910 h 296786"/>
                  <a:gd name="connsiteX42" fmla="*/ 1640307 w 1721618"/>
                  <a:gd name="connsiteY42" fmla="*/ 71102 h 296786"/>
                  <a:gd name="connsiteX43" fmla="*/ 1660416 w 1721618"/>
                  <a:gd name="connsiteY43" fmla="*/ 90810 h 296786"/>
                  <a:gd name="connsiteX44" fmla="*/ 1712293 w 1721618"/>
                  <a:gd name="connsiteY44" fmla="*/ 151936 h 296786"/>
                  <a:gd name="connsiteX45" fmla="*/ 1719934 w 1721618"/>
                  <a:gd name="connsiteY45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73943 w 1721618"/>
                  <a:gd name="connsiteY30" fmla="*/ 122980 h 296786"/>
                  <a:gd name="connsiteX31" fmla="*/ 1281986 w 1721618"/>
                  <a:gd name="connsiteY31" fmla="*/ 98853 h 296786"/>
                  <a:gd name="connsiteX32" fmla="*/ 1288421 w 1721618"/>
                  <a:gd name="connsiteY32" fmla="*/ 77538 h 296786"/>
                  <a:gd name="connsiteX33" fmla="*/ 1288019 w 1721618"/>
                  <a:gd name="connsiteY33" fmla="*/ 77135 h 296786"/>
                  <a:gd name="connsiteX34" fmla="*/ 1298475 w 1721618"/>
                  <a:gd name="connsiteY34" fmla="*/ 34910 h 296786"/>
                  <a:gd name="connsiteX35" fmla="*/ 1302497 w 1721618"/>
                  <a:gd name="connsiteY35" fmla="*/ 23247 h 296786"/>
                  <a:gd name="connsiteX36" fmla="*/ 1307322 w 1721618"/>
                  <a:gd name="connsiteY36" fmla="*/ 7161 h 296786"/>
                  <a:gd name="connsiteX37" fmla="*/ 1360408 w 1721618"/>
                  <a:gd name="connsiteY37" fmla="*/ 727 h 296786"/>
                  <a:gd name="connsiteX38" fmla="*/ 1508802 w 1721618"/>
                  <a:gd name="connsiteY38" fmla="*/ 1128 h 296786"/>
                  <a:gd name="connsiteX39" fmla="*/ 1580386 w 1721618"/>
                  <a:gd name="connsiteY39" fmla="*/ 14801 h 296786"/>
                  <a:gd name="connsiteX40" fmla="*/ 1604113 w 1721618"/>
                  <a:gd name="connsiteY40" fmla="*/ 34910 h 296786"/>
                  <a:gd name="connsiteX41" fmla="*/ 1640307 w 1721618"/>
                  <a:gd name="connsiteY41" fmla="*/ 71102 h 296786"/>
                  <a:gd name="connsiteX42" fmla="*/ 1660416 w 1721618"/>
                  <a:gd name="connsiteY42" fmla="*/ 90810 h 296786"/>
                  <a:gd name="connsiteX43" fmla="*/ 1712293 w 1721618"/>
                  <a:gd name="connsiteY43" fmla="*/ 151936 h 296786"/>
                  <a:gd name="connsiteX44" fmla="*/ 1719934 w 1721618"/>
                  <a:gd name="connsiteY44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50349 w 1721618"/>
                  <a:gd name="connsiteY5" fmla="*/ 296763 h 296786"/>
                  <a:gd name="connsiteX6" fmla="*/ 1242101 w 1721618"/>
                  <a:gd name="connsiteY6" fmla="*/ 296786 h 296786"/>
                  <a:gd name="connsiteX7" fmla="*/ 1242101 w 1721618"/>
                  <a:gd name="connsiteY7" fmla="*/ 290284 h 296786"/>
                  <a:gd name="connsiteX8" fmla="*/ 690375 w 1721618"/>
                  <a:gd name="connsiteY8" fmla="*/ 291854 h 296786"/>
                  <a:gd name="connsiteX9" fmla="*/ 566098 w 1721618"/>
                  <a:gd name="connsiteY9" fmla="*/ 291854 h 296786"/>
                  <a:gd name="connsiteX10" fmla="*/ 528175 w 1721618"/>
                  <a:gd name="connsiteY10" fmla="*/ 294139 h 296786"/>
                  <a:gd name="connsiteX11" fmla="*/ 389278 w 1721618"/>
                  <a:gd name="connsiteY11" fmla="*/ 292311 h 296786"/>
                  <a:gd name="connsiteX12" fmla="*/ 258605 w 1721618"/>
                  <a:gd name="connsiteY12" fmla="*/ 294596 h 296786"/>
                  <a:gd name="connsiteX13" fmla="*/ 246726 w 1721618"/>
                  <a:gd name="connsiteY13" fmla="*/ 293225 h 296786"/>
                  <a:gd name="connsiteX14" fmla="*/ 238045 w 1721618"/>
                  <a:gd name="connsiteY14" fmla="*/ 294596 h 296786"/>
                  <a:gd name="connsiteX15" fmla="*/ 22389 w 1721618"/>
                  <a:gd name="connsiteY15" fmla="*/ 294596 h 296786"/>
                  <a:gd name="connsiteX16" fmla="*/ 0 w 1721618"/>
                  <a:gd name="connsiteY16" fmla="*/ 286372 h 296786"/>
                  <a:gd name="connsiteX17" fmla="*/ 132044 w 1721618"/>
                  <a:gd name="connsiteY17" fmla="*/ 185397 h 296786"/>
                  <a:gd name="connsiteX18" fmla="*/ 191441 w 1721618"/>
                  <a:gd name="connsiteY18" fmla="*/ 185397 h 296786"/>
                  <a:gd name="connsiteX19" fmla="*/ 334907 w 1721618"/>
                  <a:gd name="connsiteY19" fmla="*/ 257587 h 296786"/>
                  <a:gd name="connsiteX20" fmla="*/ 457813 w 1721618"/>
                  <a:gd name="connsiteY20" fmla="*/ 219208 h 296786"/>
                  <a:gd name="connsiteX21" fmla="*/ 493451 w 1721618"/>
                  <a:gd name="connsiteY21" fmla="*/ 194992 h 296786"/>
                  <a:gd name="connsiteX22" fmla="*/ 497563 w 1721618"/>
                  <a:gd name="connsiteY22" fmla="*/ 199104 h 296786"/>
                  <a:gd name="connsiteX23" fmla="*/ 498477 w 1721618"/>
                  <a:gd name="connsiteY23" fmla="*/ 199561 h 296786"/>
                  <a:gd name="connsiteX24" fmla="*/ 500761 w 1721618"/>
                  <a:gd name="connsiteY24" fmla="*/ 194992 h 296786"/>
                  <a:gd name="connsiteX25" fmla="*/ 543710 w 1721618"/>
                  <a:gd name="connsiteY25" fmla="*/ 192708 h 296786"/>
                  <a:gd name="connsiteX26" fmla="*/ 759366 w 1721618"/>
                  <a:gd name="connsiteY26" fmla="*/ 198647 h 296786"/>
                  <a:gd name="connsiteX27" fmla="*/ 984161 w 1721618"/>
                  <a:gd name="connsiteY27" fmla="*/ 197277 h 296786"/>
                  <a:gd name="connsiteX28" fmla="*/ 1242101 w 1721618"/>
                  <a:gd name="connsiteY28" fmla="*/ 198935 h 296786"/>
                  <a:gd name="connsiteX29" fmla="*/ 1273943 w 1721618"/>
                  <a:gd name="connsiteY29" fmla="*/ 122980 h 296786"/>
                  <a:gd name="connsiteX30" fmla="*/ 1281986 w 1721618"/>
                  <a:gd name="connsiteY30" fmla="*/ 98853 h 296786"/>
                  <a:gd name="connsiteX31" fmla="*/ 1288421 w 1721618"/>
                  <a:gd name="connsiteY31" fmla="*/ 77538 h 296786"/>
                  <a:gd name="connsiteX32" fmla="*/ 1288019 w 1721618"/>
                  <a:gd name="connsiteY32" fmla="*/ 77135 h 296786"/>
                  <a:gd name="connsiteX33" fmla="*/ 1298475 w 1721618"/>
                  <a:gd name="connsiteY33" fmla="*/ 34910 h 296786"/>
                  <a:gd name="connsiteX34" fmla="*/ 1302497 w 1721618"/>
                  <a:gd name="connsiteY34" fmla="*/ 23247 h 296786"/>
                  <a:gd name="connsiteX35" fmla="*/ 1307322 w 1721618"/>
                  <a:gd name="connsiteY35" fmla="*/ 7161 h 296786"/>
                  <a:gd name="connsiteX36" fmla="*/ 1360408 w 1721618"/>
                  <a:gd name="connsiteY36" fmla="*/ 727 h 296786"/>
                  <a:gd name="connsiteX37" fmla="*/ 1508802 w 1721618"/>
                  <a:gd name="connsiteY37" fmla="*/ 1128 h 296786"/>
                  <a:gd name="connsiteX38" fmla="*/ 1580386 w 1721618"/>
                  <a:gd name="connsiteY38" fmla="*/ 14801 h 296786"/>
                  <a:gd name="connsiteX39" fmla="*/ 1604113 w 1721618"/>
                  <a:gd name="connsiteY39" fmla="*/ 34910 h 296786"/>
                  <a:gd name="connsiteX40" fmla="*/ 1640307 w 1721618"/>
                  <a:gd name="connsiteY40" fmla="*/ 71102 h 296786"/>
                  <a:gd name="connsiteX41" fmla="*/ 1660416 w 1721618"/>
                  <a:gd name="connsiteY41" fmla="*/ 90810 h 296786"/>
                  <a:gd name="connsiteX42" fmla="*/ 1712293 w 1721618"/>
                  <a:gd name="connsiteY42" fmla="*/ 151936 h 296786"/>
                  <a:gd name="connsiteX43" fmla="*/ 1719934 w 1721618"/>
                  <a:gd name="connsiteY43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42101 w 1721618"/>
                  <a:gd name="connsiteY5" fmla="*/ 296786 h 296786"/>
                  <a:gd name="connsiteX6" fmla="*/ 1242101 w 1721618"/>
                  <a:gd name="connsiteY6" fmla="*/ 290284 h 296786"/>
                  <a:gd name="connsiteX7" fmla="*/ 690375 w 1721618"/>
                  <a:gd name="connsiteY7" fmla="*/ 291854 h 296786"/>
                  <a:gd name="connsiteX8" fmla="*/ 566098 w 1721618"/>
                  <a:gd name="connsiteY8" fmla="*/ 291854 h 296786"/>
                  <a:gd name="connsiteX9" fmla="*/ 528175 w 1721618"/>
                  <a:gd name="connsiteY9" fmla="*/ 294139 h 296786"/>
                  <a:gd name="connsiteX10" fmla="*/ 389278 w 1721618"/>
                  <a:gd name="connsiteY10" fmla="*/ 292311 h 296786"/>
                  <a:gd name="connsiteX11" fmla="*/ 258605 w 1721618"/>
                  <a:gd name="connsiteY11" fmla="*/ 294596 h 296786"/>
                  <a:gd name="connsiteX12" fmla="*/ 246726 w 1721618"/>
                  <a:gd name="connsiteY12" fmla="*/ 293225 h 296786"/>
                  <a:gd name="connsiteX13" fmla="*/ 238045 w 1721618"/>
                  <a:gd name="connsiteY13" fmla="*/ 294596 h 296786"/>
                  <a:gd name="connsiteX14" fmla="*/ 22389 w 1721618"/>
                  <a:gd name="connsiteY14" fmla="*/ 294596 h 296786"/>
                  <a:gd name="connsiteX15" fmla="*/ 0 w 1721618"/>
                  <a:gd name="connsiteY15" fmla="*/ 286372 h 296786"/>
                  <a:gd name="connsiteX16" fmla="*/ 132044 w 1721618"/>
                  <a:gd name="connsiteY16" fmla="*/ 185397 h 296786"/>
                  <a:gd name="connsiteX17" fmla="*/ 191441 w 1721618"/>
                  <a:gd name="connsiteY17" fmla="*/ 185397 h 296786"/>
                  <a:gd name="connsiteX18" fmla="*/ 334907 w 1721618"/>
                  <a:gd name="connsiteY18" fmla="*/ 257587 h 296786"/>
                  <a:gd name="connsiteX19" fmla="*/ 457813 w 1721618"/>
                  <a:gd name="connsiteY19" fmla="*/ 219208 h 296786"/>
                  <a:gd name="connsiteX20" fmla="*/ 493451 w 1721618"/>
                  <a:gd name="connsiteY20" fmla="*/ 194992 h 296786"/>
                  <a:gd name="connsiteX21" fmla="*/ 497563 w 1721618"/>
                  <a:gd name="connsiteY21" fmla="*/ 199104 h 296786"/>
                  <a:gd name="connsiteX22" fmla="*/ 498477 w 1721618"/>
                  <a:gd name="connsiteY22" fmla="*/ 199561 h 296786"/>
                  <a:gd name="connsiteX23" fmla="*/ 500761 w 1721618"/>
                  <a:gd name="connsiteY23" fmla="*/ 194992 h 296786"/>
                  <a:gd name="connsiteX24" fmla="*/ 543710 w 1721618"/>
                  <a:gd name="connsiteY24" fmla="*/ 192708 h 296786"/>
                  <a:gd name="connsiteX25" fmla="*/ 759366 w 1721618"/>
                  <a:gd name="connsiteY25" fmla="*/ 198647 h 296786"/>
                  <a:gd name="connsiteX26" fmla="*/ 984161 w 1721618"/>
                  <a:gd name="connsiteY26" fmla="*/ 197277 h 296786"/>
                  <a:gd name="connsiteX27" fmla="*/ 1242101 w 1721618"/>
                  <a:gd name="connsiteY27" fmla="*/ 198935 h 296786"/>
                  <a:gd name="connsiteX28" fmla="*/ 1273943 w 1721618"/>
                  <a:gd name="connsiteY28" fmla="*/ 122980 h 296786"/>
                  <a:gd name="connsiteX29" fmla="*/ 1281986 w 1721618"/>
                  <a:gd name="connsiteY29" fmla="*/ 98853 h 296786"/>
                  <a:gd name="connsiteX30" fmla="*/ 1288421 w 1721618"/>
                  <a:gd name="connsiteY30" fmla="*/ 77538 h 296786"/>
                  <a:gd name="connsiteX31" fmla="*/ 1288019 w 1721618"/>
                  <a:gd name="connsiteY31" fmla="*/ 77135 h 296786"/>
                  <a:gd name="connsiteX32" fmla="*/ 1298475 w 1721618"/>
                  <a:gd name="connsiteY32" fmla="*/ 34910 h 296786"/>
                  <a:gd name="connsiteX33" fmla="*/ 1302497 w 1721618"/>
                  <a:gd name="connsiteY33" fmla="*/ 23247 h 296786"/>
                  <a:gd name="connsiteX34" fmla="*/ 1307322 w 1721618"/>
                  <a:gd name="connsiteY34" fmla="*/ 7161 h 296786"/>
                  <a:gd name="connsiteX35" fmla="*/ 1360408 w 1721618"/>
                  <a:gd name="connsiteY35" fmla="*/ 727 h 296786"/>
                  <a:gd name="connsiteX36" fmla="*/ 1508802 w 1721618"/>
                  <a:gd name="connsiteY36" fmla="*/ 1128 h 296786"/>
                  <a:gd name="connsiteX37" fmla="*/ 1580386 w 1721618"/>
                  <a:gd name="connsiteY37" fmla="*/ 14801 h 296786"/>
                  <a:gd name="connsiteX38" fmla="*/ 1604113 w 1721618"/>
                  <a:gd name="connsiteY38" fmla="*/ 34910 h 296786"/>
                  <a:gd name="connsiteX39" fmla="*/ 1640307 w 1721618"/>
                  <a:gd name="connsiteY39" fmla="*/ 71102 h 296786"/>
                  <a:gd name="connsiteX40" fmla="*/ 1660416 w 1721618"/>
                  <a:gd name="connsiteY40" fmla="*/ 90810 h 296786"/>
                  <a:gd name="connsiteX41" fmla="*/ 1712293 w 1721618"/>
                  <a:gd name="connsiteY41" fmla="*/ 151936 h 296786"/>
                  <a:gd name="connsiteX42" fmla="*/ 1719934 w 1721618"/>
                  <a:gd name="connsiteY42" fmla="*/ 186524 h 296786"/>
                  <a:gd name="connsiteX0" fmla="*/ 1719934 w 1721618"/>
                  <a:gd name="connsiteY0" fmla="*/ 186524 h 296785"/>
                  <a:gd name="connsiteX1" fmla="*/ 1716717 w 1721618"/>
                  <a:gd name="connsiteY1" fmla="*/ 206230 h 296785"/>
                  <a:gd name="connsiteX2" fmla="*/ 1636285 w 1721618"/>
                  <a:gd name="connsiteY2" fmla="*/ 233976 h 296785"/>
                  <a:gd name="connsiteX3" fmla="*/ 1302459 w 1721618"/>
                  <a:gd name="connsiteY3" fmla="*/ 288285 h 296785"/>
                  <a:gd name="connsiteX4" fmla="*/ 1302459 w 1721618"/>
                  <a:gd name="connsiteY4" fmla="*/ 290112 h 296785"/>
                  <a:gd name="connsiteX5" fmla="*/ 1242101 w 1721618"/>
                  <a:gd name="connsiteY5" fmla="*/ 290284 h 296785"/>
                  <a:gd name="connsiteX6" fmla="*/ 690375 w 1721618"/>
                  <a:gd name="connsiteY6" fmla="*/ 291854 h 296785"/>
                  <a:gd name="connsiteX7" fmla="*/ 566098 w 1721618"/>
                  <a:gd name="connsiteY7" fmla="*/ 291854 h 296785"/>
                  <a:gd name="connsiteX8" fmla="*/ 528175 w 1721618"/>
                  <a:gd name="connsiteY8" fmla="*/ 294139 h 296785"/>
                  <a:gd name="connsiteX9" fmla="*/ 389278 w 1721618"/>
                  <a:gd name="connsiteY9" fmla="*/ 292311 h 296785"/>
                  <a:gd name="connsiteX10" fmla="*/ 258605 w 1721618"/>
                  <a:gd name="connsiteY10" fmla="*/ 294596 h 296785"/>
                  <a:gd name="connsiteX11" fmla="*/ 246726 w 1721618"/>
                  <a:gd name="connsiteY11" fmla="*/ 293225 h 296785"/>
                  <a:gd name="connsiteX12" fmla="*/ 238045 w 1721618"/>
                  <a:gd name="connsiteY12" fmla="*/ 294596 h 296785"/>
                  <a:gd name="connsiteX13" fmla="*/ 22389 w 1721618"/>
                  <a:gd name="connsiteY13" fmla="*/ 294596 h 296785"/>
                  <a:gd name="connsiteX14" fmla="*/ 0 w 1721618"/>
                  <a:gd name="connsiteY14" fmla="*/ 286372 h 296785"/>
                  <a:gd name="connsiteX15" fmla="*/ 132044 w 1721618"/>
                  <a:gd name="connsiteY15" fmla="*/ 185397 h 296785"/>
                  <a:gd name="connsiteX16" fmla="*/ 191441 w 1721618"/>
                  <a:gd name="connsiteY16" fmla="*/ 185397 h 296785"/>
                  <a:gd name="connsiteX17" fmla="*/ 334907 w 1721618"/>
                  <a:gd name="connsiteY17" fmla="*/ 257587 h 296785"/>
                  <a:gd name="connsiteX18" fmla="*/ 457813 w 1721618"/>
                  <a:gd name="connsiteY18" fmla="*/ 219208 h 296785"/>
                  <a:gd name="connsiteX19" fmla="*/ 493451 w 1721618"/>
                  <a:gd name="connsiteY19" fmla="*/ 194992 h 296785"/>
                  <a:gd name="connsiteX20" fmla="*/ 497563 w 1721618"/>
                  <a:gd name="connsiteY20" fmla="*/ 199104 h 296785"/>
                  <a:gd name="connsiteX21" fmla="*/ 498477 w 1721618"/>
                  <a:gd name="connsiteY21" fmla="*/ 199561 h 296785"/>
                  <a:gd name="connsiteX22" fmla="*/ 500761 w 1721618"/>
                  <a:gd name="connsiteY22" fmla="*/ 194992 h 296785"/>
                  <a:gd name="connsiteX23" fmla="*/ 543710 w 1721618"/>
                  <a:gd name="connsiteY23" fmla="*/ 192708 h 296785"/>
                  <a:gd name="connsiteX24" fmla="*/ 759366 w 1721618"/>
                  <a:gd name="connsiteY24" fmla="*/ 198647 h 296785"/>
                  <a:gd name="connsiteX25" fmla="*/ 984161 w 1721618"/>
                  <a:gd name="connsiteY25" fmla="*/ 197277 h 296785"/>
                  <a:gd name="connsiteX26" fmla="*/ 1242101 w 1721618"/>
                  <a:gd name="connsiteY26" fmla="*/ 198935 h 296785"/>
                  <a:gd name="connsiteX27" fmla="*/ 1273943 w 1721618"/>
                  <a:gd name="connsiteY27" fmla="*/ 122980 h 296785"/>
                  <a:gd name="connsiteX28" fmla="*/ 1281986 w 1721618"/>
                  <a:gd name="connsiteY28" fmla="*/ 98853 h 296785"/>
                  <a:gd name="connsiteX29" fmla="*/ 1288421 w 1721618"/>
                  <a:gd name="connsiteY29" fmla="*/ 77538 h 296785"/>
                  <a:gd name="connsiteX30" fmla="*/ 1288019 w 1721618"/>
                  <a:gd name="connsiteY30" fmla="*/ 77135 h 296785"/>
                  <a:gd name="connsiteX31" fmla="*/ 1298475 w 1721618"/>
                  <a:gd name="connsiteY31" fmla="*/ 34910 h 296785"/>
                  <a:gd name="connsiteX32" fmla="*/ 1302497 w 1721618"/>
                  <a:gd name="connsiteY32" fmla="*/ 23247 h 296785"/>
                  <a:gd name="connsiteX33" fmla="*/ 1307322 w 1721618"/>
                  <a:gd name="connsiteY33" fmla="*/ 7161 h 296785"/>
                  <a:gd name="connsiteX34" fmla="*/ 1360408 w 1721618"/>
                  <a:gd name="connsiteY34" fmla="*/ 727 h 296785"/>
                  <a:gd name="connsiteX35" fmla="*/ 1508802 w 1721618"/>
                  <a:gd name="connsiteY35" fmla="*/ 1128 h 296785"/>
                  <a:gd name="connsiteX36" fmla="*/ 1580386 w 1721618"/>
                  <a:gd name="connsiteY36" fmla="*/ 14801 h 296785"/>
                  <a:gd name="connsiteX37" fmla="*/ 1604113 w 1721618"/>
                  <a:gd name="connsiteY37" fmla="*/ 34910 h 296785"/>
                  <a:gd name="connsiteX38" fmla="*/ 1640307 w 1721618"/>
                  <a:gd name="connsiteY38" fmla="*/ 71102 h 296785"/>
                  <a:gd name="connsiteX39" fmla="*/ 1660416 w 1721618"/>
                  <a:gd name="connsiteY39" fmla="*/ 90810 h 296785"/>
                  <a:gd name="connsiteX40" fmla="*/ 1712293 w 1721618"/>
                  <a:gd name="connsiteY40" fmla="*/ 151936 h 296785"/>
                  <a:gd name="connsiteX41" fmla="*/ 1719934 w 1721618"/>
                  <a:gd name="connsiteY41" fmla="*/ 186524 h 29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721618" h="296785">
                    <a:moveTo>
                      <a:pt x="1719934" y="186524"/>
                    </a:moveTo>
                    <a:cubicBezTo>
                      <a:pt x="1719130" y="192957"/>
                      <a:pt x="1717922" y="199794"/>
                      <a:pt x="1716717" y="206230"/>
                    </a:cubicBezTo>
                    <a:cubicBezTo>
                      <a:pt x="1694196" y="227543"/>
                      <a:pt x="1664034" y="227543"/>
                      <a:pt x="1636285" y="233976"/>
                    </a:cubicBezTo>
                    <a:lnTo>
                      <a:pt x="1302459" y="288285"/>
                    </a:lnTo>
                    <a:lnTo>
                      <a:pt x="1302459" y="290112"/>
                    </a:lnTo>
                    <a:lnTo>
                      <a:pt x="1242101" y="290284"/>
                    </a:lnTo>
                    <a:lnTo>
                      <a:pt x="690375" y="291854"/>
                    </a:lnTo>
                    <a:lnTo>
                      <a:pt x="566098" y="291854"/>
                    </a:lnTo>
                    <a:cubicBezTo>
                      <a:pt x="553305" y="292311"/>
                      <a:pt x="540969" y="292768"/>
                      <a:pt x="528175" y="294139"/>
                    </a:cubicBezTo>
                    <a:cubicBezTo>
                      <a:pt x="481572" y="298708"/>
                      <a:pt x="435425" y="296880"/>
                      <a:pt x="389278" y="292311"/>
                    </a:cubicBezTo>
                    <a:cubicBezTo>
                      <a:pt x="344350" y="292387"/>
                      <a:pt x="282364" y="294444"/>
                      <a:pt x="258605" y="294596"/>
                    </a:cubicBezTo>
                    <a:cubicBezTo>
                      <a:pt x="234846" y="294748"/>
                      <a:pt x="250381" y="294596"/>
                      <a:pt x="246726" y="293225"/>
                    </a:cubicBezTo>
                    <a:lnTo>
                      <a:pt x="238045" y="294596"/>
                    </a:lnTo>
                    <a:lnTo>
                      <a:pt x="22389" y="294596"/>
                    </a:lnTo>
                    <a:cubicBezTo>
                      <a:pt x="14621" y="294596"/>
                      <a:pt x="3199" y="299622"/>
                      <a:pt x="0" y="286372"/>
                    </a:cubicBezTo>
                    <a:cubicBezTo>
                      <a:pt x="47061" y="256673"/>
                      <a:pt x="87725" y="218751"/>
                      <a:pt x="132044" y="185397"/>
                    </a:cubicBezTo>
                    <a:cubicBezTo>
                      <a:pt x="151691" y="179914"/>
                      <a:pt x="171794" y="179914"/>
                      <a:pt x="191441" y="185397"/>
                    </a:cubicBezTo>
                    <a:cubicBezTo>
                      <a:pt x="235303" y="217837"/>
                      <a:pt x="283278" y="241139"/>
                      <a:pt x="334907" y="257587"/>
                    </a:cubicBezTo>
                    <a:cubicBezTo>
                      <a:pt x="382425" y="266268"/>
                      <a:pt x="419891" y="242509"/>
                      <a:pt x="457813" y="219208"/>
                    </a:cubicBezTo>
                    <a:cubicBezTo>
                      <a:pt x="470149" y="211897"/>
                      <a:pt x="481572" y="203216"/>
                      <a:pt x="493451" y="194992"/>
                    </a:cubicBezTo>
                    <a:cubicBezTo>
                      <a:pt x="497106" y="193621"/>
                      <a:pt x="498934" y="194992"/>
                      <a:pt x="497563" y="199104"/>
                    </a:cubicBezTo>
                    <a:cubicBezTo>
                      <a:pt x="498020" y="199561"/>
                      <a:pt x="498020" y="199561"/>
                      <a:pt x="498477" y="199561"/>
                    </a:cubicBezTo>
                    <a:cubicBezTo>
                      <a:pt x="499391" y="198190"/>
                      <a:pt x="499848" y="196819"/>
                      <a:pt x="500761" y="194992"/>
                    </a:cubicBezTo>
                    <a:cubicBezTo>
                      <a:pt x="514926" y="190423"/>
                      <a:pt x="529546" y="192708"/>
                      <a:pt x="543710" y="192708"/>
                    </a:cubicBezTo>
                    <a:lnTo>
                      <a:pt x="759366" y="198647"/>
                    </a:lnTo>
                    <a:cubicBezTo>
                      <a:pt x="805437" y="199485"/>
                      <a:pt x="899330" y="197201"/>
                      <a:pt x="984161" y="197277"/>
                    </a:cubicBezTo>
                    <a:lnTo>
                      <a:pt x="1242101" y="198935"/>
                    </a:lnTo>
                    <a:lnTo>
                      <a:pt x="1273943" y="122980"/>
                    </a:lnTo>
                    <a:cubicBezTo>
                      <a:pt x="1275150" y="114537"/>
                      <a:pt x="1277161" y="106091"/>
                      <a:pt x="1281986" y="98853"/>
                    </a:cubicBezTo>
                    <a:cubicBezTo>
                      <a:pt x="1282791" y="91211"/>
                      <a:pt x="1284802" y="84375"/>
                      <a:pt x="1288421" y="77538"/>
                    </a:cubicBezTo>
                    <a:lnTo>
                      <a:pt x="1288019" y="77135"/>
                    </a:lnTo>
                    <a:cubicBezTo>
                      <a:pt x="1288019" y="62256"/>
                      <a:pt x="1292845" y="48583"/>
                      <a:pt x="1298475" y="34910"/>
                    </a:cubicBezTo>
                    <a:cubicBezTo>
                      <a:pt x="1299682" y="30887"/>
                      <a:pt x="1301290" y="27270"/>
                      <a:pt x="1302497" y="23247"/>
                    </a:cubicBezTo>
                    <a:cubicBezTo>
                      <a:pt x="1304105" y="18020"/>
                      <a:pt x="1305715" y="12388"/>
                      <a:pt x="1307322" y="7161"/>
                    </a:cubicBezTo>
                    <a:cubicBezTo>
                      <a:pt x="1325018" y="4345"/>
                      <a:pt x="1342712" y="727"/>
                      <a:pt x="1360408" y="727"/>
                    </a:cubicBezTo>
                    <a:cubicBezTo>
                      <a:pt x="1409871" y="325"/>
                      <a:pt x="1459337" y="-883"/>
                      <a:pt x="1508802" y="1128"/>
                    </a:cubicBezTo>
                    <a:cubicBezTo>
                      <a:pt x="1532931" y="2335"/>
                      <a:pt x="1558670" y="325"/>
                      <a:pt x="1580386" y="14801"/>
                    </a:cubicBezTo>
                    <a:cubicBezTo>
                      <a:pt x="1588429" y="20834"/>
                      <a:pt x="1598482" y="25257"/>
                      <a:pt x="1604113" y="34910"/>
                    </a:cubicBezTo>
                    <a:cubicBezTo>
                      <a:pt x="1620199" y="42953"/>
                      <a:pt x="1633069" y="54213"/>
                      <a:pt x="1640307" y="71102"/>
                    </a:cubicBezTo>
                    <a:cubicBezTo>
                      <a:pt x="1648350" y="76332"/>
                      <a:pt x="1654785" y="83168"/>
                      <a:pt x="1660416" y="90810"/>
                    </a:cubicBezTo>
                    <a:cubicBezTo>
                      <a:pt x="1682131" y="107297"/>
                      <a:pt x="1696609" y="130222"/>
                      <a:pt x="1712293" y="151936"/>
                    </a:cubicBezTo>
                    <a:cubicBezTo>
                      <a:pt x="1712293" y="164404"/>
                      <a:pt x="1726368" y="174458"/>
                      <a:pt x="1719934" y="18652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66">
                <a:extLst>
                  <a:ext uri="{FF2B5EF4-FFF2-40B4-BE49-F238E27FC236}">
                    <a16:creationId xmlns:a16="http://schemas.microsoft.com/office/drawing/2014/main" id="{23B6B630-AE7C-4F46-91F3-1EDD61FB8BB5}"/>
                  </a:ext>
                </a:extLst>
              </p:cNvPr>
              <p:cNvSpPr/>
              <p:nvPr/>
            </p:nvSpPr>
            <p:spPr>
              <a:xfrm rot="19982544">
                <a:off x="6214862" y="4111073"/>
                <a:ext cx="1567118" cy="105303"/>
              </a:xfrm>
              <a:custGeom>
                <a:avLst/>
                <a:gdLst>
                  <a:gd name="connsiteX0" fmla="*/ 3167811 w 3167811"/>
                  <a:gd name="connsiteY0" fmla="*/ 43158 h 219312"/>
                  <a:gd name="connsiteX1" fmla="*/ 3167811 w 3167811"/>
                  <a:gd name="connsiteY1" fmla="*/ 211622 h 219312"/>
                  <a:gd name="connsiteX2" fmla="*/ 3139836 w 3167811"/>
                  <a:gd name="connsiteY2" fmla="*/ 214286 h 219312"/>
                  <a:gd name="connsiteX3" fmla="*/ 1691467 w 3167811"/>
                  <a:gd name="connsiteY3" fmla="*/ 219312 h 219312"/>
                  <a:gd name="connsiteX4" fmla="*/ 1430578 w 3167811"/>
                  <a:gd name="connsiteY4" fmla="*/ 215200 h 219312"/>
                  <a:gd name="connsiteX5" fmla="*/ 113795 w 3167811"/>
                  <a:gd name="connsiteY5" fmla="*/ 202864 h 219312"/>
                  <a:gd name="connsiteX6" fmla="*/ 105113 w 3167811"/>
                  <a:gd name="connsiteY6" fmla="*/ 201036 h 219312"/>
                  <a:gd name="connsiteX7" fmla="*/ 15561 w 3167811"/>
                  <a:gd name="connsiteY7" fmla="*/ 111027 h 219312"/>
                  <a:gd name="connsiteX8" fmla="*/ 27 w 3167811"/>
                  <a:gd name="connsiteY8" fmla="*/ 72190 h 219312"/>
                  <a:gd name="connsiteX9" fmla="*/ 1854 w 3167811"/>
                  <a:gd name="connsiteY9" fmla="*/ 0 h 219312"/>
                  <a:gd name="connsiteX10" fmla="*/ 1023480 w 3167811"/>
                  <a:gd name="connsiteY10" fmla="*/ 5940 h 219312"/>
                  <a:gd name="connsiteX11" fmla="*/ 1034446 w 3167811"/>
                  <a:gd name="connsiteY11" fmla="*/ 8224 h 219312"/>
                  <a:gd name="connsiteX12" fmla="*/ 1151412 w 3167811"/>
                  <a:gd name="connsiteY12" fmla="*/ 45690 h 219312"/>
                  <a:gd name="connsiteX13" fmla="*/ 1153697 w 3167811"/>
                  <a:gd name="connsiteY13" fmla="*/ 49345 h 219312"/>
                  <a:gd name="connsiteX14" fmla="*/ 1207154 w 3167811"/>
                  <a:gd name="connsiteY14" fmla="*/ 44776 h 219312"/>
                  <a:gd name="connsiteX15" fmla="*/ 1239137 w 3167811"/>
                  <a:gd name="connsiteY15" fmla="*/ 12336 h 219312"/>
                  <a:gd name="connsiteX16" fmla="*/ 1242335 w 3167811"/>
                  <a:gd name="connsiteY16" fmla="*/ 12793 h 219312"/>
                  <a:gd name="connsiteX17" fmla="*/ 1303103 w 3167811"/>
                  <a:gd name="connsiteY17" fmla="*/ 15534 h 219312"/>
                  <a:gd name="connsiteX18" fmla="*/ 1634355 w 3167811"/>
                  <a:gd name="connsiteY18" fmla="*/ 21474 h 219312"/>
                  <a:gd name="connsiteX19" fmla="*/ 1636182 w 3167811"/>
                  <a:gd name="connsiteY19" fmla="*/ 21474 h 219312"/>
                  <a:gd name="connsiteX20" fmla="*/ 2103133 w 3167811"/>
                  <a:gd name="connsiteY20" fmla="*/ 26500 h 219312"/>
                  <a:gd name="connsiteX21" fmla="*/ 2454945 w 3167811"/>
                  <a:gd name="connsiteY21" fmla="*/ 27414 h 219312"/>
                  <a:gd name="connsiteX22" fmla="*/ 2515256 w 3167811"/>
                  <a:gd name="connsiteY22" fmla="*/ 31526 h 219312"/>
                  <a:gd name="connsiteX23" fmla="*/ 2718576 w 3167811"/>
                  <a:gd name="connsiteY23" fmla="*/ 32440 h 219312"/>
                  <a:gd name="connsiteX24" fmla="*/ 3028353 w 3167811"/>
                  <a:gd name="connsiteY24" fmla="*/ 37466 h 219312"/>
                  <a:gd name="connsiteX25" fmla="*/ 3126129 w 3167811"/>
                  <a:gd name="connsiteY25" fmla="*/ 40207 h 219312"/>
                  <a:gd name="connsiteX0" fmla="*/ 3167811 w 3243631"/>
                  <a:gd name="connsiteY0" fmla="*/ 43158 h 219312"/>
                  <a:gd name="connsiteX1" fmla="*/ 3167811 w 3243631"/>
                  <a:gd name="connsiteY1" fmla="*/ 211622 h 219312"/>
                  <a:gd name="connsiteX2" fmla="*/ 3139836 w 3243631"/>
                  <a:gd name="connsiteY2" fmla="*/ 214286 h 219312"/>
                  <a:gd name="connsiteX3" fmla="*/ 1691467 w 3243631"/>
                  <a:gd name="connsiteY3" fmla="*/ 219312 h 219312"/>
                  <a:gd name="connsiteX4" fmla="*/ 1430578 w 3243631"/>
                  <a:gd name="connsiteY4" fmla="*/ 215200 h 219312"/>
                  <a:gd name="connsiteX5" fmla="*/ 113795 w 3243631"/>
                  <a:gd name="connsiteY5" fmla="*/ 202864 h 219312"/>
                  <a:gd name="connsiteX6" fmla="*/ 105113 w 3243631"/>
                  <a:gd name="connsiteY6" fmla="*/ 201036 h 219312"/>
                  <a:gd name="connsiteX7" fmla="*/ 15561 w 3243631"/>
                  <a:gd name="connsiteY7" fmla="*/ 111027 h 219312"/>
                  <a:gd name="connsiteX8" fmla="*/ 27 w 3243631"/>
                  <a:gd name="connsiteY8" fmla="*/ 72190 h 219312"/>
                  <a:gd name="connsiteX9" fmla="*/ 1854 w 3243631"/>
                  <a:gd name="connsiteY9" fmla="*/ 0 h 219312"/>
                  <a:gd name="connsiteX10" fmla="*/ 1023480 w 3243631"/>
                  <a:gd name="connsiteY10" fmla="*/ 5940 h 219312"/>
                  <a:gd name="connsiteX11" fmla="*/ 1034446 w 3243631"/>
                  <a:gd name="connsiteY11" fmla="*/ 8224 h 219312"/>
                  <a:gd name="connsiteX12" fmla="*/ 1151412 w 3243631"/>
                  <a:gd name="connsiteY12" fmla="*/ 45690 h 219312"/>
                  <a:gd name="connsiteX13" fmla="*/ 1153697 w 3243631"/>
                  <a:gd name="connsiteY13" fmla="*/ 49345 h 219312"/>
                  <a:gd name="connsiteX14" fmla="*/ 1207154 w 3243631"/>
                  <a:gd name="connsiteY14" fmla="*/ 44776 h 219312"/>
                  <a:gd name="connsiteX15" fmla="*/ 1239137 w 3243631"/>
                  <a:gd name="connsiteY15" fmla="*/ 12336 h 219312"/>
                  <a:gd name="connsiteX16" fmla="*/ 1242335 w 3243631"/>
                  <a:gd name="connsiteY16" fmla="*/ 12793 h 219312"/>
                  <a:gd name="connsiteX17" fmla="*/ 1303103 w 3243631"/>
                  <a:gd name="connsiteY17" fmla="*/ 15534 h 219312"/>
                  <a:gd name="connsiteX18" fmla="*/ 1634355 w 3243631"/>
                  <a:gd name="connsiteY18" fmla="*/ 21474 h 219312"/>
                  <a:gd name="connsiteX19" fmla="*/ 1636182 w 3243631"/>
                  <a:gd name="connsiteY19" fmla="*/ 21474 h 219312"/>
                  <a:gd name="connsiteX20" fmla="*/ 2103133 w 3243631"/>
                  <a:gd name="connsiteY20" fmla="*/ 26500 h 219312"/>
                  <a:gd name="connsiteX21" fmla="*/ 2454945 w 3243631"/>
                  <a:gd name="connsiteY21" fmla="*/ 27414 h 219312"/>
                  <a:gd name="connsiteX22" fmla="*/ 2515256 w 3243631"/>
                  <a:gd name="connsiteY22" fmla="*/ 31526 h 219312"/>
                  <a:gd name="connsiteX23" fmla="*/ 2718576 w 3243631"/>
                  <a:gd name="connsiteY23" fmla="*/ 32440 h 219312"/>
                  <a:gd name="connsiteX24" fmla="*/ 3028353 w 3243631"/>
                  <a:gd name="connsiteY24" fmla="*/ 37466 h 219312"/>
                  <a:gd name="connsiteX25" fmla="*/ 3126129 w 3243631"/>
                  <a:gd name="connsiteY25" fmla="*/ 40207 h 219312"/>
                  <a:gd name="connsiteX26" fmla="*/ 3167811 w 3243631"/>
                  <a:gd name="connsiteY26" fmla="*/ 43158 h 219312"/>
                  <a:gd name="connsiteX0" fmla="*/ 3167811 w 3282115"/>
                  <a:gd name="connsiteY0" fmla="*/ 43158 h 219312"/>
                  <a:gd name="connsiteX1" fmla="*/ 3167811 w 3282115"/>
                  <a:gd name="connsiteY1" fmla="*/ 211622 h 219312"/>
                  <a:gd name="connsiteX2" fmla="*/ 3139836 w 3282115"/>
                  <a:gd name="connsiteY2" fmla="*/ 214286 h 219312"/>
                  <a:gd name="connsiteX3" fmla="*/ 1691467 w 3282115"/>
                  <a:gd name="connsiteY3" fmla="*/ 219312 h 219312"/>
                  <a:gd name="connsiteX4" fmla="*/ 1430578 w 3282115"/>
                  <a:gd name="connsiteY4" fmla="*/ 215200 h 219312"/>
                  <a:gd name="connsiteX5" fmla="*/ 113795 w 3282115"/>
                  <a:gd name="connsiteY5" fmla="*/ 202864 h 219312"/>
                  <a:gd name="connsiteX6" fmla="*/ 105113 w 3282115"/>
                  <a:gd name="connsiteY6" fmla="*/ 201036 h 219312"/>
                  <a:gd name="connsiteX7" fmla="*/ 15561 w 3282115"/>
                  <a:gd name="connsiteY7" fmla="*/ 111027 h 219312"/>
                  <a:gd name="connsiteX8" fmla="*/ 27 w 3282115"/>
                  <a:gd name="connsiteY8" fmla="*/ 72190 h 219312"/>
                  <a:gd name="connsiteX9" fmla="*/ 1854 w 3282115"/>
                  <a:gd name="connsiteY9" fmla="*/ 0 h 219312"/>
                  <a:gd name="connsiteX10" fmla="*/ 1023480 w 3282115"/>
                  <a:gd name="connsiteY10" fmla="*/ 5940 h 219312"/>
                  <a:gd name="connsiteX11" fmla="*/ 1034446 w 3282115"/>
                  <a:gd name="connsiteY11" fmla="*/ 8224 h 219312"/>
                  <a:gd name="connsiteX12" fmla="*/ 1151412 w 3282115"/>
                  <a:gd name="connsiteY12" fmla="*/ 45690 h 219312"/>
                  <a:gd name="connsiteX13" fmla="*/ 1153697 w 3282115"/>
                  <a:gd name="connsiteY13" fmla="*/ 49345 h 219312"/>
                  <a:gd name="connsiteX14" fmla="*/ 1207154 w 3282115"/>
                  <a:gd name="connsiteY14" fmla="*/ 44776 h 219312"/>
                  <a:gd name="connsiteX15" fmla="*/ 1239137 w 3282115"/>
                  <a:gd name="connsiteY15" fmla="*/ 12336 h 219312"/>
                  <a:gd name="connsiteX16" fmla="*/ 1242335 w 3282115"/>
                  <a:gd name="connsiteY16" fmla="*/ 12793 h 219312"/>
                  <a:gd name="connsiteX17" fmla="*/ 1303103 w 3282115"/>
                  <a:gd name="connsiteY17" fmla="*/ 15534 h 219312"/>
                  <a:gd name="connsiteX18" fmla="*/ 1634355 w 3282115"/>
                  <a:gd name="connsiteY18" fmla="*/ 21474 h 219312"/>
                  <a:gd name="connsiteX19" fmla="*/ 1636182 w 3282115"/>
                  <a:gd name="connsiteY19" fmla="*/ 21474 h 219312"/>
                  <a:gd name="connsiteX20" fmla="*/ 2103133 w 3282115"/>
                  <a:gd name="connsiteY20" fmla="*/ 26500 h 219312"/>
                  <a:gd name="connsiteX21" fmla="*/ 2454945 w 3282115"/>
                  <a:gd name="connsiteY21" fmla="*/ 27414 h 219312"/>
                  <a:gd name="connsiteX22" fmla="*/ 2515256 w 3282115"/>
                  <a:gd name="connsiteY22" fmla="*/ 31526 h 219312"/>
                  <a:gd name="connsiteX23" fmla="*/ 2718576 w 3282115"/>
                  <a:gd name="connsiteY23" fmla="*/ 32440 h 219312"/>
                  <a:gd name="connsiteX24" fmla="*/ 3028353 w 3282115"/>
                  <a:gd name="connsiteY24" fmla="*/ 37466 h 219312"/>
                  <a:gd name="connsiteX25" fmla="*/ 3126129 w 3282115"/>
                  <a:gd name="connsiteY25" fmla="*/ 40207 h 219312"/>
                  <a:gd name="connsiteX26" fmla="*/ 3167811 w 3282115"/>
                  <a:gd name="connsiteY26" fmla="*/ 43158 h 219312"/>
                  <a:gd name="connsiteX0" fmla="*/ 3167811 w 3263809"/>
                  <a:gd name="connsiteY0" fmla="*/ 43158 h 219312"/>
                  <a:gd name="connsiteX1" fmla="*/ 3167811 w 3263809"/>
                  <a:gd name="connsiteY1" fmla="*/ 211622 h 219312"/>
                  <a:gd name="connsiteX2" fmla="*/ 3139836 w 3263809"/>
                  <a:gd name="connsiteY2" fmla="*/ 214286 h 219312"/>
                  <a:gd name="connsiteX3" fmla="*/ 1691467 w 3263809"/>
                  <a:gd name="connsiteY3" fmla="*/ 219312 h 219312"/>
                  <a:gd name="connsiteX4" fmla="*/ 1430578 w 3263809"/>
                  <a:gd name="connsiteY4" fmla="*/ 215200 h 219312"/>
                  <a:gd name="connsiteX5" fmla="*/ 113795 w 3263809"/>
                  <a:gd name="connsiteY5" fmla="*/ 202864 h 219312"/>
                  <a:gd name="connsiteX6" fmla="*/ 105113 w 3263809"/>
                  <a:gd name="connsiteY6" fmla="*/ 201036 h 219312"/>
                  <a:gd name="connsiteX7" fmla="*/ 15561 w 3263809"/>
                  <a:gd name="connsiteY7" fmla="*/ 111027 h 219312"/>
                  <a:gd name="connsiteX8" fmla="*/ 27 w 3263809"/>
                  <a:gd name="connsiteY8" fmla="*/ 72190 h 219312"/>
                  <a:gd name="connsiteX9" fmla="*/ 1854 w 3263809"/>
                  <a:gd name="connsiteY9" fmla="*/ 0 h 219312"/>
                  <a:gd name="connsiteX10" fmla="*/ 1023480 w 3263809"/>
                  <a:gd name="connsiteY10" fmla="*/ 5940 h 219312"/>
                  <a:gd name="connsiteX11" fmla="*/ 1034446 w 3263809"/>
                  <a:gd name="connsiteY11" fmla="*/ 8224 h 219312"/>
                  <a:gd name="connsiteX12" fmla="*/ 1151412 w 3263809"/>
                  <a:gd name="connsiteY12" fmla="*/ 45690 h 219312"/>
                  <a:gd name="connsiteX13" fmla="*/ 1153697 w 3263809"/>
                  <a:gd name="connsiteY13" fmla="*/ 49345 h 219312"/>
                  <a:gd name="connsiteX14" fmla="*/ 1207154 w 3263809"/>
                  <a:gd name="connsiteY14" fmla="*/ 44776 h 219312"/>
                  <a:gd name="connsiteX15" fmla="*/ 1239137 w 3263809"/>
                  <a:gd name="connsiteY15" fmla="*/ 12336 h 219312"/>
                  <a:gd name="connsiteX16" fmla="*/ 1242335 w 3263809"/>
                  <a:gd name="connsiteY16" fmla="*/ 12793 h 219312"/>
                  <a:gd name="connsiteX17" fmla="*/ 1303103 w 3263809"/>
                  <a:gd name="connsiteY17" fmla="*/ 15534 h 219312"/>
                  <a:gd name="connsiteX18" fmla="*/ 1634355 w 3263809"/>
                  <a:gd name="connsiteY18" fmla="*/ 21474 h 219312"/>
                  <a:gd name="connsiteX19" fmla="*/ 1636182 w 3263809"/>
                  <a:gd name="connsiteY19" fmla="*/ 21474 h 219312"/>
                  <a:gd name="connsiteX20" fmla="*/ 2103133 w 3263809"/>
                  <a:gd name="connsiteY20" fmla="*/ 26500 h 219312"/>
                  <a:gd name="connsiteX21" fmla="*/ 2454945 w 3263809"/>
                  <a:gd name="connsiteY21" fmla="*/ 27414 h 219312"/>
                  <a:gd name="connsiteX22" fmla="*/ 2515256 w 3263809"/>
                  <a:gd name="connsiteY22" fmla="*/ 31526 h 219312"/>
                  <a:gd name="connsiteX23" fmla="*/ 2718576 w 3263809"/>
                  <a:gd name="connsiteY23" fmla="*/ 32440 h 219312"/>
                  <a:gd name="connsiteX24" fmla="*/ 3028353 w 3263809"/>
                  <a:gd name="connsiteY24" fmla="*/ 37466 h 219312"/>
                  <a:gd name="connsiteX25" fmla="*/ 3126129 w 3263809"/>
                  <a:gd name="connsiteY25" fmla="*/ 40207 h 219312"/>
                  <a:gd name="connsiteX26" fmla="*/ 3167811 w 3263809"/>
                  <a:gd name="connsiteY26" fmla="*/ 43158 h 21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63809" h="219312">
                    <a:moveTo>
                      <a:pt x="3167811" y="43158"/>
                    </a:moveTo>
                    <a:cubicBezTo>
                      <a:pt x="3290641" y="54957"/>
                      <a:pt x="3300876" y="196410"/>
                      <a:pt x="3167811" y="211622"/>
                    </a:cubicBezTo>
                    <a:lnTo>
                      <a:pt x="3139836" y="214286"/>
                    </a:lnTo>
                    <a:lnTo>
                      <a:pt x="1691467" y="219312"/>
                    </a:lnTo>
                    <a:lnTo>
                      <a:pt x="1430578" y="215200"/>
                    </a:lnTo>
                    <a:lnTo>
                      <a:pt x="113795" y="202864"/>
                    </a:lnTo>
                    <a:cubicBezTo>
                      <a:pt x="22110" y="202026"/>
                      <a:pt x="107855" y="202407"/>
                      <a:pt x="105113" y="201036"/>
                    </a:cubicBezTo>
                    <a:lnTo>
                      <a:pt x="15561" y="111027"/>
                    </a:lnTo>
                    <a:cubicBezTo>
                      <a:pt x="5053" y="100518"/>
                      <a:pt x="-431" y="87268"/>
                      <a:pt x="27" y="72190"/>
                    </a:cubicBezTo>
                    <a:cubicBezTo>
                      <a:pt x="484" y="48431"/>
                      <a:pt x="940" y="24216"/>
                      <a:pt x="1854" y="0"/>
                    </a:cubicBezTo>
                    <a:lnTo>
                      <a:pt x="1023480" y="5940"/>
                    </a:lnTo>
                    <a:cubicBezTo>
                      <a:pt x="1087979" y="5940"/>
                      <a:pt x="1030791" y="6396"/>
                      <a:pt x="1034446" y="8224"/>
                    </a:cubicBezTo>
                    <a:cubicBezTo>
                      <a:pt x="1071455" y="26043"/>
                      <a:pt x="1109834" y="40664"/>
                      <a:pt x="1151412" y="45690"/>
                    </a:cubicBezTo>
                    <a:cubicBezTo>
                      <a:pt x="1151869" y="47061"/>
                      <a:pt x="1152783" y="47974"/>
                      <a:pt x="1153697" y="49345"/>
                    </a:cubicBezTo>
                    <a:cubicBezTo>
                      <a:pt x="1171973" y="52543"/>
                      <a:pt x="1190705" y="62138"/>
                      <a:pt x="1207154" y="44776"/>
                    </a:cubicBezTo>
                    <a:cubicBezTo>
                      <a:pt x="1218119" y="33810"/>
                      <a:pt x="1228628" y="23302"/>
                      <a:pt x="1239137" y="12336"/>
                    </a:cubicBezTo>
                    <a:cubicBezTo>
                      <a:pt x="1240050" y="12336"/>
                      <a:pt x="1241421" y="12793"/>
                      <a:pt x="1242335" y="12793"/>
                    </a:cubicBezTo>
                    <a:cubicBezTo>
                      <a:pt x="1262439" y="15078"/>
                      <a:pt x="1282542" y="18733"/>
                      <a:pt x="1303103" y="15534"/>
                    </a:cubicBezTo>
                    <a:lnTo>
                      <a:pt x="1634355" y="21474"/>
                    </a:lnTo>
                    <a:lnTo>
                      <a:pt x="1636182" y="21474"/>
                    </a:lnTo>
                    <a:lnTo>
                      <a:pt x="2103133" y="26500"/>
                    </a:lnTo>
                    <a:lnTo>
                      <a:pt x="2454945" y="27414"/>
                    </a:lnTo>
                    <a:cubicBezTo>
                      <a:pt x="2523632" y="28251"/>
                      <a:pt x="2471317" y="30688"/>
                      <a:pt x="2515256" y="31526"/>
                    </a:cubicBezTo>
                    <a:cubicBezTo>
                      <a:pt x="2583334" y="35181"/>
                      <a:pt x="2650955" y="35181"/>
                      <a:pt x="2718576" y="32440"/>
                    </a:cubicBezTo>
                    <a:lnTo>
                      <a:pt x="3028353" y="37466"/>
                    </a:lnTo>
                    <a:cubicBezTo>
                      <a:pt x="3060793" y="38836"/>
                      <a:pt x="3093690" y="40664"/>
                      <a:pt x="3126129" y="40207"/>
                    </a:cubicBezTo>
                    <a:lnTo>
                      <a:pt x="3167811" y="43158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reeform: Shape 58">
              <a:extLst>
                <a:ext uri="{FF2B5EF4-FFF2-40B4-BE49-F238E27FC236}">
                  <a16:creationId xmlns:a16="http://schemas.microsoft.com/office/drawing/2014/main" id="{16947C09-5EAD-41DB-9A66-90F3AE37EC39}"/>
                </a:ext>
              </a:extLst>
            </p:cNvPr>
            <p:cNvSpPr/>
            <p:nvPr/>
          </p:nvSpPr>
          <p:spPr>
            <a:xfrm rot="20777766">
              <a:off x="9161751" y="3139077"/>
              <a:ext cx="264773" cy="259550"/>
            </a:xfrm>
            <a:custGeom>
              <a:avLst/>
              <a:gdLst>
                <a:gd name="connsiteX0" fmla="*/ 198968 w 286440"/>
                <a:gd name="connsiteY0" fmla="*/ 5528 h 280790"/>
                <a:gd name="connsiteX1" fmla="*/ 286440 w 286440"/>
                <a:gd name="connsiteY1" fmla="*/ 137530 h 280790"/>
                <a:gd name="connsiteX2" fmla="*/ 143220 w 286440"/>
                <a:gd name="connsiteY2" fmla="*/ 280790 h 280790"/>
                <a:gd name="connsiteX3" fmla="*/ 0 w 286440"/>
                <a:gd name="connsiteY3" fmla="*/ 137530 h 280790"/>
                <a:gd name="connsiteX4" fmla="*/ 87473 w 286440"/>
                <a:gd name="connsiteY4" fmla="*/ 5528 h 280790"/>
                <a:gd name="connsiteX5" fmla="*/ 114847 w 286440"/>
                <a:gd name="connsiteY5" fmla="*/ 0 h 280790"/>
                <a:gd name="connsiteX6" fmla="*/ 117610 w 286440"/>
                <a:gd name="connsiteY6" fmla="*/ 42416 h 280790"/>
                <a:gd name="connsiteX7" fmla="*/ 106603 w 286440"/>
                <a:gd name="connsiteY7" fmla="*/ 98156 h 280790"/>
                <a:gd name="connsiteX8" fmla="*/ 104974 w 286440"/>
                <a:gd name="connsiteY8" fmla="*/ 99256 h 280790"/>
                <a:gd name="connsiteX9" fmla="*/ 89132 w 286440"/>
                <a:gd name="connsiteY9" fmla="*/ 137530 h 280790"/>
                <a:gd name="connsiteX10" fmla="*/ 143220 w 286440"/>
                <a:gd name="connsiteY10" fmla="*/ 191658 h 280790"/>
                <a:gd name="connsiteX11" fmla="*/ 197308 w 286440"/>
                <a:gd name="connsiteY11" fmla="*/ 137530 h 280790"/>
                <a:gd name="connsiteX12" fmla="*/ 181968 w 286440"/>
                <a:gd name="connsiteY12" fmla="*/ 100468 h 280790"/>
                <a:gd name="connsiteX13" fmla="*/ 192485 w 286440"/>
                <a:gd name="connsiteY13" fmla="*/ 47208 h 280790"/>
                <a:gd name="connsiteX14" fmla="*/ 189647 w 286440"/>
                <a:gd name="connsiteY14" fmla="*/ 3646 h 28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440" h="280790">
                  <a:moveTo>
                    <a:pt x="198968" y="5528"/>
                  </a:moveTo>
                  <a:cubicBezTo>
                    <a:pt x="250372" y="27276"/>
                    <a:pt x="286440" y="78190"/>
                    <a:pt x="286440" y="137530"/>
                  </a:cubicBezTo>
                  <a:cubicBezTo>
                    <a:pt x="286440" y="216650"/>
                    <a:pt x="222318" y="280790"/>
                    <a:pt x="143220" y="280790"/>
                  </a:cubicBezTo>
                  <a:cubicBezTo>
                    <a:pt x="64122" y="280790"/>
                    <a:pt x="0" y="216650"/>
                    <a:pt x="0" y="137530"/>
                  </a:cubicBezTo>
                  <a:cubicBezTo>
                    <a:pt x="0" y="78190"/>
                    <a:pt x="36068" y="27276"/>
                    <a:pt x="87473" y="5528"/>
                  </a:cubicBezTo>
                  <a:lnTo>
                    <a:pt x="114847" y="0"/>
                  </a:lnTo>
                  <a:lnTo>
                    <a:pt x="117610" y="42416"/>
                  </a:lnTo>
                  <a:lnTo>
                    <a:pt x="106603" y="98156"/>
                  </a:lnTo>
                  <a:lnTo>
                    <a:pt x="104974" y="99256"/>
                  </a:lnTo>
                  <a:cubicBezTo>
                    <a:pt x="95186" y="109051"/>
                    <a:pt x="89132" y="122583"/>
                    <a:pt x="89132" y="137530"/>
                  </a:cubicBezTo>
                  <a:cubicBezTo>
                    <a:pt x="89132" y="167424"/>
                    <a:pt x="113348" y="191658"/>
                    <a:pt x="143220" y="191658"/>
                  </a:cubicBezTo>
                  <a:cubicBezTo>
                    <a:pt x="173092" y="191658"/>
                    <a:pt x="197308" y="167424"/>
                    <a:pt x="197308" y="137530"/>
                  </a:cubicBezTo>
                  <a:lnTo>
                    <a:pt x="181968" y="100468"/>
                  </a:lnTo>
                  <a:lnTo>
                    <a:pt x="192485" y="47208"/>
                  </a:lnTo>
                  <a:lnTo>
                    <a:pt x="189647" y="36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: Shape 60">
              <a:extLst>
                <a:ext uri="{FF2B5EF4-FFF2-40B4-BE49-F238E27FC236}">
                  <a16:creationId xmlns:a16="http://schemas.microsoft.com/office/drawing/2014/main" id="{1C82FCEA-D537-44F5-8EF6-3B9790A79DA8}"/>
                </a:ext>
              </a:extLst>
            </p:cNvPr>
            <p:cNvSpPr/>
            <p:nvPr/>
          </p:nvSpPr>
          <p:spPr>
            <a:xfrm>
              <a:off x="8562265" y="3092620"/>
              <a:ext cx="2838422" cy="2202664"/>
            </a:xfrm>
            <a:custGeom>
              <a:avLst/>
              <a:gdLst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114623 w 2838422"/>
                <a:gd name="connsiteY4" fmla="*/ 1112999 h 2185835"/>
                <a:gd name="connsiteX5" fmla="*/ 1114623 w 2838422"/>
                <a:gd name="connsiteY5" fmla="*/ 1395540 h 2185835"/>
                <a:gd name="connsiteX6" fmla="*/ 1397163 w 2838422"/>
                <a:gd name="connsiteY6" fmla="*/ 1395540 h 2185835"/>
                <a:gd name="connsiteX7" fmla="*/ 1397163 w 2838422"/>
                <a:gd name="connsiteY7" fmla="*/ 1112999 h 2185835"/>
                <a:gd name="connsiteX8" fmla="*/ 1437118 w 2838422"/>
                <a:gd name="connsiteY8" fmla="*/ 775522 h 2185835"/>
                <a:gd name="connsiteX9" fmla="*/ 1437118 w 2838422"/>
                <a:gd name="connsiteY9" fmla="*/ 1058062 h 2185835"/>
                <a:gd name="connsiteX10" fmla="*/ 1719658 w 2838422"/>
                <a:gd name="connsiteY10" fmla="*/ 1058062 h 2185835"/>
                <a:gd name="connsiteX11" fmla="*/ 1719658 w 2838422"/>
                <a:gd name="connsiteY11" fmla="*/ 775522 h 2185835"/>
                <a:gd name="connsiteX12" fmla="*/ 1114623 w 2838422"/>
                <a:gd name="connsiteY12" fmla="*/ 775522 h 2185835"/>
                <a:gd name="connsiteX13" fmla="*/ 1114623 w 2838422"/>
                <a:gd name="connsiteY13" fmla="*/ 1058062 h 2185835"/>
                <a:gd name="connsiteX14" fmla="*/ 1397163 w 2838422"/>
                <a:gd name="connsiteY14" fmla="*/ 1058062 h 2185835"/>
                <a:gd name="connsiteX15" fmla="*/ 1397163 w 2838422"/>
                <a:gd name="connsiteY15" fmla="*/ 775522 h 2185835"/>
                <a:gd name="connsiteX16" fmla="*/ 1342116 w 2838422"/>
                <a:gd name="connsiteY16" fmla="*/ 0 h 2185835"/>
                <a:gd name="connsiteX17" fmla="*/ 1496309 w 2838422"/>
                <a:gd name="connsiteY17" fmla="*/ 0 h 2185835"/>
                <a:gd name="connsiteX18" fmla="*/ 1486851 w 2838422"/>
                <a:gd name="connsiteY18" fmla="*/ 6377 h 2185835"/>
                <a:gd name="connsiteX19" fmla="*/ 1519539 w 2838422"/>
                <a:gd name="connsiteY19" fmla="*/ 24115 h 2185835"/>
                <a:gd name="connsiteX20" fmla="*/ 1560949 w 2838422"/>
                <a:gd name="connsiteY20" fmla="*/ 51550 h 2185835"/>
                <a:gd name="connsiteX21" fmla="*/ 1854298 w 2838422"/>
                <a:gd name="connsiteY21" fmla="*/ 262704 h 2185835"/>
                <a:gd name="connsiteX22" fmla="*/ 1919487 w 2838422"/>
                <a:gd name="connsiteY22" fmla="*/ 234362 h 2185835"/>
                <a:gd name="connsiteX23" fmla="*/ 2047030 w 2838422"/>
                <a:gd name="connsiteY23" fmla="*/ 111069 h 2185835"/>
                <a:gd name="connsiteX24" fmla="*/ 2174571 w 2838422"/>
                <a:gd name="connsiteY24" fmla="*/ 111069 h 2185835"/>
                <a:gd name="connsiteX25" fmla="*/ 2270936 w 2838422"/>
                <a:gd name="connsiteY25" fmla="*/ 207434 h 2185835"/>
                <a:gd name="connsiteX26" fmla="*/ 2269520 w 2838422"/>
                <a:gd name="connsiteY26" fmla="*/ 469607 h 2185835"/>
                <a:gd name="connsiteX27" fmla="*/ 2348879 w 2838422"/>
                <a:gd name="connsiteY27" fmla="*/ 619823 h 2185835"/>
                <a:gd name="connsiteX28" fmla="*/ 2752765 w 2838422"/>
                <a:gd name="connsiteY28" fmla="*/ 907503 h 2185835"/>
                <a:gd name="connsiteX29" fmla="*/ 2837793 w 2838422"/>
                <a:gd name="connsiteY29" fmla="*/ 1022292 h 2185835"/>
                <a:gd name="connsiteX30" fmla="*/ 2778273 w 2838422"/>
                <a:gd name="connsiteY30" fmla="*/ 1149834 h 2185835"/>
                <a:gd name="connsiteX31" fmla="*/ 2596881 w 2838422"/>
                <a:gd name="connsiteY31" fmla="*/ 1149834 h 2185835"/>
                <a:gd name="connsiteX32" fmla="*/ 2354550 w 2838422"/>
                <a:gd name="connsiteY32" fmla="*/ 978361 h 2185835"/>
                <a:gd name="connsiteX33" fmla="*/ 2283692 w 2838422"/>
                <a:gd name="connsiteY33" fmla="*/ 940098 h 2185835"/>
                <a:gd name="connsiteX34" fmla="*/ 2270936 w 2838422"/>
                <a:gd name="connsiteY34" fmla="*/ 1018039 h 2185835"/>
                <a:gd name="connsiteX35" fmla="*/ 2270936 w 2838422"/>
                <a:gd name="connsiteY35" fmla="*/ 1531046 h 2185835"/>
                <a:gd name="connsiteX36" fmla="*/ 2270936 w 2838422"/>
                <a:gd name="connsiteY36" fmla="*/ 2048302 h 2185835"/>
                <a:gd name="connsiteX37" fmla="*/ 2140560 w 2838422"/>
                <a:gd name="connsiteY37" fmla="*/ 2184348 h 2185835"/>
                <a:gd name="connsiteX38" fmla="*/ 1743761 w 2838422"/>
                <a:gd name="connsiteY38" fmla="*/ 2185765 h 2185835"/>
                <a:gd name="connsiteX39" fmla="*/ 1674320 w 2838422"/>
                <a:gd name="connsiteY39" fmla="*/ 2114907 h 2185835"/>
                <a:gd name="connsiteX40" fmla="*/ 1675739 w 2838422"/>
                <a:gd name="connsiteY40" fmla="*/ 1760622 h 2185835"/>
                <a:gd name="connsiteX41" fmla="*/ 1590709 w 2838422"/>
                <a:gd name="connsiteY41" fmla="*/ 1671341 h 2185835"/>
                <a:gd name="connsiteX42" fmla="*/ 1250596 w 2838422"/>
                <a:gd name="connsiteY42" fmla="*/ 1671341 h 2185835"/>
                <a:gd name="connsiteX43" fmla="*/ 1165569 w 2838422"/>
                <a:gd name="connsiteY43" fmla="*/ 1760622 h 2185835"/>
                <a:gd name="connsiteX44" fmla="*/ 1166985 w 2838422"/>
                <a:gd name="connsiteY44" fmla="*/ 2114907 h 2185835"/>
                <a:gd name="connsiteX45" fmla="*/ 1096128 w 2838422"/>
                <a:gd name="connsiteY45" fmla="*/ 2184348 h 2185835"/>
                <a:gd name="connsiteX46" fmla="*/ 706414 w 2838422"/>
                <a:gd name="connsiteY46" fmla="*/ 2182932 h 2185835"/>
                <a:gd name="connsiteX47" fmla="*/ 570368 w 2838422"/>
                <a:gd name="connsiteY47" fmla="*/ 2045466 h 2185835"/>
                <a:gd name="connsiteX48" fmla="*/ 568952 w 2838422"/>
                <a:gd name="connsiteY48" fmla="*/ 1003870 h 2185835"/>
                <a:gd name="connsiteX49" fmla="*/ 554779 w 2838422"/>
                <a:gd name="connsiteY49" fmla="*/ 940098 h 2185835"/>
                <a:gd name="connsiteX50" fmla="*/ 500928 w 2838422"/>
                <a:gd name="connsiteY50" fmla="*/ 968439 h 2185835"/>
                <a:gd name="connsiteX51" fmla="*/ 265682 w 2838422"/>
                <a:gd name="connsiteY51" fmla="*/ 1138496 h 2185835"/>
                <a:gd name="connsiteX52" fmla="*/ 139558 w 2838422"/>
                <a:gd name="connsiteY52" fmla="*/ 1176760 h 2185835"/>
                <a:gd name="connsiteX53" fmla="*/ 6345 w 2838422"/>
                <a:gd name="connsiteY53" fmla="*/ 1077560 h 2185835"/>
                <a:gd name="connsiteX54" fmla="*/ 61615 w 2838422"/>
                <a:gd name="connsiteY54" fmla="*/ 928759 h 2185835"/>
                <a:gd name="connsiteX55" fmla="*/ 509430 w 2838422"/>
                <a:gd name="connsiteY55" fmla="*/ 605653 h 2185835"/>
                <a:gd name="connsiteX56" fmla="*/ 1280356 w 2838422"/>
                <a:gd name="connsiteY56" fmla="*/ 51550 h 2185835"/>
                <a:gd name="connsiteX57" fmla="*/ 1321301 w 2838422"/>
                <a:gd name="connsiteY57" fmla="*/ 24115 h 2185835"/>
                <a:gd name="connsiteX58" fmla="*/ 1352522 w 2838422"/>
                <a:gd name="connsiteY58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19539 w 2838422"/>
                <a:gd name="connsiteY23" fmla="*/ 24115 h 2185835"/>
                <a:gd name="connsiteX24" fmla="*/ 1560949 w 2838422"/>
                <a:gd name="connsiteY24" fmla="*/ 51550 h 2185835"/>
                <a:gd name="connsiteX25" fmla="*/ 1854298 w 2838422"/>
                <a:gd name="connsiteY25" fmla="*/ 262704 h 2185835"/>
                <a:gd name="connsiteX26" fmla="*/ 1919487 w 2838422"/>
                <a:gd name="connsiteY26" fmla="*/ 234362 h 2185835"/>
                <a:gd name="connsiteX27" fmla="*/ 2047030 w 2838422"/>
                <a:gd name="connsiteY27" fmla="*/ 111069 h 2185835"/>
                <a:gd name="connsiteX28" fmla="*/ 2174571 w 2838422"/>
                <a:gd name="connsiteY28" fmla="*/ 111069 h 2185835"/>
                <a:gd name="connsiteX29" fmla="*/ 2270936 w 2838422"/>
                <a:gd name="connsiteY29" fmla="*/ 207434 h 2185835"/>
                <a:gd name="connsiteX30" fmla="*/ 2269520 w 2838422"/>
                <a:gd name="connsiteY30" fmla="*/ 469607 h 2185835"/>
                <a:gd name="connsiteX31" fmla="*/ 2348879 w 2838422"/>
                <a:gd name="connsiteY31" fmla="*/ 619823 h 2185835"/>
                <a:gd name="connsiteX32" fmla="*/ 2752765 w 2838422"/>
                <a:gd name="connsiteY32" fmla="*/ 907503 h 2185835"/>
                <a:gd name="connsiteX33" fmla="*/ 2837793 w 2838422"/>
                <a:gd name="connsiteY33" fmla="*/ 1022292 h 2185835"/>
                <a:gd name="connsiteX34" fmla="*/ 2778273 w 2838422"/>
                <a:gd name="connsiteY34" fmla="*/ 1149834 h 2185835"/>
                <a:gd name="connsiteX35" fmla="*/ 2596881 w 2838422"/>
                <a:gd name="connsiteY35" fmla="*/ 1149834 h 2185835"/>
                <a:gd name="connsiteX36" fmla="*/ 2354550 w 2838422"/>
                <a:gd name="connsiteY36" fmla="*/ 978361 h 2185835"/>
                <a:gd name="connsiteX37" fmla="*/ 2283692 w 2838422"/>
                <a:gd name="connsiteY37" fmla="*/ 940098 h 2185835"/>
                <a:gd name="connsiteX38" fmla="*/ 2270936 w 2838422"/>
                <a:gd name="connsiteY38" fmla="*/ 1018039 h 2185835"/>
                <a:gd name="connsiteX39" fmla="*/ 2270936 w 2838422"/>
                <a:gd name="connsiteY39" fmla="*/ 1531046 h 2185835"/>
                <a:gd name="connsiteX40" fmla="*/ 2270936 w 2838422"/>
                <a:gd name="connsiteY40" fmla="*/ 2048302 h 2185835"/>
                <a:gd name="connsiteX41" fmla="*/ 2140560 w 2838422"/>
                <a:gd name="connsiteY41" fmla="*/ 2184348 h 2185835"/>
                <a:gd name="connsiteX42" fmla="*/ 1743761 w 2838422"/>
                <a:gd name="connsiteY42" fmla="*/ 2185765 h 2185835"/>
                <a:gd name="connsiteX43" fmla="*/ 1674320 w 2838422"/>
                <a:gd name="connsiteY43" fmla="*/ 2114907 h 2185835"/>
                <a:gd name="connsiteX44" fmla="*/ 1675739 w 2838422"/>
                <a:gd name="connsiteY44" fmla="*/ 1760622 h 2185835"/>
                <a:gd name="connsiteX45" fmla="*/ 1590709 w 2838422"/>
                <a:gd name="connsiteY45" fmla="*/ 1671341 h 2185835"/>
                <a:gd name="connsiteX46" fmla="*/ 1250596 w 2838422"/>
                <a:gd name="connsiteY46" fmla="*/ 1671341 h 2185835"/>
                <a:gd name="connsiteX47" fmla="*/ 1165569 w 2838422"/>
                <a:gd name="connsiteY47" fmla="*/ 1760622 h 2185835"/>
                <a:gd name="connsiteX48" fmla="*/ 1166985 w 2838422"/>
                <a:gd name="connsiteY48" fmla="*/ 2114907 h 2185835"/>
                <a:gd name="connsiteX49" fmla="*/ 1096128 w 2838422"/>
                <a:gd name="connsiteY49" fmla="*/ 2184348 h 2185835"/>
                <a:gd name="connsiteX50" fmla="*/ 706414 w 2838422"/>
                <a:gd name="connsiteY50" fmla="*/ 2182932 h 2185835"/>
                <a:gd name="connsiteX51" fmla="*/ 570368 w 2838422"/>
                <a:gd name="connsiteY51" fmla="*/ 2045466 h 2185835"/>
                <a:gd name="connsiteX52" fmla="*/ 568952 w 2838422"/>
                <a:gd name="connsiteY52" fmla="*/ 1003870 h 2185835"/>
                <a:gd name="connsiteX53" fmla="*/ 554779 w 2838422"/>
                <a:gd name="connsiteY53" fmla="*/ 940098 h 2185835"/>
                <a:gd name="connsiteX54" fmla="*/ 500928 w 2838422"/>
                <a:gd name="connsiteY54" fmla="*/ 968439 h 2185835"/>
                <a:gd name="connsiteX55" fmla="*/ 265682 w 2838422"/>
                <a:gd name="connsiteY55" fmla="*/ 1138496 h 2185835"/>
                <a:gd name="connsiteX56" fmla="*/ 139558 w 2838422"/>
                <a:gd name="connsiteY56" fmla="*/ 1176760 h 2185835"/>
                <a:gd name="connsiteX57" fmla="*/ 6345 w 2838422"/>
                <a:gd name="connsiteY57" fmla="*/ 1077560 h 2185835"/>
                <a:gd name="connsiteX58" fmla="*/ 61615 w 2838422"/>
                <a:gd name="connsiteY58" fmla="*/ 928759 h 2185835"/>
                <a:gd name="connsiteX59" fmla="*/ 509430 w 2838422"/>
                <a:gd name="connsiteY59" fmla="*/ 605653 h 2185835"/>
                <a:gd name="connsiteX60" fmla="*/ 1280356 w 2838422"/>
                <a:gd name="connsiteY60" fmla="*/ 51550 h 2185835"/>
                <a:gd name="connsiteX61" fmla="*/ 1321301 w 2838422"/>
                <a:gd name="connsiteY61" fmla="*/ 24115 h 2185835"/>
                <a:gd name="connsiteX62" fmla="*/ 1352522 w 2838422"/>
                <a:gd name="connsiteY62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60949 w 2838422"/>
                <a:gd name="connsiteY23" fmla="*/ 51550 h 2185835"/>
                <a:gd name="connsiteX24" fmla="*/ 1854298 w 2838422"/>
                <a:gd name="connsiteY24" fmla="*/ 262704 h 2185835"/>
                <a:gd name="connsiteX25" fmla="*/ 1919487 w 2838422"/>
                <a:gd name="connsiteY25" fmla="*/ 234362 h 2185835"/>
                <a:gd name="connsiteX26" fmla="*/ 2047030 w 2838422"/>
                <a:gd name="connsiteY26" fmla="*/ 111069 h 2185835"/>
                <a:gd name="connsiteX27" fmla="*/ 2174571 w 2838422"/>
                <a:gd name="connsiteY27" fmla="*/ 111069 h 2185835"/>
                <a:gd name="connsiteX28" fmla="*/ 2270936 w 2838422"/>
                <a:gd name="connsiteY28" fmla="*/ 207434 h 2185835"/>
                <a:gd name="connsiteX29" fmla="*/ 2269520 w 2838422"/>
                <a:gd name="connsiteY29" fmla="*/ 469607 h 2185835"/>
                <a:gd name="connsiteX30" fmla="*/ 2348879 w 2838422"/>
                <a:gd name="connsiteY30" fmla="*/ 619823 h 2185835"/>
                <a:gd name="connsiteX31" fmla="*/ 2752765 w 2838422"/>
                <a:gd name="connsiteY31" fmla="*/ 907503 h 2185835"/>
                <a:gd name="connsiteX32" fmla="*/ 2837793 w 2838422"/>
                <a:gd name="connsiteY32" fmla="*/ 1022292 h 2185835"/>
                <a:gd name="connsiteX33" fmla="*/ 2778273 w 2838422"/>
                <a:gd name="connsiteY33" fmla="*/ 1149834 h 2185835"/>
                <a:gd name="connsiteX34" fmla="*/ 2596881 w 2838422"/>
                <a:gd name="connsiteY34" fmla="*/ 1149834 h 2185835"/>
                <a:gd name="connsiteX35" fmla="*/ 2354550 w 2838422"/>
                <a:gd name="connsiteY35" fmla="*/ 978361 h 2185835"/>
                <a:gd name="connsiteX36" fmla="*/ 2283692 w 2838422"/>
                <a:gd name="connsiteY36" fmla="*/ 940098 h 2185835"/>
                <a:gd name="connsiteX37" fmla="*/ 2270936 w 2838422"/>
                <a:gd name="connsiteY37" fmla="*/ 1018039 h 2185835"/>
                <a:gd name="connsiteX38" fmla="*/ 2270936 w 2838422"/>
                <a:gd name="connsiteY38" fmla="*/ 1531046 h 2185835"/>
                <a:gd name="connsiteX39" fmla="*/ 2270936 w 2838422"/>
                <a:gd name="connsiteY39" fmla="*/ 2048302 h 2185835"/>
                <a:gd name="connsiteX40" fmla="*/ 2140560 w 2838422"/>
                <a:gd name="connsiteY40" fmla="*/ 2184348 h 2185835"/>
                <a:gd name="connsiteX41" fmla="*/ 1743761 w 2838422"/>
                <a:gd name="connsiteY41" fmla="*/ 2185765 h 2185835"/>
                <a:gd name="connsiteX42" fmla="*/ 1674320 w 2838422"/>
                <a:gd name="connsiteY42" fmla="*/ 2114907 h 2185835"/>
                <a:gd name="connsiteX43" fmla="*/ 1675739 w 2838422"/>
                <a:gd name="connsiteY43" fmla="*/ 1760622 h 2185835"/>
                <a:gd name="connsiteX44" fmla="*/ 1590709 w 2838422"/>
                <a:gd name="connsiteY44" fmla="*/ 1671341 h 2185835"/>
                <a:gd name="connsiteX45" fmla="*/ 1250596 w 2838422"/>
                <a:gd name="connsiteY45" fmla="*/ 1671341 h 2185835"/>
                <a:gd name="connsiteX46" fmla="*/ 1165569 w 2838422"/>
                <a:gd name="connsiteY46" fmla="*/ 1760622 h 2185835"/>
                <a:gd name="connsiteX47" fmla="*/ 1166985 w 2838422"/>
                <a:gd name="connsiteY47" fmla="*/ 2114907 h 2185835"/>
                <a:gd name="connsiteX48" fmla="*/ 1096128 w 2838422"/>
                <a:gd name="connsiteY48" fmla="*/ 2184348 h 2185835"/>
                <a:gd name="connsiteX49" fmla="*/ 706414 w 2838422"/>
                <a:gd name="connsiteY49" fmla="*/ 2182932 h 2185835"/>
                <a:gd name="connsiteX50" fmla="*/ 570368 w 2838422"/>
                <a:gd name="connsiteY50" fmla="*/ 2045466 h 2185835"/>
                <a:gd name="connsiteX51" fmla="*/ 568952 w 2838422"/>
                <a:gd name="connsiteY51" fmla="*/ 1003870 h 2185835"/>
                <a:gd name="connsiteX52" fmla="*/ 554779 w 2838422"/>
                <a:gd name="connsiteY52" fmla="*/ 940098 h 2185835"/>
                <a:gd name="connsiteX53" fmla="*/ 500928 w 2838422"/>
                <a:gd name="connsiteY53" fmla="*/ 968439 h 2185835"/>
                <a:gd name="connsiteX54" fmla="*/ 265682 w 2838422"/>
                <a:gd name="connsiteY54" fmla="*/ 1138496 h 2185835"/>
                <a:gd name="connsiteX55" fmla="*/ 139558 w 2838422"/>
                <a:gd name="connsiteY55" fmla="*/ 1176760 h 2185835"/>
                <a:gd name="connsiteX56" fmla="*/ 6345 w 2838422"/>
                <a:gd name="connsiteY56" fmla="*/ 1077560 h 2185835"/>
                <a:gd name="connsiteX57" fmla="*/ 61615 w 2838422"/>
                <a:gd name="connsiteY57" fmla="*/ 928759 h 2185835"/>
                <a:gd name="connsiteX58" fmla="*/ 509430 w 2838422"/>
                <a:gd name="connsiteY58" fmla="*/ 605653 h 2185835"/>
                <a:gd name="connsiteX59" fmla="*/ 1280356 w 2838422"/>
                <a:gd name="connsiteY59" fmla="*/ 51550 h 2185835"/>
                <a:gd name="connsiteX60" fmla="*/ 1321301 w 2838422"/>
                <a:gd name="connsiteY60" fmla="*/ 24115 h 2185835"/>
                <a:gd name="connsiteX61" fmla="*/ 1352522 w 2838422"/>
                <a:gd name="connsiteY61" fmla="*/ 7016 h 2185835"/>
                <a:gd name="connsiteX0" fmla="*/ 1437118 w 2838422"/>
                <a:gd name="connsiteY0" fmla="*/ 1150228 h 2223064"/>
                <a:gd name="connsiteX1" fmla="*/ 1437118 w 2838422"/>
                <a:gd name="connsiteY1" fmla="*/ 1432769 h 2223064"/>
                <a:gd name="connsiteX2" fmla="*/ 1719658 w 2838422"/>
                <a:gd name="connsiteY2" fmla="*/ 1432769 h 2223064"/>
                <a:gd name="connsiteX3" fmla="*/ 1719658 w 2838422"/>
                <a:gd name="connsiteY3" fmla="*/ 1150228 h 2223064"/>
                <a:gd name="connsiteX4" fmla="*/ 1437118 w 2838422"/>
                <a:gd name="connsiteY4" fmla="*/ 1150228 h 2223064"/>
                <a:gd name="connsiteX5" fmla="*/ 1114623 w 2838422"/>
                <a:gd name="connsiteY5" fmla="*/ 1150228 h 2223064"/>
                <a:gd name="connsiteX6" fmla="*/ 1114623 w 2838422"/>
                <a:gd name="connsiteY6" fmla="*/ 1432769 h 2223064"/>
                <a:gd name="connsiteX7" fmla="*/ 1397163 w 2838422"/>
                <a:gd name="connsiteY7" fmla="*/ 1432769 h 2223064"/>
                <a:gd name="connsiteX8" fmla="*/ 1397163 w 2838422"/>
                <a:gd name="connsiteY8" fmla="*/ 1150228 h 2223064"/>
                <a:gd name="connsiteX9" fmla="*/ 1114623 w 2838422"/>
                <a:gd name="connsiteY9" fmla="*/ 1150228 h 2223064"/>
                <a:gd name="connsiteX10" fmla="*/ 1437118 w 2838422"/>
                <a:gd name="connsiteY10" fmla="*/ 812751 h 2223064"/>
                <a:gd name="connsiteX11" fmla="*/ 1437118 w 2838422"/>
                <a:gd name="connsiteY11" fmla="*/ 1095291 h 2223064"/>
                <a:gd name="connsiteX12" fmla="*/ 1719658 w 2838422"/>
                <a:gd name="connsiteY12" fmla="*/ 1095291 h 2223064"/>
                <a:gd name="connsiteX13" fmla="*/ 1719658 w 2838422"/>
                <a:gd name="connsiteY13" fmla="*/ 812751 h 2223064"/>
                <a:gd name="connsiteX14" fmla="*/ 1437118 w 2838422"/>
                <a:gd name="connsiteY14" fmla="*/ 812751 h 2223064"/>
                <a:gd name="connsiteX15" fmla="*/ 1114623 w 2838422"/>
                <a:gd name="connsiteY15" fmla="*/ 812751 h 2223064"/>
                <a:gd name="connsiteX16" fmla="*/ 1114623 w 2838422"/>
                <a:gd name="connsiteY16" fmla="*/ 1095291 h 2223064"/>
                <a:gd name="connsiteX17" fmla="*/ 1397163 w 2838422"/>
                <a:gd name="connsiteY17" fmla="*/ 1095291 h 2223064"/>
                <a:gd name="connsiteX18" fmla="*/ 1397163 w 2838422"/>
                <a:gd name="connsiteY18" fmla="*/ 812751 h 2223064"/>
                <a:gd name="connsiteX19" fmla="*/ 1114623 w 2838422"/>
                <a:gd name="connsiteY19" fmla="*/ 812751 h 2223064"/>
                <a:gd name="connsiteX20" fmla="*/ 1411515 w 2838422"/>
                <a:gd name="connsiteY20" fmla="*/ 0 h 2223064"/>
                <a:gd name="connsiteX21" fmla="*/ 1496309 w 2838422"/>
                <a:gd name="connsiteY21" fmla="*/ 37229 h 2223064"/>
                <a:gd name="connsiteX22" fmla="*/ 1486851 w 2838422"/>
                <a:gd name="connsiteY22" fmla="*/ 43606 h 2223064"/>
                <a:gd name="connsiteX23" fmla="*/ 1560949 w 2838422"/>
                <a:gd name="connsiteY23" fmla="*/ 88779 h 2223064"/>
                <a:gd name="connsiteX24" fmla="*/ 1854298 w 2838422"/>
                <a:gd name="connsiteY24" fmla="*/ 299933 h 2223064"/>
                <a:gd name="connsiteX25" fmla="*/ 1919487 w 2838422"/>
                <a:gd name="connsiteY25" fmla="*/ 271591 h 2223064"/>
                <a:gd name="connsiteX26" fmla="*/ 2047030 w 2838422"/>
                <a:gd name="connsiteY26" fmla="*/ 148298 h 2223064"/>
                <a:gd name="connsiteX27" fmla="*/ 2174571 w 2838422"/>
                <a:gd name="connsiteY27" fmla="*/ 148298 h 2223064"/>
                <a:gd name="connsiteX28" fmla="*/ 2270936 w 2838422"/>
                <a:gd name="connsiteY28" fmla="*/ 244663 h 2223064"/>
                <a:gd name="connsiteX29" fmla="*/ 2269520 w 2838422"/>
                <a:gd name="connsiteY29" fmla="*/ 506836 h 2223064"/>
                <a:gd name="connsiteX30" fmla="*/ 2348879 w 2838422"/>
                <a:gd name="connsiteY30" fmla="*/ 657052 h 2223064"/>
                <a:gd name="connsiteX31" fmla="*/ 2752765 w 2838422"/>
                <a:gd name="connsiteY31" fmla="*/ 944732 h 2223064"/>
                <a:gd name="connsiteX32" fmla="*/ 2837793 w 2838422"/>
                <a:gd name="connsiteY32" fmla="*/ 1059521 h 2223064"/>
                <a:gd name="connsiteX33" fmla="*/ 2778273 w 2838422"/>
                <a:gd name="connsiteY33" fmla="*/ 1187063 h 2223064"/>
                <a:gd name="connsiteX34" fmla="*/ 2596881 w 2838422"/>
                <a:gd name="connsiteY34" fmla="*/ 1187063 h 2223064"/>
                <a:gd name="connsiteX35" fmla="*/ 2354550 w 2838422"/>
                <a:gd name="connsiteY35" fmla="*/ 1015590 h 2223064"/>
                <a:gd name="connsiteX36" fmla="*/ 2283692 w 2838422"/>
                <a:gd name="connsiteY36" fmla="*/ 977327 h 2223064"/>
                <a:gd name="connsiteX37" fmla="*/ 2270936 w 2838422"/>
                <a:gd name="connsiteY37" fmla="*/ 1055268 h 2223064"/>
                <a:gd name="connsiteX38" fmla="*/ 2270936 w 2838422"/>
                <a:gd name="connsiteY38" fmla="*/ 1568275 h 2223064"/>
                <a:gd name="connsiteX39" fmla="*/ 2270936 w 2838422"/>
                <a:gd name="connsiteY39" fmla="*/ 2085531 h 2223064"/>
                <a:gd name="connsiteX40" fmla="*/ 2140560 w 2838422"/>
                <a:gd name="connsiteY40" fmla="*/ 2221577 h 2223064"/>
                <a:gd name="connsiteX41" fmla="*/ 1743761 w 2838422"/>
                <a:gd name="connsiteY41" fmla="*/ 2222994 h 2223064"/>
                <a:gd name="connsiteX42" fmla="*/ 1674320 w 2838422"/>
                <a:gd name="connsiteY42" fmla="*/ 2152136 h 2223064"/>
                <a:gd name="connsiteX43" fmla="*/ 1675739 w 2838422"/>
                <a:gd name="connsiteY43" fmla="*/ 1797851 h 2223064"/>
                <a:gd name="connsiteX44" fmla="*/ 1590709 w 2838422"/>
                <a:gd name="connsiteY44" fmla="*/ 1708570 h 2223064"/>
                <a:gd name="connsiteX45" fmla="*/ 1250596 w 2838422"/>
                <a:gd name="connsiteY45" fmla="*/ 1708570 h 2223064"/>
                <a:gd name="connsiteX46" fmla="*/ 1165569 w 2838422"/>
                <a:gd name="connsiteY46" fmla="*/ 1797851 h 2223064"/>
                <a:gd name="connsiteX47" fmla="*/ 1166985 w 2838422"/>
                <a:gd name="connsiteY47" fmla="*/ 2152136 h 2223064"/>
                <a:gd name="connsiteX48" fmla="*/ 1096128 w 2838422"/>
                <a:gd name="connsiteY48" fmla="*/ 2221577 h 2223064"/>
                <a:gd name="connsiteX49" fmla="*/ 706414 w 2838422"/>
                <a:gd name="connsiteY49" fmla="*/ 2220161 h 2223064"/>
                <a:gd name="connsiteX50" fmla="*/ 570368 w 2838422"/>
                <a:gd name="connsiteY50" fmla="*/ 2082695 h 2223064"/>
                <a:gd name="connsiteX51" fmla="*/ 568952 w 2838422"/>
                <a:gd name="connsiteY51" fmla="*/ 1041099 h 2223064"/>
                <a:gd name="connsiteX52" fmla="*/ 554779 w 2838422"/>
                <a:gd name="connsiteY52" fmla="*/ 977327 h 2223064"/>
                <a:gd name="connsiteX53" fmla="*/ 500928 w 2838422"/>
                <a:gd name="connsiteY53" fmla="*/ 1005668 h 2223064"/>
                <a:gd name="connsiteX54" fmla="*/ 265682 w 2838422"/>
                <a:gd name="connsiteY54" fmla="*/ 1175725 h 2223064"/>
                <a:gd name="connsiteX55" fmla="*/ 139558 w 2838422"/>
                <a:gd name="connsiteY55" fmla="*/ 1213989 h 2223064"/>
                <a:gd name="connsiteX56" fmla="*/ 6345 w 2838422"/>
                <a:gd name="connsiteY56" fmla="*/ 1114789 h 2223064"/>
                <a:gd name="connsiteX57" fmla="*/ 61615 w 2838422"/>
                <a:gd name="connsiteY57" fmla="*/ 965988 h 2223064"/>
                <a:gd name="connsiteX58" fmla="*/ 509430 w 2838422"/>
                <a:gd name="connsiteY58" fmla="*/ 642882 h 2223064"/>
                <a:gd name="connsiteX59" fmla="*/ 1280356 w 2838422"/>
                <a:gd name="connsiteY59" fmla="*/ 88779 h 2223064"/>
                <a:gd name="connsiteX60" fmla="*/ 1321301 w 2838422"/>
                <a:gd name="connsiteY60" fmla="*/ 61344 h 2223064"/>
                <a:gd name="connsiteX61" fmla="*/ 1411515 w 2838422"/>
                <a:gd name="connsiteY61" fmla="*/ 0 h 2223064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96309 w 2838422"/>
                <a:gd name="connsiteY21" fmla="*/ 52616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92527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471192 w 2838422"/>
                <a:gd name="connsiteY23" fmla="*/ 36848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29828 h 2202664"/>
                <a:gd name="connsiteX1" fmla="*/ 1437118 w 2838422"/>
                <a:gd name="connsiteY1" fmla="*/ 1412369 h 2202664"/>
                <a:gd name="connsiteX2" fmla="*/ 1719658 w 2838422"/>
                <a:gd name="connsiteY2" fmla="*/ 1412369 h 2202664"/>
                <a:gd name="connsiteX3" fmla="*/ 1719658 w 2838422"/>
                <a:gd name="connsiteY3" fmla="*/ 1129828 h 2202664"/>
                <a:gd name="connsiteX4" fmla="*/ 1437118 w 2838422"/>
                <a:gd name="connsiteY4" fmla="*/ 1129828 h 2202664"/>
                <a:gd name="connsiteX5" fmla="*/ 1114623 w 2838422"/>
                <a:gd name="connsiteY5" fmla="*/ 1129828 h 2202664"/>
                <a:gd name="connsiteX6" fmla="*/ 1114623 w 2838422"/>
                <a:gd name="connsiteY6" fmla="*/ 1412369 h 2202664"/>
                <a:gd name="connsiteX7" fmla="*/ 1397163 w 2838422"/>
                <a:gd name="connsiteY7" fmla="*/ 1412369 h 2202664"/>
                <a:gd name="connsiteX8" fmla="*/ 1397163 w 2838422"/>
                <a:gd name="connsiteY8" fmla="*/ 1129828 h 2202664"/>
                <a:gd name="connsiteX9" fmla="*/ 1114623 w 2838422"/>
                <a:gd name="connsiteY9" fmla="*/ 1129828 h 2202664"/>
                <a:gd name="connsiteX10" fmla="*/ 1437118 w 2838422"/>
                <a:gd name="connsiteY10" fmla="*/ 792351 h 2202664"/>
                <a:gd name="connsiteX11" fmla="*/ 1437118 w 2838422"/>
                <a:gd name="connsiteY11" fmla="*/ 1074891 h 2202664"/>
                <a:gd name="connsiteX12" fmla="*/ 1719658 w 2838422"/>
                <a:gd name="connsiteY12" fmla="*/ 1074891 h 2202664"/>
                <a:gd name="connsiteX13" fmla="*/ 1719658 w 2838422"/>
                <a:gd name="connsiteY13" fmla="*/ 792351 h 2202664"/>
                <a:gd name="connsiteX14" fmla="*/ 1437118 w 2838422"/>
                <a:gd name="connsiteY14" fmla="*/ 792351 h 2202664"/>
                <a:gd name="connsiteX15" fmla="*/ 1114623 w 2838422"/>
                <a:gd name="connsiteY15" fmla="*/ 792351 h 2202664"/>
                <a:gd name="connsiteX16" fmla="*/ 1114623 w 2838422"/>
                <a:gd name="connsiteY16" fmla="*/ 1074891 h 2202664"/>
                <a:gd name="connsiteX17" fmla="*/ 1397163 w 2838422"/>
                <a:gd name="connsiteY17" fmla="*/ 1074891 h 2202664"/>
                <a:gd name="connsiteX18" fmla="*/ 1397163 w 2838422"/>
                <a:gd name="connsiteY18" fmla="*/ 792351 h 2202664"/>
                <a:gd name="connsiteX19" fmla="*/ 1114623 w 2838422"/>
                <a:gd name="connsiteY19" fmla="*/ 792351 h 2202664"/>
                <a:gd name="connsiteX20" fmla="*/ 1321301 w 2838422"/>
                <a:gd name="connsiteY20" fmla="*/ 40944 h 2202664"/>
                <a:gd name="connsiteX21" fmla="*/ 1375698 w 2838422"/>
                <a:gd name="connsiteY21" fmla="*/ 0 h 2202664"/>
                <a:gd name="connsiteX22" fmla="*/ 1471192 w 2838422"/>
                <a:gd name="connsiteY22" fmla="*/ 1061 h 2202664"/>
                <a:gd name="connsiteX23" fmla="*/ 1854298 w 2838422"/>
                <a:gd name="connsiteY23" fmla="*/ 279533 h 2202664"/>
                <a:gd name="connsiteX24" fmla="*/ 1919487 w 2838422"/>
                <a:gd name="connsiteY24" fmla="*/ 251191 h 2202664"/>
                <a:gd name="connsiteX25" fmla="*/ 2047030 w 2838422"/>
                <a:gd name="connsiteY25" fmla="*/ 127898 h 2202664"/>
                <a:gd name="connsiteX26" fmla="*/ 2174571 w 2838422"/>
                <a:gd name="connsiteY26" fmla="*/ 127898 h 2202664"/>
                <a:gd name="connsiteX27" fmla="*/ 2270936 w 2838422"/>
                <a:gd name="connsiteY27" fmla="*/ 224263 h 2202664"/>
                <a:gd name="connsiteX28" fmla="*/ 2269520 w 2838422"/>
                <a:gd name="connsiteY28" fmla="*/ 486436 h 2202664"/>
                <a:gd name="connsiteX29" fmla="*/ 2348879 w 2838422"/>
                <a:gd name="connsiteY29" fmla="*/ 636652 h 2202664"/>
                <a:gd name="connsiteX30" fmla="*/ 2752765 w 2838422"/>
                <a:gd name="connsiteY30" fmla="*/ 924332 h 2202664"/>
                <a:gd name="connsiteX31" fmla="*/ 2837793 w 2838422"/>
                <a:gd name="connsiteY31" fmla="*/ 1039121 h 2202664"/>
                <a:gd name="connsiteX32" fmla="*/ 2778273 w 2838422"/>
                <a:gd name="connsiteY32" fmla="*/ 1166663 h 2202664"/>
                <a:gd name="connsiteX33" fmla="*/ 2596881 w 2838422"/>
                <a:gd name="connsiteY33" fmla="*/ 1166663 h 2202664"/>
                <a:gd name="connsiteX34" fmla="*/ 2354550 w 2838422"/>
                <a:gd name="connsiteY34" fmla="*/ 995190 h 2202664"/>
                <a:gd name="connsiteX35" fmla="*/ 2283692 w 2838422"/>
                <a:gd name="connsiteY35" fmla="*/ 956927 h 2202664"/>
                <a:gd name="connsiteX36" fmla="*/ 2270936 w 2838422"/>
                <a:gd name="connsiteY36" fmla="*/ 1034868 h 2202664"/>
                <a:gd name="connsiteX37" fmla="*/ 2270936 w 2838422"/>
                <a:gd name="connsiteY37" fmla="*/ 1547875 h 2202664"/>
                <a:gd name="connsiteX38" fmla="*/ 2270936 w 2838422"/>
                <a:gd name="connsiteY38" fmla="*/ 2065131 h 2202664"/>
                <a:gd name="connsiteX39" fmla="*/ 2140560 w 2838422"/>
                <a:gd name="connsiteY39" fmla="*/ 2201177 h 2202664"/>
                <a:gd name="connsiteX40" fmla="*/ 1743761 w 2838422"/>
                <a:gd name="connsiteY40" fmla="*/ 2202594 h 2202664"/>
                <a:gd name="connsiteX41" fmla="*/ 1674320 w 2838422"/>
                <a:gd name="connsiteY41" fmla="*/ 2131736 h 2202664"/>
                <a:gd name="connsiteX42" fmla="*/ 1675739 w 2838422"/>
                <a:gd name="connsiteY42" fmla="*/ 1777451 h 2202664"/>
                <a:gd name="connsiteX43" fmla="*/ 1590709 w 2838422"/>
                <a:gd name="connsiteY43" fmla="*/ 1688170 h 2202664"/>
                <a:gd name="connsiteX44" fmla="*/ 1250596 w 2838422"/>
                <a:gd name="connsiteY44" fmla="*/ 1688170 h 2202664"/>
                <a:gd name="connsiteX45" fmla="*/ 1165569 w 2838422"/>
                <a:gd name="connsiteY45" fmla="*/ 1777451 h 2202664"/>
                <a:gd name="connsiteX46" fmla="*/ 1166985 w 2838422"/>
                <a:gd name="connsiteY46" fmla="*/ 2131736 h 2202664"/>
                <a:gd name="connsiteX47" fmla="*/ 1096128 w 2838422"/>
                <a:gd name="connsiteY47" fmla="*/ 2201177 h 2202664"/>
                <a:gd name="connsiteX48" fmla="*/ 706414 w 2838422"/>
                <a:gd name="connsiteY48" fmla="*/ 2199761 h 2202664"/>
                <a:gd name="connsiteX49" fmla="*/ 570368 w 2838422"/>
                <a:gd name="connsiteY49" fmla="*/ 2062295 h 2202664"/>
                <a:gd name="connsiteX50" fmla="*/ 568952 w 2838422"/>
                <a:gd name="connsiteY50" fmla="*/ 1020699 h 2202664"/>
                <a:gd name="connsiteX51" fmla="*/ 554779 w 2838422"/>
                <a:gd name="connsiteY51" fmla="*/ 956927 h 2202664"/>
                <a:gd name="connsiteX52" fmla="*/ 500928 w 2838422"/>
                <a:gd name="connsiteY52" fmla="*/ 985268 h 2202664"/>
                <a:gd name="connsiteX53" fmla="*/ 265682 w 2838422"/>
                <a:gd name="connsiteY53" fmla="*/ 1155325 h 2202664"/>
                <a:gd name="connsiteX54" fmla="*/ 139558 w 2838422"/>
                <a:gd name="connsiteY54" fmla="*/ 1193589 h 2202664"/>
                <a:gd name="connsiteX55" fmla="*/ 6345 w 2838422"/>
                <a:gd name="connsiteY55" fmla="*/ 1094389 h 2202664"/>
                <a:gd name="connsiteX56" fmla="*/ 61615 w 2838422"/>
                <a:gd name="connsiteY56" fmla="*/ 945588 h 2202664"/>
                <a:gd name="connsiteX57" fmla="*/ 509430 w 2838422"/>
                <a:gd name="connsiteY57" fmla="*/ 622482 h 2202664"/>
                <a:gd name="connsiteX58" fmla="*/ 1280356 w 2838422"/>
                <a:gd name="connsiteY58" fmla="*/ 68379 h 2202664"/>
                <a:gd name="connsiteX59" fmla="*/ 1321301 w 2838422"/>
                <a:gd name="connsiteY59" fmla="*/ 40944 h 22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38422" h="2202664">
                  <a:moveTo>
                    <a:pt x="1437118" y="1129828"/>
                  </a:moveTo>
                  <a:lnTo>
                    <a:pt x="1437118" y="1412369"/>
                  </a:lnTo>
                  <a:lnTo>
                    <a:pt x="1719658" y="1412369"/>
                  </a:lnTo>
                  <a:lnTo>
                    <a:pt x="1719658" y="1129828"/>
                  </a:lnTo>
                  <a:lnTo>
                    <a:pt x="1437118" y="1129828"/>
                  </a:lnTo>
                  <a:close/>
                  <a:moveTo>
                    <a:pt x="1114623" y="1129828"/>
                  </a:moveTo>
                  <a:lnTo>
                    <a:pt x="1114623" y="1412369"/>
                  </a:lnTo>
                  <a:lnTo>
                    <a:pt x="1397163" y="1412369"/>
                  </a:lnTo>
                  <a:lnTo>
                    <a:pt x="1397163" y="1129828"/>
                  </a:lnTo>
                  <a:lnTo>
                    <a:pt x="1114623" y="1129828"/>
                  </a:lnTo>
                  <a:close/>
                  <a:moveTo>
                    <a:pt x="1437118" y="792351"/>
                  </a:moveTo>
                  <a:lnTo>
                    <a:pt x="1437118" y="1074891"/>
                  </a:lnTo>
                  <a:lnTo>
                    <a:pt x="1719658" y="1074891"/>
                  </a:lnTo>
                  <a:lnTo>
                    <a:pt x="1719658" y="792351"/>
                  </a:lnTo>
                  <a:lnTo>
                    <a:pt x="1437118" y="792351"/>
                  </a:lnTo>
                  <a:close/>
                  <a:moveTo>
                    <a:pt x="1114623" y="792351"/>
                  </a:moveTo>
                  <a:lnTo>
                    <a:pt x="1114623" y="1074891"/>
                  </a:lnTo>
                  <a:lnTo>
                    <a:pt x="1397163" y="1074891"/>
                  </a:lnTo>
                  <a:lnTo>
                    <a:pt x="1397163" y="792351"/>
                  </a:lnTo>
                  <a:lnTo>
                    <a:pt x="1114623" y="792351"/>
                  </a:lnTo>
                  <a:close/>
                  <a:moveTo>
                    <a:pt x="1321301" y="40944"/>
                  </a:moveTo>
                  <a:lnTo>
                    <a:pt x="1375698" y="0"/>
                  </a:lnTo>
                  <a:lnTo>
                    <a:pt x="1471192" y="1061"/>
                  </a:lnTo>
                  <a:cubicBezTo>
                    <a:pt x="1542265" y="53614"/>
                    <a:pt x="1779582" y="237845"/>
                    <a:pt x="1854298" y="279533"/>
                  </a:cubicBezTo>
                  <a:cubicBezTo>
                    <a:pt x="1929014" y="321221"/>
                    <a:pt x="1916651" y="317796"/>
                    <a:pt x="1919487" y="251191"/>
                  </a:cubicBezTo>
                  <a:cubicBezTo>
                    <a:pt x="1923737" y="144904"/>
                    <a:pt x="1944995" y="127898"/>
                    <a:pt x="2047030" y="127898"/>
                  </a:cubicBezTo>
                  <a:lnTo>
                    <a:pt x="2174571" y="127898"/>
                  </a:lnTo>
                  <a:cubicBezTo>
                    <a:pt x="2238343" y="127898"/>
                    <a:pt x="2270936" y="160492"/>
                    <a:pt x="2270936" y="224263"/>
                  </a:cubicBezTo>
                  <a:cubicBezTo>
                    <a:pt x="2270936" y="312127"/>
                    <a:pt x="2276605" y="399990"/>
                    <a:pt x="2269520" y="486436"/>
                  </a:cubicBezTo>
                  <a:cubicBezTo>
                    <a:pt x="2263851" y="557292"/>
                    <a:pt x="2292195" y="598389"/>
                    <a:pt x="2348879" y="636652"/>
                  </a:cubicBezTo>
                  <a:cubicBezTo>
                    <a:pt x="2484926" y="730184"/>
                    <a:pt x="2618136" y="827967"/>
                    <a:pt x="2752765" y="924332"/>
                  </a:cubicBezTo>
                  <a:cubicBezTo>
                    <a:pt x="2793863" y="954093"/>
                    <a:pt x="2833542" y="982435"/>
                    <a:pt x="2837793" y="1039121"/>
                  </a:cubicBezTo>
                  <a:cubicBezTo>
                    <a:pt x="2842045" y="1092973"/>
                    <a:pt x="2825040" y="1138320"/>
                    <a:pt x="2778273" y="1166663"/>
                  </a:cubicBezTo>
                  <a:cubicBezTo>
                    <a:pt x="2718754" y="1203508"/>
                    <a:pt x="2654983" y="1204925"/>
                    <a:pt x="2596881" y="1166663"/>
                  </a:cubicBezTo>
                  <a:cubicBezTo>
                    <a:pt x="2514687" y="1112812"/>
                    <a:pt x="2435326" y="1051876"/>
                    <a:pt x="2354550" y="995190"/>
                  </a:cubicBezTo>
                  <a:cubicBezTo>
                    <a:pt x="2331875" y="979602"/>
                    <a:pt x="2309200" y="945588"/>
                    <a:pt x="2283692" y="956927"/>
                  </a:cubicBezTo>
                  <a:cubicBezTo>
                    <a:pt x="2255348" y="969680"/>
                    <a:pt x="2270936" y="1007943"/>
                    <a:pt x="2270936" y="1034868"/>
                  </a:cubicBezTo>
                  <a:cubicBezTo>
                    <a:pt x="2269520" y="1207760"/>
                    <a:pt x="2270936" y="1377817"/>
                    <a:pt x="2270936" y="1547875"/>
                  </a:cubicBezTo>
                  <a:lnTo>
                    <a:pt x="2270936" y="2065131"/>
                  </a:lnTo>
                  <a:cubicBezTo>
                    <a:pt x="2270936" y="2162913"/>
                    <a:pt x="2236926" y="2199761"/>
                    <a:pt x="2140560" y="2201177"/>
                  </a:cubicBezTo>
                  <a:lnTo>
                    <a:pt x="1743761" y="2202594"/>
                  </a:lnTo>
                  <a:cubicBezTo>
                    <a:pt x="1691328" y="2204010"/>
                    <a:pt x="1672903" y="2184172"/>
                    <a:pt x="1674320" y="2131736"/>
                  </a:cubicBezTo>
                  <a:cubicBezTo>
                    <a:pt x="1677156" y="2014115"/>
                    <a:pt x="1672903" y="1895074"/>
                    <a:pt x="1675739" y="1777451"/>
                  </a:cubicBezTo>
                  <a:cubicBezTo>
                    <a:pt x="1677156" y="1715097"/>
                    <a:pt x="1655897" y="1686754"/>
                    <a:pt x="1590709" y="1688170"/>
                  </a:cubicBezTo>
                  <a:cubicBezTo>
                    <a:pt x="1477338" y="1691006"/>
                    <a:pt x="1363967" y="1691006"/>
                    <a:pt x="1250596" y="1688170"/>
                  </a:cubicBezTo>
                  <a:cubicBezTo>
                    <a:pt x="1183991" y="1686754"/>
                    <a:pt x="1164149" y="1716515"/>
                    <a:pt x="1165569" y="1777451"/>
                  </a:cubicBezTo>
                  <a:cubicBezTo>
                    <a:pt x="1168402" y="1895074"/>
                    <a:pt x="1164149" y="2014115"/>
                    <a:pt x="1166985" y="2131736"/>
                  </a:cubicBezTo>
                  <a:cubicBezTo>
                    <a:pt x="1168402" y="2184172"/>
                    <a:pt x="1148560" y="2202594"/>
                    <a:pt x="1096128" y="2201177"/>
                  </a:cubicBezTo>
                  <a:cubicBezTo>
                    <a:pt x="965751" y="2198341"/>
                    <a:pt x="836791" y="2201177"/>
                    <a:pt x="706414" y="2199761"/>
                  </a:cubicBezTo>
                  <a:cubicBezTo>
                    <a:pt x="604380" y="2198341"/>
                    <a:pt x="570368" y="2164330"/>
                    <a:pt x="570368" y="2062295"/>
                  </a:cubicBezTo>
                  <a:cubicBezTo>
                    <a:pt x="570368" y="1715097"/>
                    <a:pt x="570368" y="1367899"/>
                    <a:pt x="568952" y="1020699"/>
                  </a:cubicBezTo>
                  <a:cubicBezTo>
                    <a:pt x="568952" y="999441"/>
                    <a:pt x="581705" y="968263"/>
                    <a:pt x="554779" y="956927"/>
                  </a:cubicBezTo>
                  <a:cubicBezTo>
                    <a:pt x="534941" y="948424"/>
                    <a:pt x="517933" y="972515"/>
                    <a:pt x="500928" y="985268"/>
                  </a:cubicBezTo>
                  <a:cubicBezTo>
                    <a:pt x="421569" y="1041954"/>
                    <a:pt x="343626" y="1097223"/>
                    <a:pt x="265682" y="1155325"/>
                  </a:cubicBezTo>
                  <a:cubicBezTo>
                    <a:pt x="227419" y="1183669"/>
                    <a:pt x="186322" y="1199258"/>
                    <a:pt x="139558" y="1193589"/>
                  </a:cubicBezTo>
                  <a:cubicBezTo>
                    <a:pt x="75786" y="1186502"/>
                    <a:pt x="24767" y="1159578"/>
                    <a:pt x="6345" y="1094389"/>
                  </a:cubicBezTo>
                  <a:cubicBezTo>
                    <a:pt x="-12077" y="1033451"/>
                    <a:pt x="10598" y="982435"/>
                    <a:pt x="61615" y="945588"/>
                  </a:cubicBezTo>
                  <a:lnTo>
                    <a:pt x="509430" y="622482"/>
                  </a:lnTo>
                  <a:lnTo>
                    <a:pt x="1280356" y="68379"/>
                  </a:lnTo>
                  <a:cubicBezTo>
                    <a:pt x="1295059" y="57928"/>
                    <a:pt x="1308611" y="48783"/>
                    <a:pt x="1321301" y="40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1Top">
                <a:rot lat="20561058" lon="19595284" rev="2221325"/>
              </a:camera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6258E788-D190-44D1-84F3-0AB610A77FF3}"/>
              </a:ext>
            </a:extLst>
          </p:cNvPr>
          <p:cNvGrpSpPr/>
          <p:nvPr/>
        </p:nvGrpSpPr>
        <p:grpSpPr>
          <a:xfrm>
            <a:off x="301384" y="1286537"/>
            <a:ext cx="2729077" cy="3563888"/>
            <a:chOff x="4366818" y="1604290"/>
            <a:chExt cx="3486618" cy="4553157"/>
          </a:xfrm>
        </p:grpSpPr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0DB65D85-9CD5-40AC-A0A3-BBAE738B06C0}"/>
                </a:ext>
              </a:extLst>
            </p:cNvPr>
            <p:cNvGrpSpPr/>
            <p:nvPr/>
          </p:nvGrpSpPr>
          <p:grpSpPr>
            <a:xfrm>
              <a:off x="4366818" y="2853964"/>
              <a:ext cx="3486618" cy="3303483"/>
              <a:chOff x="4194778" y="2526050"/>
              <a:chExt cx="3889454" cy="3685160"/>
            </a:xfrm>
          </p:grpSpPr>
          <p:sp>
            <p:nvSpPr>
              <p:cNvPr id="24" name="Freeform: Shape 22">
                <a:extLst>
                  <a:ext uri="{FF2B5EF4-FFF2-40B4-BE49-F238E27FC236}">
                    <a16:creationId xmlns:a16="http://schemas.microsoft.com/office/drawing/2014/main" id="{68B5606C-CB29-42ED-8DDB-A65E542F1C53}"/>
                  </a:ext>
                </a:extLst>
              </p:cNvPr>
              <p:cNvSpPr/>
              <p:nvPr/>
            </p:nvSpPr>
            <p:spPr>
              <a:xfrm>
                <a:off x="4296840" y="4598085"/>
                <a:ext cx="1574271" cy="1383759"/>
              </a:xfrm>
              <a:custGeom>
                <a:avLst/>
                <a:gdLst>
                  <a:gd name="connsiteX0" fmla="*/ 3881160 w 6010024"/>
                  <a:gd name="connsiteY0" fmla="*/ 3701332 h 5282721"/>
                  <a:gd name="connsiteX1" fmla="*/ 3881160 w 6010024"/>
                  <a:gd name="connsiteY1" fmla="*/ 4106539 h 5282721"/>
                  <a:gd name="connsiteX2" fmla="*/ 3881160 w 6010024"/>
                  <a:gd name="connsiteY2" fmla="*/ 4106540 h 5282721"/>
                  <a:gd name="connsiteX3" fmla="*/ 4501414 w 6010024"/>
                  <a:gd name="connsiteY3" fmla="*/ 4106540 h 5282721"/>
                  <a:gd name="connsiteX4" fmla="*/ 4501414 w 6010024"/>
                  <a:gd name="connsiteY4" fmla="*/ 4106539 h 5282721"/>
                  <a:gd name="connsiteX5" fmla="*/ 4501414 w 6010024"/>
                  <a:gd name="connsiteY5" fmla="*/ 3701332 h 5282721"/>
                  <a:gd name="connsiteX6" fmla="*/ 3881160 w 6010024"/>
                  <a:gd name="connsiteY6" fmla="*/ 3701332 h 5282721"/>
                  <a:gd name="connsiteX7" fmla="*/ 749374 w 6010024"/>
                  <a:gd name="connsiteY7" fmla="*/ 3701332 h 5282721"/>
                  <a:gd name="connsiteX8" fmla="*/ 749374 w 6010024"/>
                  <a:gd name="connsiteY8" fmla="*/ 4107478 h 5282721"/>
                  <a:gd name="connsiteX9" fmla="*/ 749374 w 6010024"/>
                  <a:gd name="connsiteY9" fmla="*/ 4107479 h 5282721"/>
                  <a:gd name="connsiteX10" fmla="*/ 1370097 w 6010024"/>
                  <a:gd name="connsiteY10" fmla="*/ 4107479 h 5282721"/>
                  <a:gd name="connsiteX11" fmla="*/ 1370097 w 6010024"/>
                  <a:gd name="connsiteY11" fmla="*/ 4107478 h 5282721"/>
                  <a:gd name="connsiteX12" fmla="*/ 1370097 w 6010024"/>
                  <a:gd name="connsiteY12" fmla="*/ 3701332 h 5282721"/>
                  <a:gd name="connsiteX13" fmla="*/ 749374 w 6010024"/>
                  <a:gd name="connsiteY13" fmla="*/ 3701332 h 5282721"/>
                  <a:gd name="connsiteX14" fmla="*/ 1453203 w 6010024"/>
                  <a:gd name="connsiteY14" fmla="*/ 3700862 h 5282721"/>
                  <a:gd name="connsiteX15" fmla="*/ 1453203 w 6010024"/>
                  <a:gd name="connsiteY15" fmla="*/ 4107477 h 5282721"/>
                  <a:gd name="connsiteX16" fmla="*/ 1453204 w 6010024"/>
                  <a:gd name="connsiteY16" fmla="*/ 4107477 h 5282721"/>
                  <a:gd name="connsiteX17" fmla="*/ 1453204 w 6010024"/>
                  <a:gd name="connsiteY17" fmla="*/ 4107479 h 5282721"/>
                  <a:gd name="connsiteX18" fmla="*/ 2135906 w 6010024"/>
                  <a:gd name="connsiteY18" fmla="*/ 4107479 h 5282721"/>
                  <a:gd name="connsiteX19" fmla="*/ 2135906 w 6010024"/>
                  <a:gd name="connsiteY19" fmla="*/ 3700863 h 5282721"/>
                  <a:gd name="connsiteX20" fmla="*/ 2135903 w 6010024"/>
                  <a:gd name="connsiteY20" fmla="*/ 3700863 h 5282721"/>
                  <a:gd name="connsiteX21" fmla="*/ 2135903 w 6010024"/>
                  <a:gd name="connsiteY21" fmla="*/ 3700862 h 5282721"/>
                  <a:gd name="connsiteX22" fmla="*/ 1453203 w 6010024"/>
                  <a:gd name="connsiteY22" fmla="*/ 3700862 h 5282721"/>
                  <a:gd name="connsiteX23" fmla="*/ 4584052 w 6010024"/>
                  <a:gd name="connsiteY23" fmla="*/ 3700391 h 5282721"/>
                  <a:gd name="connsiteX24" fmla="*/ 4584052 w 6010024"/>
                  <a:gd name="connsiteY24" fmla="*/ 3700393 h 5282721"/>
                  <a:gd name="connsiteX25" fmla="*/ 4584051 w 6010024"/>
                  <a:gd name="connsiteY25" fmla="*/ 3700393 h 5282721"/>
                  <a:gd name="connsiteX26" fmla="*/ 4584051 w 6010024"/>
                  <a:gd name="connsiteY26" fmla="*/ 4106540 h 5282721"/>
                  <a:gd name="connsiteX27" fmla="*/ 5266283 w 6010024"/>
                  <a:gd name="connsiteY27" fmla="*/ 4106540 h 5282721"/>
                  <a:gd name="connsiteX28" fmla="*/ 5266283 w 6010024"/>
                  <a:gd name="connsiteY28" fmla="*/ 4106537 h 5282721"/>
                  <a:gd name="connsiteX29" fmla="*/ 5266283 w 6010024"/>
                  <a:gd name="connsiteY29" fmla="*/ 3700393 h 5282721"/>
                  <a:gd name="connsiteX30" fmla="*/ 5266283 w 6010024"/>
                  <a:gd name="connsiteY30" fmla="*/ 3700391 h 5282721"/>
                  <a:gd name="connsiteX31" fmla="*/ 4584052 w 6010024"/>
                  <a:gd name="connsiteY31" fmla="*/ 3700391 h 5282721"/>
                  <a:gd name="connsiteX32" fmla="*/ 4583581 w 6010024"/>
                  <a:gd name="connsiteY32" fmla="*/ 3213017 h 5282721"/>
                  <a:gd name="connsiteX33" fmla="*/ 4583581 w 6010024"/>
                  <a:gd name="connsiteY33" fmla="*/ 3618224 h 5282721"/>
                  <a:gd name="connsiteX34" fmla="*/ 4583583 w 6010024"/>
                  <a:gd name="connsiteY34" fmla="*/ 3618224 h 5282721"/>
                  <a:gd name="connsiteX35" fmla="*/ 4583583 w 6010024"/>
                  <a:gd name="connsiteY35" fmla="*/ 3618225 h 5282721"/>
                  <a:gd name="connsiteX36" fmla="*/ 5266753 w 6010024"/>
                  <a:gd name="connsiteY36" fmla="*/ 3618225 h 5282721"/>
                  <a:gd name="connsiteX37" fmla="*/ 5266753 w 6010024"/>
                  <a:gd name="connsiteY37" fmla="*/ 3213018 h 5282721"/>
                  <a:gd name="connsiteX38" fmla="*/ 5266751 w 6010024"/>
                  <a:gd name="connsiteY38" fmla="*/ 3213018 h 5282721"/>
                  <a:gd name="connsiteX39" fmla="*/ 5266751 w 6010024"/>
                  <a:gd name="connsiteY39" fmla="*/ 3213017 h 5282721"/>
                  <a:gd name="connsiteX40" fmla="*/ 4583581 w 6010024"/>
                  <a:gd name="connsiteY40" fmla="*/ 3213017 h 5282721"/>
                  <a:gd name="connsiteX41" fmla="*/ 1452735 w 6010024"/>
                  <a:gd name="connsiteY41" fmla="*/ 3213017 h 5282721"/>
                  <a:gd name="connsiteX42" fmla="*/ 1452735 w 6010024"/>
                  <a:gd name="connsiteY42" fmla="*/ 3213018 h 5282721"/>
                  <a:gd name="connsiteX43" fmla="*/ 1452735 w 6010024"/>
                  <a:gd name="connsiteY43" fmla="*/ 3617754 h 5282721"/>
                  <a:gd name="connsiteX44" fmla="*/ 1452735 w 6010024"/>
                  <a:gd name="connsiteY44" fmla="*/ 3617755 h 5282721"/>
                  <a:gd name="connsiteX45" fmla="*/ 2136375 w 6010024"/>
                  <a:gd name="connsiteY45" fmla="*/ 3617755 h 5282721"/>
                  <a:gd name="connsiteX46" fmla="*/ 2136375 w 6010024"/>
                  <a:gd name="connsiteY46" fmla="*/ 3213018 h 5282721"/>
                  <a:gd name="connsiteX47" fmla="*/ 2136374 w 6010024"/>
                  <a:gd name="connsiteY47" fmla="*/ 3213018 h 5282721"/>
                  <a:gd name="connsiteX48" fmla="*/ 2136374 w 6010024"/>
                  <a:gd name="connsiteY48" fmla="*/ 3213017 h 5282721"/>
                  <a:gd name="connsiteX49" fmla="*/ 1452735 w 6010024"/>
                  <a:gd name="connsiteY49" fmla="*/ 3213017 h 5282721"/>
                  <a:gd name="connsiteX50" fmla="*/ 3881160 w 6010024"/>
                  <a:gd name="connsiteY50" fmla="*/ 3212546 h 5282721"/>
                  <a:gd name="connsiteX51" fmla="*/ 3881160 w 6010024"/>
                  <a:gd name="connsiteY51" fmla="*/ 3212549 h 5282721"/>
                  <a:gd name="connsiteX52" fmla="*/ 3881160 w 6010024"/>
                  <a:gd name="connsiteY52" fmla="*/ 3618222 h 5282721"/>
                  <a:gd name="connsiteX53" fmla="*/ 3881160 w 6010024"/>
                  <a:gd name="connsiteY53" fmla="*/ 3618225 h 5282721"/>
                  <a:gd name="connsiteX54" fmla="*/ 4500005 w 6010024"/>
                  <a:gd name="connsiteY54" fmla="*/ 3618225 h 5282721"/>
                  <a:gd name="connsiteX55" fmla="*/ 4500005 w 6010024"/>
                  <a:gd name="connsiteY55" fmla="*/ 3212549 h 5282721"/>
                  <a:gd name="connsiteX56" fmla="*/ 4500003 w 6010024"/>
                  <a:gd name="connsiteY56" fmla="*/ 3212549 h 5282721"/>
                  <a:gd name="connsiteX57" fmla="*/ 4500003 w 6010024"/>
                  <a:gd name="connsiteY57" fmla="*/ 3212546 h 5282721"/>
                  <a:gd name="connsiteX58" fmla="*/ 3881160 w 6010024"/>
                  <a:gd name="connsiteY58" fmla="*/ 3212546 h 5282721"/>
                  <a:gd name="connsiteX59" fmla="*/ 750313 w 6010024"/>
                  <a:gd name="connsiteY59" fmla="*/ 3212546 h 5282721"/>
                  <a:gd name="connsiteX60" fmla="*/ 750313 w 6010024"/>
                  <a:gd name="connsiteY60" fmla="*/ 3212549 h 5282721"/>
                  <a:gd name="connsiteX61" fmla="*/ 750313 w 6010024"/>
                  <a:gd name="connsiteY61" fmla="*/ 3617753 h 5282721"/>
                  <a:gd name="connsiteX62" fmla="*/ 750313 w 6010024"/>
                  <a:gd name="connsiteY62" fmla="*/ 3617755 h 5282721"/>
                  <a:gd name="connsiteX63" fmla="*/ 1370097 w 6010024"/>
                  <a:gd name="connsiteY63" fmla="*/ 3617755 h 5282721"/>
                  <a:gd name="connsiteX64" fmla="*/ 1370097 w 6010024"/>
                  <a:gd name="connsiteY64" fmla="*/ 3212549 h 5282721"/>
                  <a:gd name="connsiteX65" fmla="*/ 1370095 w 6010024"/>
                  <a:gd name="connsiteY65" fmla="*/ 3212549 h 5282721"/>
                  <a:gd name="connsiteX66" fmla="*/ 1370095 w 6010024"/>
                  <a:gd name="connsiteY66" fmla="*/ 3212546 h 5282721"/>
                  <a:gd name="connsiteX67" fmla="*/ 750313 w 6010024"/>
                  <a:gd name="connsiteY67" fmla="*/ 3212546 h 5282721"/>
                  <a:gd name="connsiteX68" fmla="*/ 3021915 w 6010024"/>
                  <a:gd name="connsiteY68" fmla="*/ 2927072 h 5282721"/>
                  <a:gd name="connsiteX69" fmla="*/ 5616085 w 6010024"/>
                  <a:gd name="connsiteY69" fmla="*/ 2927072 h 5282721"/>
                  <a:gd name="connsiteX70" fmla="*/ 5663979 w 6010024"/>
                  <a:gd name="connsiteY70" fmla="*/ 2974964 h 5282721"/>
                  <a:gd name="connsiteX71" fmla="*/ 5662569 w 6010024"/>
                  <a:gd name="connsiteY71" fmla="*/ 5282252 h 5282721"/>
                  <a:gd name="connsiteX72" fmla="*/ 3549669 w 6010024"/>
                  <a:gd name="connsiteY72" fmla="*/ 5282252 h 5282721"/>
                  <a:gd name="connsiteX73" fmla="*/ 3550609 w 6010024"/>
                  <a:gd name="connsiteY73" fmla="*/ 5265818 h 5282721"/>
                  <a:gd name="connsiteX74" fmla="*/ 3550609 w 6010024"/>
                  <a:gd name="connsiteY74" fmla="*/ 3630433 h 5282721"/>
                  <a:gd name="connsiteX75" fmla="*/ 3550607 w 6010024"/>
                  <a:gd name="connsiteY75" fmla="*/ 3630385 h 5282721"/>
                  <a:gd name="connsiteX76" fmla="*/ 3550607 w 6010024"/>
                  <a:gd name="connsiteY76" fmla="*/ 3629963 h 5282721"/>
                  <a:gd name="connsiteX77" fmla="*/ 3549668 w 6010024"/>
                  <a:gd name="connsiteY77" fmla="*/ 3607895 h 5282721"/>
                  <a:gd name="connsiteX78" fmla="*/ 2535946 w 6010024"/>
                  <a:gd name="connsiteY78" fmla="*/ 3607895 h 5282721"/>
                  <a:gd name="connsiteX79" fmla="*/ 2535946 w 6010024"/>
                  <a:gd name="connsiteY79" fmla="*/ 3634659 h 5282721"/>
                  <a:gd name="connsiteX80" fmla="*/ 2535946 w 6010024"/>
                  <a:gd name="connsiteY80" fmla="*/ 3986809 h 5282721"/>
                  <a:gd name="connsiteX81" fmla="*/ 2535477 w 6010024"/>
                  <a:gd name="connsiteY81" fmla="*/ 5282252 h 5282721"/>
                  <a:gd name="connsiteX82" fmla="*/ 2535479 w 6010024"/>
                  <a:gd name="connsiteY82" fmla="*/ 5282252 h 5282721"/>
                  <a:gd name="connsiteX83" fmla="*/ 2535478 w 6010024"/>
                  <a:gd name="connsiteY83" fmla="*/ 5282721 h 5282721"/>
                  <a:gd name="connsiteX84" fmla="*/ 328672 w 6010024"/>
                  <a:gd name="connsiteY84" fmla="*/ 5282721 h 5282721"/>
                  <a:gd name="connsiteX85" fmla="*/ 327733 w 6010024"/>
                  <a:gd name="connsiteY85" fmla="*/ 5259244 h 5282721"/>
                  <a:gd name="connsiteX86" fmla="*/ 327733 w 6010024"/>
                  <a:gd name="connsiteY86" fmla="*/ 2953835 h 5282721"/>
                  <a:gd name="connsiteX87" fmla="*/ 329142 w 6010024"/>
                  <a:gd name="connsiteY87" fmla="*/ 2927541 h 5282721"/>
                  <a:gd name="connsiteX88" fmla="*/ 364357 w 6010024"/>
                  <a:gd name="connsiteY88" fmla="*/ 2927541 h 5282721"/>
                  <a:gd name="connsiteX89" fmla="*/ 3021915 w 6010024"/>
                  <a:gd name="connsiteY89" fmla="*/ 2927072 h 5282721"/>
                  <a:gd name="connsiteX90" fmla="*/ 2093179 w 6010024"/>
                  <a:gd name="connsiteY90" fmla="*/ 1601578 h 5282721"/>
                  <a:gd name="connsiteX91" fmla="*/ 2093179 w 6010024"/>
                  <a:gd name="connsiteY91" fmla="*/ 2220423 h 5282721"/>
                  <a:gd name="connsiteX92" fmla="*/ 2942095 w 6010024"/>
                  <a:gd name="connsiteY92" fmla="*/ 2220423 h 5282721"/>
                  <a:gd name="connsiteX93" fmla="*/ 2942095 w 6010024"/>
                  <a:gd name="connsiteY93" fmla="*/ 1601578 h 5282721"/>
                  <a:gd name="connsiteX94" fmla="*/ 2093179 w 6010024"/>
                  <a:gd name="connsiteY94" fmla="*/ 1601578 h 5282721"/>
                  <a:gd name="connsiteX95" fmla="*/ 3058070 w 6010024"/>
                  <a:gd name="connsiteY95" fmla="*/ 1600170 h 5282721"/>
                  <a:gd name="connsiteX96" fmla="*/ 3058070 w 6010024"/>
                  <a:gd name="connsiteY96" fmla="*/ 2219484 h 5282721"/>
                  <a:gd name="connsiteX97" fmla="*/ 3906516 w 6010024"/>
                  <a:gd name="connsiteY97" fmla="*/ 2219484 h 5282721"/>
                  <a:gd name="connsiteX98" fmla="*/ 3906516 w 6010024"/>
                  <a:gd name="connsiteY98" fmla="*/ 1600170 h 5282721"/>
                  <a:gd name="connsiteX99" fmla="*/ 3058070 w 6010024"/>
                  <a:gd name="connsiteY99" fmla="*/ 1600170 h 5282721"/>
                  <a:gd name="connsiteX100" fmla="*/ 4187296 w 6010024"/>
                  <a:gd name="connsiteY100" fmla="*/ 1145191 h 5282721"/>
                  <a:gd name="connsiteX101" fmla="*/ 4187296 w 6010024"/>
                  <a:gd name="connsiteY101" fmla="*/ 2358935 h 5282721"/>
                  <a:gd name="connsiteX102" fmla="*/ 1777653 w 6010024"/>
                  <a:gd name="connsiteY102" fmla="*/ 2358935 h 5282721"/>
                  <a:gd name="connsiteX103" fmla="*/ 1777653 w 6010024"/>
                  <a:gd name="connsiteY103" fmla="*/ 1156461 h 5282721"/>
                  <a:gd name="connsiteX104" fmla="*/ 1721778 w 6010024"/>
                  <a:gd name="connsiteY104" fmla="*/ 1239098 h 5282721"/>
                  <a:gd name="connsiteX105" fmla="*/ 1722717 w 6010024"/>
                  <a:gd name="connsiteY105" fmla="*/ 2408237 h 5282721"/>
                  <a:gd name="connsiteX106" fmla="*/ 1722717 w 6010024"/>
                  <a:gd name="connsiteY106" fmla="*/ 2435000 h 5282721"/>
                  <a:gd name="connsiteX107" fmla="*/ 4247867 w 6010024"/>
                  <a:gd name="connsiteY107" fmla="*/ 2435000 h 5282721"/>
                  <a:gd name="connsiteX108" fmla="*/ 4249275 w 6010024"/>
                  <a:gd name="connsiteY108" fmla="*/ 2426548 h 5282721"/>
                  <a:gd name="connsiteX109" fmla="*/ 4249275 w 6010024"/>
                  <a:gd name="connsiteY109" fmla="*/ 1208109 h 5282721"/>
                  <a:gd name="connsiteX110" fmla="*/ 4242702 w 6010024"/>
                  <a:gd name="connsiteY110" fmla="*/ 1189328 h 5282721"/>
                  <a:gd name="connsiteX111" fmla="*/ 4187296 w 6010024"/>
                  <a:gd name="connsiteY111" fmla="*/ 1145191 h 5282721"/>
                  <a:gd name="connsiteX112" fmla="*/ 3057130 w 6010024"/>
                  <a:gd name="connsiteY112" fmla="*/ 1133453 h 5282721"/>
                  <a:gd name="connsiteX113" fmla="*/ 3057130 w 6010024"/>
                  <a:gd name="connsiteY113" fmla="*/ 1538191 h 5282721"/>
                  <a:gd name="connsiteX114" fmla="*/ 3905108 w 6010024"/>
                  <a:gd name="connsiteY114" fmla="*/ 1538191 h 5282721"/>
                  <a:gd name="connsiteX115" fmla="*/ 3905108 w 6010024"/>
                  <a:gd name="connsiteY115" fmla="*/ 1133453 h 5282721"/>
                  <a:gd name="connsiteX116" fmla="*/ 3057130 w 6010024"/>
                  <a:gd name="connsiteY116" fmla="*/ 1133453 h 5282721"/>
                  <a:gd name="connsiteX117" fmla="*/ 2093179 w 6010024"/>
                  <a:gd name="connsiteY117" fmla="*/ 1132514 h 5282721"/>
                  <a:gd name="connsiteX118" fmla="*/ 2093179 w 6010024"/>
                  <a:gd name="connsiteY118" fmla="*/ 1538660 h 5282721"/>
                  <a:gd name="connsiteX119" fmla="*/ 2941625 w 6010024"/>
                  <a:gd name="connsiteY119" fmla="*/ 1538660 h 5282721"/>
                  <a:gd name="connsiteX120" fmla="*/ 2941625 w 6010024"/>
                  <a:gd name="connsiteY120" fmla="*/ 1132514 h 5282721"/>
                  <a:gd name="connsiteX121" fmla="*/ 2093179 w 6010024"/>
                  <a:gd name="connsiteY121" fmla="*/ 1132514 h 5282721"/>
                  <a:gd name="connsiteX122" fmla="*/ 2987640 w 6010024"/>
                  <a:gd name="connsiteY122" fmla="*/ 69961 h 5282721"/>
                  <a:gd name="connsiteX123" fmla="*/ 3098450 w 6010024"/>
                  <a:gd name="connsiteY123" fmla="*/ 154007 h 5282721"/>
                  <a:gd name="connsiteX124" fmla="*/ 4289186 w 6010024"/>
                  <a:gd name="connsiteY124" fmla="*/ 1056452 h 5282721"/>
                  <a:gd name="connsiteX125" fmla="*/ 4326279 w 6010024"/>
                  <a:gd name="connsiteY125" fmla="*/ 1155054 h 5282721"/>
                  <a:gd name="connsiteX126" fmla="*/ 4217817 w 6010024"/>
                  <a:gd name="connsiteY126" fmla="*/ 1072885 h 5282721"/>
                  <a:gd name="connsiteX127" fmla="*/ 3016282 w 6010024"/>
                  <a:gd name="connsiteY127" fmla="*/ 157295 h 5282721"/>
                  <a:gd name="connsiteX128" fmla="*/ 2974493 w 6010024"/>
                  <a:gd name="connsiteY128" fmla="*/ 156825 h 5282721"/>
                  <a:gd name="connsiteX129" fmla="*/ 1685156 w 6010024"/>
                  <a:gd name="connsiteY129" fmla="*/ 1139089 h 5282721"/>
                  <a:gd name="connsiteX130" fmla="*/ 1664497 w 6010024"/>
                  <a:gd name="connsiteY130" fmla="*/ 1154584 h 5282721"/>
                  <a:gd name="connsiteX131" fmla="*/ 1697834 w 6010024"/>
                  <a:gd name="connsiteY131" fmla="*/ 1059738 h 5282721"/>
                  <a:gd name="connsiteX132" fmla="*/ 2975902 w 6010024"/>
                  <a:gd name="connsiteY132" fmla="*/ 78413 h 5282721"/>
                  <a:gd name="connsiteX133" fmla="*/ 2987640 w 6010024"/>
                  <a:gd name="connsiteY133" fmla="*/ 69961 h 5282721"/>
                  <a:gd name="connsiteX134" fmla="*/ 2987640 w 6010024"/>
                  <a:gd name="connsiteY134" fmla="*/ 9861 h 5282721"/>
                  <a:gd name="connsiteX135" fmla="*/ 2971206 w 6010024"/>
                  <a:gd name="connsiteY135" fmla="*/ 21599 h 5282721"/>
                  <a:gd name="connsiteX136" fmla="*/ 2292261 w 6010024"/>
                  <a:gd name="connsiteY136" fmla="*/ 539494 h 5282721"/>
                  <a:gd name="connsiteX137" fmla="*/ 1639141 w 6010024"/>
                  <a:gd name="connsiteY137" fmla="*/ 1037199 h 5282721"/>
                  <a:gd name="connsiteX138" fmla="*/ 1611908 w 6010024"/>
                  <a:gd name="connsiteY138" fmla="*/ 1085561 h 5282721"/>
                  <a:gd name="connsiteX139" fmla="*/ 1612846 w 6010024"/>
                  <a:gd name="connsiteY139" fmla="*/ 1228768 h 5282721"/>
                  <a:gd name="connsiteX140" fmla="*/ 1616133 w 6010024"/>
                  <a:gd name="connsiteY140" fmla="*/ 1256940 h 5282721"/>
                  <a:gd name="connsiteX141" fmla="*/ 2996091 w 6010024"/>
                  <a:gd name="connsiteY141" fmla="*/ 233828 h 5282721"/>
                  <a:gd name="connsiteX142" fmla="*/ 4372762 w 6010024"/>
                  <a:gd name="connsiteY142" fmla="*/ 1269618 h 5282721"/>
                  <a:gd name="connsiteX143" fmla="*/ 4373232 w 6010024"/>
                  <a:gd name="connsiteY143" fmla="*/ 1095890 h 5282721"/>
                  <a:gd name="connsiteX144" fmla="*/ 4337078 w 6010024"/>
                  <a:gd name="connsiteY144" fmla="*/ 1020765 h 5282721"/>
                  <a:gd name="connsiteX145" fmla="*/ 3199399 w 6010024"/>
                  <a:gd name="connsiteY145" fmla="*/ 168562 h 5282721"/>
                  <a:gd name="connsiteX146" fmla="*/ 2987640 w 6010024"/>
                  <a:gd name="connsiteY146" fmla="*/ 9861 h 5282721"/>
                  <a:gd name="connsiteX147" fmla="*/ 2986231 w 6010024"/>
                  <a:gd name="connsiteY147" fmla="*/ 0 h 5282721"/>
                  <a:gd name="connsiteX148" fmla="*/ 2990926 w 6010024"/>
                  <a:gd name="connsiteY148" fmla="*/ 0 h 5282721"/>
                  <a:gd name="connsiteX149" fmla="*/ 3006421 w 6010024"/>
                  <a:gd name="connsiteY149" fmla="*/ 14086 h 5282721"/>
                  <a:gd name="connsiteX150" fmla="*/ 4229554 w 6010024"/>
                  <a:gd name="connsiteY150" fmla="*/ 932493 h 5282721"/>
                  <a:gd name="connsiteX151" fmla="*/ 4303271 w 6010024"/>
                  <a:gd name="connsiteY151" fmla="*/ 956909 h 5282721"/>
                  <a:gd name="connsiteX152" fmla="*/ 5174255 w 6010024"/>
                  <a:gd name="connsiteY152" fmla="*/ 955030 h 5282721"/>
                  <a:gd name="connsiteX153" fmla="*/ 5235764 w 6010024"/>
                  <a:gd name="connsiteY153" fmla="*/ 995880 h 5282721"/>
                  <a:gd name="connsiteX154" fmla="*/ 5988426 w 6010024"/>
                  <a:gd name="connsiteY154" fmla="*/ 2752404 h 5282721"/>
                  <a:gd name="connsiteX155" fmla="*/ 6010024 w 6010024"/>
                  <a:gd name="connsiteY155" fmla="*/ 2798419 h 5282721"/>
                  <a:gd name="connsiteX156" fmla="*/ 6010024 w 6010024"/>
                  <a:gd name="connsiteY156" fmla="*/ 2803114 h 5282721"/>
                  <a:gd name="connsiteX157" fmla="*/ 5982322 w 6010024"/>
                  <a:gd name="connsiteY157" fmla="*/ 2805462 h 5282721"/>
                  <a:gd name="connsiteX158" fmla="*/ 27702 w 6010024"/>
                  <a:gd name="connsiteY158" fmla="*/ 2805462 h 5282721"/>
                  <a:gd name="connsiteX159" fmla="*/ 0 w 6010024"/>
                  <a:gd name="connsiteY159" fmla="*/ 2803114 h 5282721"/>
                  <a:gd name="connsiteX160" fmla="*/ 0 w 6010024"/>
                  <a:gd name="connsiteY160" fmla="*/ 2798419 h 5282721"/>
                  <a:gd name="connsiteX161" fmla="*/ 7982 w 6010024"/>
                  <a:gd name="connsiteY161" fmla="*/ 2784802 h 5282721"/>
                  <a:gd name="connsiteX162" fmla="*/ 775669 w 6010024"/>
                  <a:gd name="connsiteY162" fmla="*/ 992124 h 5282721"/>
                  <a:gd name="connsiteX163" fmla="*/ 832013 w 6010024"/>
                  <a:gd name="connsiteY163" fmla="*/ 955500 h 5282721"/>
                  <a:gd name="connsiteX164" fmla="*/ 1686094 w 6010024"/>
                  <a:gd name="connsiteY164" fmla="*/ 957848 h 5282721"/>
                  <a:gd name="connsiteX165" fmla="*/ 1768262 w 6010024"/>
                  <a:gd name="connsiteY165" fmla="*/ 930146 h 5282721"/>
                  <a:gd name="connsiteX166" fmla="*/ 2407766 w 6010024"/>
                  <a:gd name="connsiteY166" fmla="*/ 441831 h 5282721"/>
                  <a:gd name="connsiteX167" fmla="*/ 2986231 w 6010024"/>
                  <a:gd name="connsiteY167" fmla="*/ 0 h 5282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</a:cxnLst>
                <a:rect l="l" t="t" r="r" b="b"/>
                <a:pathLst>
                  <a:path w="6010024" h="5282721">
                    <a:moveTo>
                      <a:pt x="3881160" y="3701332"/>
                    </a:moveTo>
                    <a:lnTo>
                      <a:pt x="3881160" y="4106539"/>
                    </a:lnTo>
                    <a:lnTo>
                      <a:pt x="3881160" y="4106540"/>
                    </a:lnTo>
                    <a:cubicBezTo>
                      <a:pt x="4088694" y="4106540"/>
                      <a:pt x="4294349" y="4106540"/>
                      <a:pt x="4501414" y="4106540"/>
                    </a:cubicBezTo>
                    <a:lnTo>
                      <a:pt x="4501414" y="4106539"/>
                    </a:lnTo>
                    <a:lnTo>
                      <a:pt x="4501414" y="3701332"/>
                    </a:lnTo>
                    <a:cubicBezTo>
                      <a:pt x="4293880" y="3701332"/>
                      <a:pt x="4087755" y="3701332"/>
                      <a:pt x="3881160" y="3701332"/>
                    </a:cubicBezTo>
                    <a:close/>
                    <a:moveTo>
                      <a:pt x="749374" y="3701332"/>
                    </a:moveTo>
                    <a:lnTo>
                      <a:pt x="749374" y="4107478"/>
                    </a:lnTo>
                    <a:lnTo>
                      <a:pt x="749374" y="4107479"/>
                    </a:lnTo>
                    <a:cubicBezTo>
                      <a:pt x="956908" y="4107479"/>
                      <a:pt x="1163032" y="4107479"/>
                      <a:pt x="1370097" y="4107479"/>
                    </a:cubicBezTo>
                    <a:lnTo>
                      <a:pt x="1370097" y="4107478"/>
                    </a:lnTo>
                    <a:cubicBezTo>
                      <a:pt x="1370097" y="3971783"/>
                      <a:pt x="1370097" y="3837028"/>
                      <a:pt x="1370097" y="3701332"/>
                    </a:cubicBezTo>
                    <a:cubicBezTo>
                      <a:pt x="1163032" y="3701332"/>
                      <a:pt x="956908" y="3701332"/>
                      <a:pt x="749374" y="3701332"/>
                    </a:cubicBezTo>
                    <a:close/>
                    <a:moveTo>
                      <a:pt x="1453203" y="3700862"/>
                    </a:moveTo>
                    <a:cubicBezTo>
                      <a:pt x="1453203" y="3837027"/>
                      <a:pt x="1453203" y="3971782"/>
                      <a:pt x="1453203" y="4107477"/>
                    </a:cubicBezTo>
                    <a:lnTo>
                      <a:pt x="1453204" y="4107477"/>
                    </a:lnTo>
                    <a:lnTo>
                      <a:pt x="1453204" y="4107479"/>
                    </a:lnTo>
                    <a:cubicBezTo>
                      <a:pt x="1681398" y="4107479"/>
                      <a:pt x="1907712" y="4107479"/>
                      <a:pt x="2135906" y="4107479"/>
                    </a:cubicBezTo>
                    <a:cubicBezTo>
                      <a:pt x="2135906" y="3970845"/>
                      <a:pt x="2135906" y="3836089"/>
                      <a:pt x="2135906" y="3700863"/>
                    </a:cubicBezTo>
                    <a:lnTo>
                      <a:pt x="2135903" y="3700863"/>
                    </a:lnTo>
                    <a:lnTo>
                      <a:pt x="2135903" y="3700862"/>
                    </a:lnTo>
                    <a:cubicBezTo>
                      <a:pt x="1907710" y="3700862"/>
                      <a:pt x="1680926" y="3700862"/>
                      <a:pt x="1453203" y="3700862"/>
                    </a:cubicBezTo>
                    <a:close/>
                    <a:moveTo>
                      <a:pt x="4584052" y="3700391"/>
                    </a:moveTo>
                    <a:lnTo>
                      <a:pt x="4584052" y="3700393"/>
                    </a:lnTo>
                    <a:lnTo>
                      <a:pt x="4584051" y="3700393"/>
                    </a:lnTo>
                    <a:cubicBezTo>
                      <a:pt x="4584051" y="3837497"/>
                      <a:pt x="4584051" y="3972254"/>
                      <a:pt x="4584051" y="4106540"/>
                    </a:cubicBezTo>
                    <a:cubicBezTo>
                      <a:pt x="4812714" y="4106540"/>
                      <a:pt x="5039969" y="4106540"/>
                      <a:pt x="5266283" y="4106540"/>
                    </a:cubicBezTo>
                    <a:lnTo>
                      <a:pt x="5266283" y="4106537"/>
                    </a:lnTo>
                    <a:lnTo>
                      <a:pt x="5266283" y="3700393"/>
                    </a:lnTo>
                    <a:lnTo>
                      <a:pt x="5266283" y="3700391"/>
                    </a:lnTo>
                    <a:cubicBezTo>
                      <a:pt x="5038090" y="3700391"/>
                      <a:pt x="4812245" y="3700391"/>
                      <a:pt x="4584052" y="3700391"/>
                    </a:cubicBezTo>
                    <a:close/>
                    <a:moveTo>
                      <a:pt x="4583581" y="3213017"/>
                    </a:moveTo>
                    <a:cubicBezTo>
                      <a:pt x="4583581" y="3348713"/>
                      <a:pt x="4583581" y="3482998"/>
                      <a:pt x="4583581" y="3618224"/>
                    </a:cubicBezTo>
                    <a:lnTo>
                      <a:pt x="4583583" y="3618224"/>
                    </a:lnTo>
                    <a:lnTo>
                      <a:pt x="4583583" y="3618225"/>
                    </a:lnTo>
                    <a:cubicBezTo>
                      <a:pt x="4811305" y="3618225"/>
                      <a:pt x="5037621" y="3618225"/>
                      <a:pt x="5266753" y="3618225"/>
                    </a:cubicBezTo>
                    <a:cubicBezTo>
                      <a:pt x="5266753" y="3482060"/>
                      <a:pt x="5266753" y="3347305"/>
                      <a:pt x="5266753" y="3213018"/>
                    </a:cubicBezTo>
                    <a:lnTo>
                      <a:pt x="5266751" y="3213018"/>
                    </a:lnTo>
                    <a:lnTo>
                      <a:pt x="5266751" y="3213017"/>
                    </a:lnTo>
                    <a:cubicBezTo>
                      <a:pt x="5038089" y="3213017"/>
                      <a:pt x="4810834" y="3213017"/>
                      <a:pt x="4583581" y="3213017"/>
                    </a:cubicBezTo>
                    <a:close/>
                    <a:moveTo>
                      <a:pt x="1452735" y="3213017"/>
                    </a:moveTo>
                    <a:lnTo>
                      <a:pt x="1452735" y="3213018"/>
                    </a:lnTo>
                    <a:lnTo>
                      <a:pt x="1452735" y="3617754"/>
                    </a:lnTo>
                    <a:lnTo>
                      <a:pt x="1452735" y="3617755"/>
                    </a:lnTo>
                    <a:cubicBezTo>
                      <a:pt x="1681398" y="3617755"/>
                      <a:pt x="1908651" y="3617755"/>
                      <a:pt x="2136375" y="3617755"/>
                    </a:cubicBezTo>
                    <a:cubicBezTo>
                      <a:pt x="2136375" y="3482060"/>
                      <a:pt x="2136375" y="3347774"/>
                      <a:pt x="2136375" y="3213018"/>
                    </a:cubicBezTo>
                    <a:lnTo>
                      <a:pt x="2136374" y="3213018"/>
                    </a:lnTo>
                    <a:lnTo>
                      <a:pt x="2136374" y="3213017"/>
                    </a:lnTo>
                    <a:cubicBezTo>
                      <a:pt x="1907711" y="3213017"/>
                      <a:pt x="1679988" y="3213017"/>
                      <a:pt x="1452735" y="3213017"/>
                    </a:cubicBezTo>
                    <a:close/>
                    <a:moveTo>
                      <a:pt x="3881160" y="3212546"/>
                    </a:moveTo>
                    <a:lnTo>
                      <a:pt x="3881160" y="3212549"/>
                    </a:lnTo>
                    <a:lnTo>
                      <a:pt x="3881160" y="3618222"/>
                    </a:lnTo>
                    <a:lnTo>
                      <a:pt x="3881160" y="3618225"/>
                    </a:lnTo>
                    <a:cubicBezTo>
                      <a:pt x="4088694" y="3618225"/>
                      <a:pt x="4294349" y="3618225"/>
                      <a:pt x="4500005" y="3618225"/>
                    </a:cubicBezTo>
                    <a:cubicBezTo>
                      <a:pt x="4500005" y="3482060"/>
                      <a:pt x="4500005" y="3347305"/>
                      <a:pt x="4500005" y="3212549"/>
                    </a:cubicBezTo>
                    <a:lnTo>
                      <a:pt x="4500003" y="3212549"/>
                    </a:lnTo>
                    <a:lnTo>
                      <a:pt x="4500003" y="3212546"/>
                    </a:lnTo>
                    <a:cubicBezTo>
                      <a:pt x="4292939" y="3212546"/>
                      <a:pt x="4087754" y="3212546"/>
                      <a:pt x="3881160" y="3212546"/>
                    </a:cubicBezTo>
                    <a:close/>
                    <a:moveTo>
                      <a:pt x="750313" y="3212546"/>
                    </a:moveTo>
                    <a:lnTo>
                      <a:pt x="750313" y="3212549"/>
                    </a:lnTo>
                    <a:lnTo>
                      <a:pt x="750313" y="3617753"/>
                    </a:lnTo>
                    <a:lnTo>
                      <a:pt x="750313" y="3617755"/>
                    </a:lnTo>
                    <a:cubicBezTo>
                      <a:pt x="957847" y="3617755"/>
                      <a:pt x="1163502" y="3617755"/>
                      <a:pt x="1370097" y="3617755"/>
                    </a:cubicBezTo>
                    <a:cubicBezTo>
                      <a:pt x="1370097" y="3482060"/>
                      <a:pt x="1370097" y="3347774"/>
                      <a:pt x="1370097" y="3212549"/>
                    </a:cubicBezTo>
                    <a:lnTo>
                      <a:pt x="1370095" y="3212549"/>
                    </a:lnTo>
                    <a:lnTo>
                      <a:pt x="1370095" y="3212546"/>
                    </a:lnTo>
                    <a:cubicBezTo>
                      <a:pt x="1163501" y="3212546"/>
                      <a:pt x="957846" y="3212546"/>
                      <a:pt x="750313" y="3212546"/>
                    </a:cubicBezTo>
                    <a:close/>
                    <a:moveTo>
                      <a:pt x="3021915" y="2927072"/>
                    </a:moveTo>
                    <a:cubicBezTo>
                      <a:pt x="3886795" y="2927072"/>
                      <a:pt x="4751205" y="2927072"/>
                      <a:pt x="5616085" y="2927072"/>
                    </a:cubicBezTo>
                    <a:cubicBezTo>
                      <a:pt x="5663979" y="2927072"/>
                      <a:pt x="5663979" y="2927072"/>
                      <a:pt x="5663979" y="2974964"/>
                    </a:cubicBezTo>
                    <a:cubicBezTo>
                      <a:pt x="5663039" y="3744060"/>
                      <a:pt x="5662569" y="4513156"/>
                      <a:pt x="5662569" y="5282252"/>
                    </a:cubicBezTo>
                    <a:cubicBezTo>
                      <a:pt x="4958269" y="5282252"/>
                      <a:pt x="4253969" y="5282252"/>
                      <a:pt x="3549669" y="5282252"/>
                    </a:cubicBezTo>
                    <a:cubicBezTo>
                      <a:pt x="3550139" y="5276617"/>
                      <a:pt x="3550609" y="5271451"/>
                      <a:pt x="3550609" y="5265818"/>
                    </a:cubicBezTo>
                    <a:cubicBezTo>
                      <a:pt x="3550609" y="4720690"/>
                      <a:pt x="3550609" y="4175561"/>
                      <a:pt x="3550609" y="3630433"/>
                    </a:cubicBezTo>
                    <a:lnTo>
                      <a:pt x="3550607" y="3630385"/>
                    </a:lnTo>
                    <a:lnTo>
                      <a:pt x="3550607" y="3629963"/>
                    </a:lnTo>
                    <a:cubicBezTo>
                      <a:pt x="3550607" y="3622920"/>
                      <a:pt x="3550138" y="3615877"/>
                      <a:pt x="3549668" y="3607895"/>
                    </a:cubicBezTo>
                    <a:cubicBezTo>
                      <a:pt x="3211604" y="3607895"/>
                      <a:pt x="2874949" y="3607895"/>
                      <a:pt x="2535946" y="3607895"/>
                    </a:cubicBezTo>
                    <a:cubicBezTo>
                      <a:pt x="2535946" y="3617755"/>
                      <a:pt x="2535946" y="3626207"/>
                      <a:pt x="2535946" y="3634659"/>
                    </a:cubicBezTo>
                    <a:cubicBezTo>
                      <a:pt x="2535946" y="3752042"/>
                      <a:pt x="2535946" y="3869425"/>
                      <a:pt x="2535946" y="3986809"/>
                    </a:cubicBezTo>
                    <a:cubicBezTo>
                      <a:pt x="2535477" y="4418779"/>
                      <a:pt x="2535477" y="4850281"/>
                      <a:pt x="2535477" y="5282252"/>
                    </a:cubicBezTo>
                    <a:lnTo>
                      <a:pt x="2535479" y="5282252"/>
                    </a:lnTo>
                    <a:lnTo>
                      <a:pt x="2535478" y="5282721"/>
                    </a:lnTo>
                    <a:cubicBezTo>
                      <a:pt x="1799720" y="5282721"/>
                      <a:pt x="1064430" y="5282721"/>
                      <a:pt x="328672" y="5282721"/>
                    </a:cubicBezTo>
                    <a:cubicBezTo>
                      <a:pt x="328203" y="5274739"/>
                      <a:pt x="327733" y="5267227"/>
                      <a:pt x="327733" y="5259244"/>
                    </a:cubicBezTo>
                    <a:cubicBezTo>
                      <a:pt x="327733" y="4490618"/>
                      <a:pt x="327733" y="3722461"/>
                      <a:pt x="327733" y="2953835"/>
                    </a:cubicBezTo>
                    <a:cubicBezTo>
                      <a:pt x="327733" y="2945854"/>
                      <a:pt x="328672" y="2937402"/>
                      <a:pt x="329142" y="2927541"/>
                    </a:cubicBezTo>
                    <a:cubicBezTo>
                      <a:pt x="342289" y="2927541"/>
                      <a:pt x="353088" y="2927541"/>
                      <a:pt x="364357" y="2927541"/>
                    </a:cubicBezTo>
                    <a:cubicBezTo>
                      <a:pt x="1250366" y="2927541"/>
                      <a:pt x="2135906" y="2927072"/>
                      <a:pt x="3021915" y="2927072"/>
                    </a:cubicBezTo>
                    <a:close/>
                    <a:moveTo>
                      <a:pt x="2093179" y="1601578"/>
                    </a:moveTo>
                    <a:cubicBezTo>
                      <a:pt x="2093179" y="1809112"/>
                      <a:pt x="2093179" y="2014298"/>
                      <a:pt x="2093179" y="2220423"/>
                    </a:cubicBezTo>
                    <a:cubicBezTo>
                      <a:pt x="2376308" y="2220423"/>
                      <a:pt x="2658027" y="2220423"/>
                      <a:pt x="2942095" y="2220423"/>
                    </a:cubicBezTo>
                    <a:cubicBezTo>
                      <a:pt x="2942095" y="2012889"/>
                      <a:pt x="2942095" y="1807233"/>
                      <a:pt x="2942095" y="1601578"/>
                    </a:cubicBezTo>
                    <a:cubicBezTo>
                      <a:pt x="2658027" y="1601578"/>
                      <a:pt x="2375368" y="1601578"/>
                      <a:pt x="2093179" y="1601578"/>
                    </a:cubicBezTo>
                    <a:close/>
                    <a:moveTo>
                      <a:pt x="3058070" y="1600170"/>
                    </a:moveTo>
                    <a:cubicBezTo>
                      <a:pt x="3058070" y="1808173"/>
                      <a:pt x="3058070" y="2013828"/>
                      <a:pt x="3058070" y="2219484"/>
                    </a:cubicBezTo>
                    <a:cubicBezTo>
                      <a:pt x="3342137" y="2219484"/>
                      <a:pt x="3623857" y="2219484"/>
                      <a:pt x="3906516" y="2219484"/>
                    </a:cubicBezTo>
                    <a:cubicBezTo>
                      <a:pt x="3906516" y="2012420"/>
                      <a:pt x="3906516" y="1806764"/>
                      <a:pt x="3906516" y="1600170"/>
                    </a:cubicBezTo>
                    <a:cubicBezTo>
                      <a:pt x="3621509" y="1600170"/>
                      <a:pt x="3339789" y="1600170"/>
                      <a:pt x="3058070" y="1600170"/>
                    </a:cubicBezTo>
                    <a:close/>
                    <a:moveTo>
                      <a:pt x="4187296" y="1145191"/>
                    </a:moveTo>
                    <a:cubicBezTo>
                      <a:pt x="4187296" y="1554625"/>
                      <a:pt x="4187296" y="1956545"/>
                      <a:pt x="4187296" y="2358935"/>
                    </a:cubicBezTo>
                    <a:cubicBezTo>
                      <a:pt x="3383926" y="2358935"/>
                      <a:pt x="2582432" y="2358935"/>
                      <a:pt x="1777653" y="2358935"/>
                    </a:cubicBezTo>
                    <a:cubicBezTo>
                      <a:pt x="1777653" y="1957484"/>
                      <a:pt x="1777653" y="1557442"/>
                      <a:pt x="1777653" y="1156461"/>
                    </a:cubicBezTo>
                    <a:cubicBezTo>
                      <a:pt x="1735864" y="1170547"/>
                      <a:pt x="1721778" y="1196840"/>
                      <a:pt x="1721778" y="1239098"/>
                    </a:cubicBezTo>
                    <a:cubicBezTo>
                      <a:pt x="1723187" y="1628811"/>
                      <a:pt x="1722717" y="2018523"/>
                      <a:pt x="1722717" y="2408237"/>
                    </a:cubicBezTo>
                    <a:cubicBezTo>
                      <a:pt x="1722717" y="2417158"/>
                      <a:pt x="1722717" y="2426548"/>
                      <a:pt x="1722717" y="2435000"/>
                    </a:cubicBezTo>
                    <a:cubicBezTo>
                      <a:pt x="2566938" y="2435000"/>
                      <a:pt x="3407402" y="2435000"/>
                      <a:pt x="4247867" y="2435000"/>
                    </a:cubicBezTo>
                    <a:cubicBezTo>
                      <a:pt x="4248336" y="2430774"/>
                      <a:pt x="4249275" y="2428426"/>
                      <a:pt x="4249275" y="2426548"/>
                    </a:cubicBezTo>
                    <a:cubicBezTo>
                      <a:pt x="4249275" y="2020402"/>
                      <a:pt x="4249275" y="1614256"/>
                      <a:pt x="4249275" y="1208109"/>
                    </a:cubicBezTo>
                    <a:cubicBezTo>
                      <a:pt x="4249275" y="1202005"/>
                      <a:pt x="4246927" y="1193084"/>
                      <a:pt x="4242702" y="1189328"/>
                    </a:cubicBezTo>
                    <a:cubicBezTo>
                      <a:pt x="4227207" y="1175242"/>
                      <a:pt x="4209834" y="1162565"/>
                      <a:pt x="4187296" y="1145191"/>
                    </a:cubicBezTo>
                    <a:close/>
                    <a:moveTo>
                      <a:pt x="3057130" y="1133453"/>
                    </a:moveTo>
                    <a:cubicBezTo>
                      <a:pt x="3057130" y="1269149"/>
                      <a:pt x="3057130" y="1402966"/>
                      <a:pt x="3057130" y="1538191"/>
                    </a:cubicBezTo>
                    <a:cubicBezTo>
                      <a:pt x="3341668" y="1538191"/>
                      <a:pt x="3623388" y="1538191"/>
                      <a:pt x="3905108" y="1538191"/>
                    </a:cubicBezTo>
                    <a:cubicBezTo>
                      <a:pt x="3905108" y="1402027"/>
                      <a:pt x="3905108" y="1267270"/>
                      <a:pt x="3905108" y="1133453"/>
                    </a:cubicBezTo>
                    <a:cubicBezTo>
                      <a:pt x="3621509" y="1133453"/>
                      <a:pt x="3339320" y="1133453"/>
                      <a:pt x="3057130" y="1133453"/>
                    </a:cubicBezTo>
                    <a:close/>
                    <a:moveTo>
                      <a:pt x="2093179" y="1132514"/>
                    </a:moveTo>
                    <a:cubicBezTo>
                      <a:pt x="2093179" y="1269618"/>
                      <a:pt x="2093179" y="1404374"/>
                      <a:pt x="2093179" y="1538660"/>
                    </a:cubicBezTo>
                    <a:cubicBezTo>
                      <a:pt x="2377246" y="1538660"/>
                      <a:pt x="2659436" y="1538660"/>
                      <a:pt x="2941625" y="1538660"/>
                    </a:cubicBezTo>
                    <a:cubicBezTo>
                      <a:pt x="2941625" y="1402496"/>
                      <a:pt x="2941625" y="1267740"/>
                      <a:pt x="2941625" y="1132514"/>
                    </a:cubicBezTo>
                    <a:cubicBezTo>
                      <a:pt x="2658027" y="1132514"/>
                      <a:pt x="2376777" y="1132514"/>
                      <a:pt x="2093179" y="1132514"/>
                    </a:cubicBezTo>
                    <a:close/>
                    <a:moveTo>
                      <a:pt x="2987640" y="69961"/>
                    </a:moveTo>
                    <a:cubicBezTo>
                      <a:pt x="3024264" y="97663"/>
                      <a:pt x="3061357" y="125835"/>
                      <a:pt x="3098450" y="154007"/>
                    </a:cubicBezTo>
                    <a:cubicBezTo>
                      <a:pt x="3495206" y="454979"/>
                      <a:pt x="3891491" y="756419"/>
                      <a:pt x="4289186" y="1056452"/>
                    </a:cubicBezTo>
                    <a:cubicBezTo>
                      <a:pt x="4323932" y="1082745"/>
                      <a:pt x="4336609" y="1111387"/>
                      <a:pt x="4326279" y="1155054"/>
                    </a:cubicBezTo>
                    <a:cubicBezTo>
                      <a:pt x="4289655" y="1127351"/>
                      <a:pt x="4253502" y="1100118"/>
                      <a:pt x="4217817" y="1072885"/>
                    </a:cubicBezTo>
                    <a:cubicBezTo>
                      <a:pt x="3817305" y="767688"/>
                      <a:pt x="3416324" y="462961"/>
                      <a:pt x="3016282" y="157295"/>
                    </a:cubicBezTo>
                    <a:cubicBezTo>
                      <a:pt x="3000788" y="145556"/>
                      <a:pt x="2990927" y="144617"/>
                      <a:pt x="2974493" y="156825"/>
                    </a:cubicBezTo>
                    <a:cubicBezTo>
                      <a:pt x="2544871" y="484559"/>
                      <a:pt x="2115248" y="811824"/>
                      <a:pt x="1685156" y="1139089"/>
                    </a:cubicBezTo>
                    <a:cubicBezTo>
                      <a:pt x="1679053" y="1143784"/>
                      <a:pt x="1672948" y="1148480"/>
                      <a:pt x="1664497" y="1154584"/>
                    </a:cubicBezTo>
                    <a:cubicBezTo>
                      <a:pt x="1656515" y="1114204"/>
                      <a:pt x="1663088" y="1086032"/>
                      <a:pt x="1697834" y="1059738"/>
                    </a:cubicBezTo>
                    <a:cubicBezTo>
                      <a:pt x="2124639" y="733412"/>
                      <a:pt x="2550036" y="405678"/>
                      <a:pt x="2975902" y="78413"/>
                    </a:cubicBezTo>
                    <a:cubicBezTo>
                      <a:pt x="2979189" y="76065"/>
                      <a:pt x="2982006" y="73717"/>
                      <a:pt x="2987640" y="69961"/>
                    </a:cubicBezTo>
                    <a:close/>
                    <a:moveTo>
                      <a:pt x="2987640" y="9861"/>
                    </a:moveTo>
                    <a:cubicBezTo>
                      <a:pt x="2981066" y="14556"/>
                      <a:pt x="2975901" y="17843"/>
                      <a:pt x="2971206" y="21599"/>
                    </a:cubicBezTo>
                    <a:cubicBezTo>
                      <a:pt x="2744891" y="193918"/>
                      <a:pt x="2518576" y="366706"/>
                      <a:pt x="2292261" y="539494"/>
                    </a:cubicBezTo>
                    <a:cubicBezTo>
                      <a:pt x="2074398" y="705239"/>
                      <a:pt x="1857004" y="871454"/>
                      <a:pt x="1639141" y="1037199"/>
                    </a:cubicBezTo>
                    <a:cubicBezTo>
                      <a:pt x="1622707" y="1049877"/>
                      <a:pt x="1610969" y="1063023"/>
                      <a:pt x="1611908" y="1085561"/>
                    </a:cubicBezTo>
                    <a:cubicBezTo>
                      <a:pt x="1612846" y="1133453"/>
                      <a:pt x="1612377" y="1180876"/>
                      <a:pt x="1612846" y="1228768"/>
                    </a:cubicBezTo>
                    <a:cubicBezTo>
                      <a:pt x="1612846" y="1236750"/>
                      <a:pt x="1614724" y="1244733"/>
                      <a:pt x="1616133" y="1256940"/>
                    </a:cubicBezTo>
                    <a:cubicBezTo>
                      <a:pt x="2085666" y="924042"/>
                      <a:pt x="2534540" y="571422"/>
                      <a:pt x="2996091" y="233828"/>
                    </a:cubicBezTo>
                    <a:cubicBezTo>
                      <a:pt x="3452947" y="578935"/>
                      <a:pt x="3906516" y="927798"/>
                      <a:pt x="4372762" y="1269618"/>
                    </a:cubicBezTo>
                    <a:cubicBezTo>
                      <a:pt x="4372762" y="1206700"/>
                      <a:pt x="4370884" y="1151295"/>
                      <a:pt x="4373232" y="1095890"/>
                    </a:cubicBezTo>
                    <a:cubicBezTo>
                      <a:pt x="4374640" y="1062554"/>
                      <a:pt x="4363842" y="1040955"/>
                      <a:pt x="4337078" y="1020765"/>
                    </a:cubicBezTo>
                    <a:cubicBezTo>
                      <a:pt x="3957695" y="737167"/>
                      <a:pt x="3578782" y="452630"/>
                      <a:pt x="3199399" y="168562"/>
                    </a:cubicBezTo>
                    <a:cubicBezTo>
                      <a:pt x="3128969" y="115506"/>
                      <a:pt x="3058539" y="62917"/>
                      <a:pt x="2987640" y="9861"/>
                    </a:cubicBezTo>
                    <a:close/>
                    <a:moveTo>
                      <a:pt x="2986231" y="0"/>
                    </a:moveTo>
                    <a:cubicBezTo>
                      <a:pt x="2987640" y="0"/>
                      <a:pt x="2989517" y="0"/>
                      <a:pt x="2990926" y="0"/>
                    </a:cubicBezTo>
                    <a:cubicBezTo>
                      <a:pt x="2996091" y="4696"/>
                      <a:pt x="3000786" y="9861"/>
                      <a:pt x="3006421" y="14086"/>
                    </a:cubicBezTo>
                    <a:cubicBezTo>
                      <a:pt x="3413976" y="320222"/>
                      <a:pt x="3822000" y="626357"/>
                      <a:pt x="4229554" y="932493"/>
                    </a:cubicBezTo>
                    <a:cubicBezTo>
                      <a:pt x="4252092" y="949396"/>
                      <a:pt x="4275569" y="956909"/>
                      <a:pt x="4303271" y="956909"/>
                    </a:cubicBezTo>
                    <a:cubicBezTo>
                      <a:pt x="4593442" y="955970"/>
                      <a:pt x="4883614" y="956439"/>
                      <a:pt x="5174255" y="955030"/>
                    </a:cubicBezTo>
                    <a:cubicBezTo>
                      <a:pt x="5206654" y="955030"/>
                      <a:pt x="5223087" y="966300"/>
                      <a:pt x="5235764" y="995880"/>
                    </a:cubicBezTo>
                    <a:cubicBezTo>
                      <a:pt x="5486026" y="1581857"/>
                      <a:pt x="5737226" y="2166896"/>
                      <a:pt x="5988426" y="2752404"/>
                    </a:cubicBezTo>
                    <a:cubicBezTo>
                      <a:pt x="5994999" y="2767899"/>
                      <a:pt x="6002981" y="2782924"/>
                      <a:pt x="6010024" y="2798419"/>
                    </a:cubicBezTo>
                    <a:cubicBezTo>
                      <a:pt x="6010024" y="2799827"/>
                      <a:pt x="6010024" y="2801705"/>
                      <a:pt x="6010024" y="2803114"/>
                    </a:cubicBezTo>
                    <a:cubicBezTo>
                      <a:pt x="6000634" y="2804053"/>
                      <a:pt x="5991712" y="2805462"/>
                      <a:pt x="5982322" y="2805462"/>
                    </a:cubicBezTo>
                    <a:cubicBezTo>
                      <a:pt x="3997606" y="2805462"/>
                      <a:pt x="2012889" y="2805462"/>
                      <a:pt x="27702" y="2805462"/>
                    </a:cubicBezTo>
                    <a:cubicBezTo>
                      <a:pt x="18311" y="2805462"/>
                      <a:pt x="9390" y="2804053"/>
                      <a:pt x="0" y="2803114"/>
                    </a:cubicBezTo>
                    <a:cubicBezTo>
                      <a:pt x="0" y="2801705"/>
                      <a:pt x="0" y="2799827"/>
                      <a:pt x="0" y="2798419"/>
                    </a:cubicBezTo>
                    <a:cubicBezTo>
                      <a:pt x="2817" y="2793723"/>
                      <a:pt x="6104" y="2789498"/>
                      <a:pt x="7982" y="2784802"/>
                    </a:cubicBezTo>
                    <a:cubicBezTo>
                      <a:pt x="264347" y="2187086"/>
                      <a:pt x="520243" y="1589840"/>
                      <a:pt x="775669" y="992124"/>
                    </a:cubicBezTo>
                    <a:cubicBezTo>
                      <a:pt x="787407" y="964891"/>
                      <a:pt x="802432" y="955030"/>
                      <a:pt x="832013" y="955500"/>
                    </a:cubicBezTo>
                    <a:cubicBezTo>
                      <a:pt x="1116550" y="956909"/>
                      <a:pt x="1401557" y="956909"/>
                      <a:pt x="1686094" y="957848"/>
                    </a:cubicBezTo>
                    <a:cubicBezTo>
                      <a:pt x="1717553" y="957848"/>
                      <a:pt x="1743377" y="948927"/>
                      <a:pt x="1768262" y="930146"/>
                    </a:cubicBezTo>
                    <a:cubicBezTo>
                      <a:pt x="1980960" y="767217"/>
                      <a:pt x="2194598" y="604759"/>
                      <a:pt x="2407766" y="441831"/>
                    </a:cubicBezTo>
                    <a:cubicBezTo>
                      <a:pt x="2600745" y="294397"/>
                      <a:pt x="2793722" y="146964"/>
                      <a:pt x="29862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09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40365A1F-EF25-4853-A631-EAEB3C93B562}"/>
                  </a:ext>
                </a:extLst>
              </p:cNvPr>
              <p:cNvSpPr/>
              <p:nvPr/>
            </p:nvSpPr>
            <p:spPr>
              <a:xfrm>
                <a:off x="6330294" y="3144016"/>
                <a:ext cx="1753938" cy="2670169"/>
              </a:xfrm>
              <a:custGeom>
                <a:avLst/>
                <a:gdLst>
                  <a:gd name="connsiteX0" fmla="*/ 848281 w 1753938"/>
                  <a:gd name="connsiteY0" fmla="*/ 345871 h 2670169"/>
                  <a:gd name="connsiteX1" fmla="*/ 786785 w 1753938"/>
                  <a:gd name="connsiteY1" fmla="*/ 385584 h 2670169"/>
                  <a:gd name="connsiteX2" fmla="*/ 729810 w 1753938"/>
                  <a:gd name="connsiteY2" fmla="*/ 437959 h 2670169"/>
                  <a:gd name="connsiteX3" fmla="*/ 718997 w 1753938"/>
                  <a:gd name="connsiteY3" fmla="*/ 448260 h 2670169"/>
                  <a:gd name="connsiteX4" fmla="*/ 591364 w 1753938"/>
                  <a:gd name="connsiteY4" fmla="*/ 773162 h 2670169"/>
                  <a:gd name="connsiteX5" fmla="*/ 426378 w 1753938"/>
                  <a:gd name="connsiteY5" fmla="*/ 1191487 h 2670169"/>
                  <a:gd name="connsiteX6" fmla="*/ 365826 w 1753938"/>
                  <a:gd name="connsiteY6" fmla="*/ 1346527 h 2670169"/>
                  <a:gd name="connsiteX7" fmla="*/ 216251 w 1753938"/>
                  <a:gd name="connsiteY7" fmla="*/ 1726909 h 2670169"/>
                  <a:gd name="connsiteX8" fmla="*/ 38171 w 1753938"/>
                  <a:gd name="connsiteY8" fmla="*/ 2181528 h 2670169"/>
                  <a:gd name="connsiteX9" fmla="*/ 20359 w 1753938"/>
                  <a:gd name="connsiteY9" fmla="*/ 2228279 h 2670169"/>
                  <a:gd name="connsiteX10" fmla="*/ 51304 w 1753938"/>
                  <a:gd name="connsiteY10" fmla="*/ 2218370 h 2670169"/>
                  <a:gd name="connsiteX11" fmla="*/ 190064 w 1753938"/>
                  <a:gd name="connsiteY11" fmla="*/ 2189195 h 2670169"/>
                  <a:gd name="connsiteX12" fmla="*/ 1475240 w 1753938"/>
                  <a:gd name="connsiteY12" fmla="*/ 2186011 h 2670169"/>
                  <a:gd name="connsiteX13" fmla="*/ 1690950 w 1753938"/>
                  <a:gd name="connsiteY13" fmla="*/ 2227610 h 2670169"/>
                  <a:gd name="connsiteX14" fmla="*/ 1728697 w 1753938"/>
                  <a:gd name="connsiteY14" fmla="*/ 2236104 h 2670169"/>
                  <a:gd name="connsiteX15" fmla="*/ 1725669 w 1753938"/>
                  <a:gd name="connsiteY15" fmla="*/ 2224976 h 2670169"/>
                  <a:gd name="connsiteX16" fmla="*/ 1600671 w 1753938"/>
                  <a:gd name="connsiteY16" fmla="*/ 1915055 h 2670169"/>
                  <a:gd name="connsiteX17" fmla="*/ 1439969 w 1753938"/>
                  <a:gd name="connsiteY17" fmla="*/ 1517726 h 2670169"/>
                  <a:gd name="connsiteX18" fmla="*/ 1300462 w 1753938"/>
                  <a:gd name="connsiteY18" fmla="*/ 1173518 h 2670169"/>
                  <a:gd name="connsiteX19" fmla="*/ 1165633 w 1753938"/>
                  <a:gd name="connsiteY19" fmla="*/ 839456 h 2670169"/>
                  <a:gd name="connsiteX20" fmla="*/ 1007922 w 1753938"/>
                  <a:gd name="connsiteY20" fmla="*/ 448930 h 2670169"/>
                  <a:gd name="connsiteX21" fmla="*/ 997659 w 1753938"/>
                  <a:gd name="connsiteY21" fmla="*/ 437762 h 2670169"/>
                  <a:gd name="connsiteX22" fmla="*/ 940802 w 1753938"/>
                  <a:gd name="connsiteY22" fmla="*/ 383461 h 2670169"/>
                  <a:gd name="connsiteX23" fmla="*/ 881862 w 1753938"/>
                  <a:gd name="connsiteY23" fmla="*/ 345910 h 2670169"/>
                  <a:gd name="connsiteX24" fmla="*/ 848281 w 1753938"/>
                  <a:gd name="connsiteY24" fmla="*/ 345871 h 2670169"/>
                  <a:gd name="connsiteX25" fmla="*/ 805154 w 1753938"/>
                  <a:gd name="connsiteY25" fmla="*/ 0 h 2670169"/>
                  <a:gd name="connsiteX26" fmla="*/ 918370 w 1753938"/>
                  <a:gd name="connsiteY26" fmla="*/ 0 h 2670169"/>
                  <a:gd name="connsiteX27" fmla="*/ 913199 w 1753938"/>
                  <a:gd name="connsiteY27" fmla="*/ 4298 h 2670169"/>
                  <a:gd name="connsiteX28" fmla="*/ 896371 w 1753938"/>
                  <a:gd name="connsiteY28" fmla="*/ 16841 h 2670169"/>
                  <a:gd name="connsiteX29" fmla="*/ 900420 w 1753938"/>
                  <a:gd name="connsiteY29" fmla="*/ 58599 h 2670169"/>
                  <a:gd name="connsiteX30" fmla="*/ 908560 w 1753938"/>
                  <a:gd name="connsiteY30" fmla="*/ 61862 h 2670169"/>
                  <a:gd name="connsiteX31" fmla="*/ 922243 w 1753938"/>
                  <a:gd name="connsiteY31" fmla="*/ 74917 h 2670169"/>
                  <a:gd name="connsiteX32" fmla="*/ 927866 w 1753938"/>
                  <a:gd name="connsiteY32" fmla="*/ 110658 h 2670169"/>
                  <a:gd name="connsiteX33" fmla="*/ 927944 w 1753938"/>
                  <a:gd name="connsiteY33" fmla="*/ 110658 h 2670169"/>
                  <a:gd name="connsiteX34" fmla="*/ 967343 w 1753938"/>
                  <a:gd name="connsiteY34" fmla="*/ 357746 h 2670169"/>
                  <a:gd name="connsiteX35" fmla="*/ 975797 w 1753938"/>
                  <a:gd name="connsiteY35" fmla="*/ 383657 h 2670169"/>
                  <a:gd name="connsiteX36" fmla="*/ 1002731 w 1753938"/>
                  <a:gd name="connsiteY36" fmla="*/ 379764 h 2670169"/>
                  <a:gd name="connsiteX37" fmla="*/ 1017004 w 1753938"/>
                  <a:gd name="connsiteY37" fmla="*/ 383029 h 2670169"/>
                  <a:gd name="connsiteX38" fmla="*/ 1050151 w 1753938"/>
                  <a:gd name="connsiteY38" fmla="*/ 370407 h 2670169"/>
                  <a:gd name="connsiteX39" fmla="*/ 1059862 w 1753938"/>
                  <a:gd name="connsiteY39" fmla="*/ 423528 h 2670169"/>
                  <a:gd name="connsiteX40" fmla="*/ 1027542 w 1753938"/>
                  <a:gd name="connsiteY40" fmla="*/ 441813 h 2670169"/>
                  <a:gd name="connsiteX41" fmla="*/ 1045708 w 1753938"/>
                  <a:gd name="connsiteY41" fmla="*/ 488681 h 2670169"/>
                  <a:gd name="connsiteX42" fmla="*/ 1181245 w 1753938"/>
                  <a:gd name="connsiteY42" fmla="*/ 823846 h 2670169"/>
                  <a:gd name="connsiteX43" fmla="*/ 1322874 w 1753938"/>
                  <a:gd name="connsiteY43" fmla="*/ 1173912 h 2670169"/>
                  <a:gd name="connsiteX44" fmla="*/ 1501545 w 1753938"/>
                  <a:gd name="connsiteY44" fmla="*/ 1613471 h 2670169"/>
                  <a:gd name="connsiteX45" fmla="*/ 1701408 w 1753938"/>
                  <a:gd name="connsiteY45" fmla="*/ 2107566 h 2670169"/>
                  <a:gd name="connsiteX46" fmla="*/ 1749890 w 1753938"/>
                  <a:gd name="connsiteY46" fmla="*/ 2227296 h 2670169"/>
                  <a:gd name="connsiteX47" fmla="*/ 1748081 w 1753938"/>
                  <a:gd name="connsiteY47" fmla="*/ 2263864 h 2670169"/>
                  <a:gd name="connsiteX48" fmla="*/ 1632953 w 1753938"/>
                  <a:gd name="connsiteY48" fmla="*/ 2409466 h 2670169"/>
                  <a:gd name="connsiteX49" fmla="*/ 1432577 w 1753938"/>
                  <a:gd name="connsiteY49" fmla="*/ 2546299 h 2670169"/>
                  <a:gd name="connsiteX50" fmla="*/ 1147469 w 1753938"/>
                  <a:gd name="connsiteY50" fmla="*/ 2642988 h 2670169"/>
                  <a:gd name="connsiteX51" fmla="*/ 805148 w 1753938"/>
                  <a:gd name="connsiteY51" fmla="*/ 2668271 h 2670169"/>
                  <a:gd name="connsiteX52" fmla="*/ 440809 w 1753938"/>
                  <a:gd name="connsiteY52" fmla="*/ 2592068 h 2670169"/>
                  <a:gd name="connsiteX53" fmla="*/ 138988 w 1753938"/>
                  <a:gd name="connsiteY53" fmla="*/ 2403528 h 2670169"/>
                  <a:gd name="connsiteX54" fmla="*/ 2468 w 1753938"/>
                  <a:gd name="connsiteY54" fmla="*/ 2252657 h 2670169"/>
                  <a:gd name="connsiteX55" fmla="*/ 1210 w 1753938"/>
                  <a:gd name="connsiteY55" fmla="*/ 2235828 h 2670169"/>
                  <a:gd name="connsiteX56" fmla="*/ 81463 w 1753938"/>
                  <a:gd name="connsiteY56" fmla="*/ 2028454 h 2670169"/>
                  <a:gd name="connsiteX57" fmla="*/ 215701 w 1753938"/>
                  <a:gd name="connsiteY57" fmla="*/ 1683421 h 2670169"/>
                  <a:gd name="connsiteX58" fmla="*/ 406049 w 1753938"/>
                  <a:gd name="connsiteY58" fmla="*/ 1194988 h 2670169"/>
                  <a:gd name="connsiteX59" fmla="*/ 575204 w 1753938"/>
                  <a:gd name="connsiteY59" fmla="*/ 762310 h 2670169"/>
                  <a:gd name="connsiteX60" fmla="*/ 695248 w 1753938"/>
                  <a:gd name="connsiteY60" fmla="*/ 454433 h 2670169"/>
                  <a:gd name="connsiteX61" fmla="*/ 698827 w 1753938"/>
                  <a:gd name="connsiteY61" fmla="*/ 443503 h 2670169"/>
                  <a:gd name="connsiteX62" fmla="*/ 659546 w 1753938"/>
                  <a:gd name="connsiteY62" fmla="*/ 405323 h 2670169"/>
                  <a:gd name="connsiteX63" fmla="*/ 659624 w 1753938"/>
                  <a:gd name="connsiteY63" fmla="*/ 392269 h 2670169"/>
                  <a:gd name="connsiteX64" fmla="*/ 687817 w 1753938"/>
                  <a:gd name="connsiteY64" fmla="*/ 365727 h 2670169"/>
                  <a:gd name="connsiteX65" fmla="*/ 710151 w 1753938"/>
                  <a:gd name="connsiteY65" fmla="*/ 382124 h 2670169"/>
                  <a:gd name="connsiteX66" fmla="*/ 721672 w 1753938"/>
                  <a:gd name="connsiteY66" fmla="*/ 381849 h 2670169"/>
                  <a:gd name="connsiteX67" fmla="*/ 746522 w 1753938"/>
                  <a:gd name="connsiteY67" fmla="*/ 380630 h 2670169"/>
                  <a:gd name="connsiteX68" fmla="*/ 760048 w 1753938"/>
                  <a:gd name="connsiteY68" fmla="*/ 366828 h 2670169"/>
                  <a:gd name="connsiteX69" fmla="*/ 770035 w 1753938"/>
                  <a:gd name="connsiteY69" fmla="*/ 303052 h 2670169"/>
                  <a:gd name="connsiteX70" fmla="*/ 796575 w 1753938"/>
                  <a:gd name="connsiteY70" fmla="*/ 134212 h 2670169"/>
                  <a:gd name="connsiteX71" fmla="*/ 796419 w 1753938"/>
                  <a:gd name="connsiteY71" fmla="*/ 134212 h 2670169"/>
                  <a:gd name="connsiteX72" fmla="*/ 805777 w 1753938"/>
                  <a:gd name="connsiteY72" fmla="*/ 74603 h 2670169"/>
                  <a:gd name="connsiteX73" fmla="*/ 828503 w 1753938"/>
                  <a:gd name="connsiteY73" fmla="*/ 61862 h 2670169"/>
                  <a:gd name="connsiteX74" fmla="*/ 832593 w 1753938"/>
                  <a:gd name="connsiteY74" fmla="*/ 18453 h 2670169"/>
                  <a:gd name="connsiteX75" fmla="*/ 827285 w 1753938"/>
                  <a:gd name="connsiteY75" fmla="*/ 11848 h 26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53938" h="2670169">
                    <a:moveTo>
                      <a:pt x="848281" y="345871"/>
                    </a:moveTo>
                    <a:cubicBezTo>
                      <a:pt x="818988" y="345557"/>
                      <a:pt x="798581" y="358729"/>
                      <a:pt x="786785" y="385584"/>
                    </a:cubicBezTo>
                    <a:cubicBezTo>
                      <a:pt x="775501" y="411339"/>
                      <a:pt x="754896" y="426988"/>
                      <a:pt x="729810" y="437959"/>
                    </a:cubicBezTo>
                    <a:cubicBezTo>
                      <a:pt x="725446" y="439885"/>
                      <a:pt x="720689" y="444014"/>
                      <a:pt x="718997" y="448260"/>
                    </a:cubicBezTo>
                    <a:cubicBezTo>
                      <a:pt x="676217" y="556469"/>
                      <a:pt x="633948" y="664874"/>
                      <a:pt x="591364" y="773162"/>
                    </a:cubicBezTo>
                    <a:cubicBezTo>
                      <a:pt x="536473" y="912630"/>
                      <a:pt x="481308" y="1052020"/>
                      <a:pt x="426378" y="1191487"/>
                    </a:cubicBezTo>
                    <a:cubicBezTo>
                      <a:pt x="406049" y="1243115"/>
                      <a:pt x="386114" y="1294900"/>
                      <a:pt x="365826" y="1346527"/>
                    </a:cubicBezTo>
                    <a:cubicBezTo>
                      <a:pt x="316007" y="1473334"/>
                      <a:pt x="266030" y="1600062"/>
                      <a:pt x="216251" y="1726909"/>
                    </a:cubicBezTo>
                    <a:cubicBezTo>
                      <a:pt x="156800" y="1878409"/>
                      <a:pt x="97505" y="2029988"/>
                      <a:pt x="38171" y="2181528"/>
                    </a:cubicBezTo>
                    <a:cubicBezTo>
                      <a:pt x="32390" y="2196312"/>
                      <a:pt x="26887" y="2211175"/>
                      <a:pt x="20359" y="2228279"/>
                    </a:cubicBezTo>
                    <a:cubicBezTo>
                      <a:pt x="32587" y="2224308"/>
                      <a:pt x="41749" y="2220415"/>
                      <a:pt x="51304" y="2218370"/>
                    </a:cubicBezTo>
                    <a:cubicBezTo>
                      <a:pt x="97505" y="2208422"/>
                      <a:pt x="143430" y="2196980"/>
                      <a:pt x="190064" y="2189195"/>
                    </a:cubicBezTo>
                    <a:cubicBezTo>
                      <a:pt x="694895" y="2104932"/>
                      <a:pt x="1078264" y="2101983"/>
                      <a:pt x="1475240" y="2186011"/>
                    </a:cubicBezTo>
                    <a:cubicBezTo>
                      <a:pt x="1546881" y="2201187"/>
                      <a:pt x="1619072" y="2213573"/>
                      <a:pt x="1690950" y="2227610"/>
                    </a:cubicBezTo>
                    <a:cubicBezTo>
                      <a:pt x="1702942" y="2229969"/>
                      <a:pt x="1714777" y="2232998"/>
                      <a:pt x="1728697" y="2236104"/>
                    </a:cubicBezTo>
                    <a:cubicBezTo>
                      <a:pt x="1727321" y="2230953"/>
                      <a:pt x="1726810" y="2227846"/>
                      <a:pt x="1725669" y="2224976"/>
                    </a:cubicBezTo>
                    <a:cubicBezTo>
                      <a:pt x="1684030" y="2121642"/>
                      <a:pt x="1642390" y="2018349"/>
                      <a:pt x="1600671" y="1915055"/>
                    </a:cubicBezTo>
                    <a:cubicBezTo>
                      <a:pt x="1547157" y="1782586"/>
                      <a:pt x="1493564" y="1650156"/>
                      <a:pt x="1439969" y="1517726"/>
                    </a:cubicBezTo>
                    <a:cubicBezTo>
                      <a:pt x="1393493" y="1402990"/>
                      <a:pt x="1346900" y="1288293"/>
                      <a:pt x="1300462" y="1173518"/>
                    </a:cubicBezTo>
                    <a:cubicBezTo>
                      <a:pt x="1255441" y="1062203"/>
                      <a:pt x="1210538" y="950810"/>
                      <a:pt x="1165633" y="839456"/>
                    </a:cubicBezTo>
                    <a:cubicBezTo>
                      <a:pt x="1113102" y="709266"/>
                      <a:pt x="1060689" y="579039"/>
                      <a:pt x="1007922" y="448930"/>
                    </a:cubicBezTo>
                    <a:cubicBezTo>
                      <a:pt x="1006113" y="444486"/>
                      <a:pt x="1001945" y="439807"/>
                      <a:pt x="997659" y="437762"/>
                    </a:cubicBezTo>
                    <a:cubicBezTo>
                      <a:pt x="972730" y="425770"/>
                      <a:pt x="951968" y="410080"/>
                      <a:pt x="940802" y="383461"/>
                    </a:cubicBezTo>
                    <a:cubicBezTo>
                      <a:pt x="929989" y="357668"/>
                      <a:pt x="909385" y="346068"/>
                      <a:pt x="881862" y="345910"/>
                    </a:cubicBezTo>
                    <a:cubicBezTo>
                      <a:pt x="870655" y="345871"/>
                      <a:pt x="859488" y="345989"/>
                      <a:pt x="848281" y="345871"/>
                    </a:cubicBezTo>
                    <a:close/>
                    <a:moveTo>
                      <a:pt x="805154" y="0"/>
                    </a:moveTo>
                    <a:lnTo>
                      <a:pt x="918370" y="0"/>
                    </a:lnTo>
                    <a:lnTo>
                      <a:pt x="913199" y="4298"/>
                    </a:lnTo>
                    <a:cubicBezTo>
                      <a:pt x="907537" y="8780"/>
                      <a:pt x="896646" y="12318"/>
                      <a:pt x="896371" y="16841"/>
                    </a:cubicBezTo>
                    <a:cubicBezTo>
                      <a:pt x="895466" y="30642"/>
                      <a:pt x="898297" y="44718"/>
                      <a:pt x="900420" y="58599"/>
                    </a:cubicBezTo>
                    <a:cubicBezTo>
                      <a:pt x="900656" y="60133"/>
                      <a:pt x="905689" y="61784"/>
                      <a:pt x="908560" y="61862"/>
                    </a:cubicBezTo>
                    <a:cubicBezTo>
                      <a:pt x="917367" y="62098"/>
                      <a:pt x="920985" y="66895"/>
                      <a:pt x="922243" y="74917"/>
                    </a:cubicBezTo>
                    <a:cubicBezTo>
                      <a:pt x="924091" y="86831"/>
                      <a:pt x="925978" y="98744"/>
                      <a:pt x="927866" y="110658"/>
                    </a:cubicBezTo>
                    <a:lnTo>
                      <a:pt x="927944" y="110658"/>
                    </a:lnTo>
                    <a:cubicBezTo>
                      <a:pt x="940763" y="193074"/>
                      <a:pt x="953974" y="275410"/>
                      <a:pt x="967343" y="357746"/>
                    </a:cubicBezTo>
                    <a:cubicBezTo>
                      <a:pt x="968641" y="365727"/>
                      <a:pt x="972376" y="373317"/>
                      <a:pt x="975797" y="383657"/>
                    </a:cubicBezTo>
                    <a:cubicBezTo>
                      <a:pt x="986138" y="369777"/>
                      <a:pt x="993688" y="368481"/>
                      <a:pt x="1002731" y="379764"/>
                    </a:cubicBezTo>
                    <a:cubicBezTo>
                      <a:pt x="1005169" y="382793"/>
                      <a:pt x="1012247" y="382085"/>
                      <a:pt x="1017004" y="383029"/>
                    </a:cubicBezTo>
                    <a:cubicBezTo>
                      <a:pt x="1023099" y="362543"/>
                      <a:pt x="1033873" y="358964"/>
                      <a:pt x="1050151" y="370407"/>
                    </a:cubicBezTo>
                    <a:cubicBezTo>
                      <a:pt x="1073311" y="386686"/>
                      <a:pt x="1075788" y="400251"/>
                      <a:pt x="1059862" y="423528"/>
                    </a:cubicBezTo>
                    <a:cubicBezTo>
                      <a:pt x="1052550" y="434223"/>
                      <a:pt x="1045786" y="445587"/>
                      <a:pt x="1027542" y="441813"/>
                    </a:cubicBezTo>
                    <a:cubicBezTo>
                      <a:pt x="1034187" y="458995"/>
                      <a:pt x="1039731" y="473936"/>
                      <a:pt x="1045708" y="488681"/>
                    </a:cubicBezTo>
                    <a:cubicBezTo>
                      <a:pt x="1090847" y="600429"/>
                      <a:pt x="1136065" y="712137"/>
                      <a:pt x="1181245" y="823846"/>
                    </a:cubicBezTo>
                    <a:cubicBezTo>
                      <a:pt x="1228468" y="940508"/>
                      <a:pt x="1275533" y="1057250"/>
                      <a:pt x="1322874" y="1173912"/>
                    </a:cubicBezTo>
                    <a:cubicBezTo>
                      <a:pt x="1382327" y="1320457"/>
                      <a:pt x="1442133" y="1466885"/>
                      <a:pt x="1501545" y="1613471"/>
                    </a:cubicBezTo>
                    <a:cubicBezTo>
                      <a:pt x="1568311" y="1778103"/>
                      <a:pt x="1634840" y="1942855"/>
                      <a:pt x="1701408" y="2107566"/>
                    </a:cubicBezTo>
                    <a:cubicBezTo>
                      <a:pt x="1717531" y="2147476"/>
                      <a:pt x="1732904" y="2187740"/>
                      <a:pt x="1749890" y="2227296"/>
                    </a:cubicBezTo>
                    <a:cubicBezTo>
                      <a:pt x="1755631" y="2240704"/>
                      <a:pt x="1755473" y="2250731"/>
                      <a:pt x="1748081" y="2263864"/>
                    </a:cubicBezTo>
                    <a:cubicBezTo>
                      <a:pt x="1717254" y="2318519"/>
                      <a:pt x="1678445" y="2366725"/>
                      <a:pt x="1632953" y="2409466"/>
                    </a:cubicBezTo>
                    <a:cubicBezTo>
                      <a:pt x="1573383" y="2465458"/>
                      <a:pt x="1505831" y="2509968"/>
                      <a:pt x="1432577" y="2546299"/>
                    </a:cubicBezTo>
                    <a:cubicBezTo>
                      <a:pt x="1341787" y="2591321"/>
                      <a:pt x="1246359" y="2622541"/>
                      <a:pt x="1147469" y="2642988"/>
                    </a:cubicBezTo>
                    <a:cubicBezTo>
                      <a:pt x="1034581" y="2666343"/>
                      <a:pt x="920198" y="2674207"/>
                      <a:pt x="805148" y="2668271"/>
                    </a:cubicBezTo>
                    <a:cubicBezTo>
                      <a:pt x="679874" y="2661821"/>
                      <a:pt x="557746" y="2638819"/>
                      <a:pt x="440809" y="2592068"/>
                    </a:cubicBezTo>
                    <a:cubicBezTo>
                      <a:pt x="328904" y="2547322"/>
                      <a:pt x="228283" y="2484685"/>
                      <a:pt x="138988" y="2403528"/>
                    </a:cubicBezTo>
                    <a:cubicBezTo>
                      <a:pt x="88461" y="2357603"/>
                      <a:pt x="44345" y="2306211"/>
                      <a:pt x="2468" y="2252657"/>
                    </a:cubicBezTo>
                    <a:cubicBezTo>
                      <a:pt x="-480" y="2248883"/>
                      <a:pt x="-638" y="2240704"/>
                      <a:pt x="1210" y="2235828"/>
                    </a:cubicBezTo>
                    <a:cubicBezTo>
                      <a:pt x="27633" y="2166586"/>
                      <a:pt x="54607" y="2097540"/>
                      <a:pt x="81463" y="2028454"/>
                    </a:cubicBezTo>
                    <a:cubicBezTo>
                      <a:pt x="126208" y="1913443"/>
                      <a:pt x="170916" y="1798432"/>
                      <a:pt x="215701" y="1683421"/>
                    </a:cubicBezTo>
                    <a:cubicBezTo>
                      <a:pt x="279125" y="1520597"/>
                      <a:pt x="342508" y="1357773"/>
                      <a:pt x="406049" y="1194988"/>
                    </a:cubicBezTo>
                    <a:cubicBezTo>
                      <a:pt x="462355" y="1050722"/>
                      <a:pt x="518859" y="906535"/>
                      <a:pt x="575204" y="762310"/>
                    </a:cubicBezTo>
                    <a:cubicBezTo>
                      <a:pt x="615271" y="659724"/>
                      <a:pt x="655260" y="557058"/>
                      <a:pt x="695248" y="454433"/>
                    </a:cubicBezTo>
                    <a:cubicBezTo>
                      <a:pt x="696546" y="451092"/>
                      <a:pt x="697490" y="447632"/>
                      <a:pt x="698827" y="443503"/>
                    </a:cubicBezTo>
                    <a:cubicBezTo>
                      <a:pt x="674016" y="441930"/>
                      <a:pt x="667803" y="422388"/>
                      <a:pt x="659546" y="405323"/>
                    </a:cubicBezTo>
                    <a:cubicBezTo>
                      <a:pt x="657776" y="401706"/>
                      <a:pt x="657383" y="394785"/>
                      <a:pt x="659624" y="392269"/>
                    </a:cubicBezTo>
                    <a:cubicBezTo>
                      <a:pt x="668196" y="382596"/>
                      <a:pt x="676847" y="371783"/>
                      <a:pt x="687817" y="365727"/>
                    </a:cubicBezTo>
                    <a:cubicBezTo>
                      <a:pt x="699613" y="359241"/>
                      <a:pt x="707438" y="365964"/>
                      <a:pt x="710151" y="382124"/>
                    </a:cubicBezTo>
                    <a:cubicBezTo>
                      <a:pt x="713886" y="382124"/>
                      <a:pt x="718605" y="383500"/>
                      <a:pt x="721672" y="381849"/>
                    </a:cubicBezTo>
                    <a:cubicBezTo>
                      <a:pt x="730046" y="377327"/>
                      <a:pt x="736416" y="375046"/>
                      <a:pt x="746522" y="380630"/>
                    </a:cubicBezTo>
                    <a:cubicBezTo>
                      <a:pt x="753835" y="384680"/>
                      <a:pt x="758750" y="374496"/>
                      <a:pt x="760048" y="366828"/>
                    </a:cubicBezTo>
                    <a:cubicBezTo>
                      <a:pt x="763586" y="345596"/>
                      <a:pt x="766693" y="324323"/>
                      <a:pt x="770035" y="303052"/>
                    </a:cubicBezTo>
                    <a:cubicBezTo>
                      <a:pt x="778882" y="246784"/>
                      <a:pt x="787847" y="190518"/>
                      <a:pt x="796575" y="134212"/>
                    </a:cubicBezTo>
                    <a:lnTo>
                      <a:pt x="796419" y="134212"/>
                    </a:lnTo>
                    <a:cubicBezTo>
                      <a:pt x="799565" y="114354"/>
                      <a:pt x="802710" y="94459"/>
                      <a:pt x="805777" y="74603"/>
                    </a:cubicBezTo>
                    <a:cubicBezTo>
                      <a:pt x="807861" y="61233"/>
                      <a:pt x="817534" y="61665"/>
                      <a:pt x="828503" y="61862"/>
                    </a:cubicBezTo>
                    <a:cubicBezTo>
                      <a:pt x="829998" y="46960"/>
                      <a:pt x="831690" y="32726"/>
                      <a:pt x="832593" y="18453"/>
                    </a:cubicBezTo>
                    <a:cubicBezTo>
                      <a:pt x="832711" y="16290"/>
                      <a:pt x="829605" y="12555"/>
                      <a:pt x="827285" y="1184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1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6" name="Freeform: Shape 29">
                <a:extLst>
                  <a:ext uri="{FF2B5EF4-FFF2-40B4-BE49-F238E27FC236}">
                    <a16:creationId xmlns:a16="http://schemas.microsoft.com/office/drawing/2014/main" id="{1CAF8D3D-7CB4-4EDE-A254-A5E6DBF57F2F}"/>
                  </a:ext>
                </a:extLst>
              </p:cNvPr>
              <p:cNvSpPr/>
              <p:nvPr/>
            </p:nvSpPr>
            <p:spPr>
              <a:xfrm>
                <a:off x="6560406" y="4519982"/>
                <a:ext cx="1234594" cy="809738"/>
              </a:xfrm>
              <a:custGeom>
                <a:avLst/>
                <a:gdLst>
                  <a:gd name="connsiteX0" fmla="*/ 381228 w 1209638"/>
                  <a:gd name="connsiteY0" fmla="*/ 649380 h 793370"/>
                  <a:gd name="connsiteX1" fmla="*/ 433198 w 1209638"/>
                  <a:gd name="connsiteY1" fmla="*/ 691873 h 793370"/>
                  <a:gd name="connsiteX2" fmla="*/ 381729 w 1209638"/>
                  <a:gd name="connsiteY2" fmla="*/ 737295 h 793370"/>
                  <a:gd name="connsiteX3" fmla="*/ 381266 w 1209638"/>
                  <a:gd name="connsiteY3" fmla="*/ 727008 h 793370"/>
                  <a:gd name="connsiteX4" fmla="*/ 381228 w 1209638"/>
                  <a:gd name="connsiteY4" fmla="*/ 649380 h 793370"/>
                  <a:gd name="connsiteX5" fmla="*/ 843029 w 1209638"/>
                  <a:gd name="connsiteY5" fmla="*/ 605192 h 793370"/>
                  <a:gd name="connsiteX6" fmla="*/ 843029 w 1209638"/>
                  <a:gd name="connsiteY6" fmla="*/ 679894 h 793370"/>
                  <a:gd name="connsiteX7" fmla="*/ 800536 w 1209638"/>
                  <a:gd name="connsiteY7" fmla="*/ 640367 h 793370"/>
                  <a:gd name="connsiteX8" fmla="*/ 843029 w 1209638"/>
                  <a:gd name="connsiteY8" fmla="*/ 605192 h 793370"/>
                  <a:gd name="connsiteX9" fmla="*/ 353066 w 1209638"/>
                  <a:gd name="connsiteY9" fmla="*/ 495010 h 793370"/>
                  <a:gd name="connsiteX10" fmla="*/ 353066 w 1209638"/>
                  <a:gd name="connsiteY10" fmla="*/ 570443 h 793370"/>
                  <a:gd name="connsiteX11" fmla="*/ 310572 w 1209638"/>
                  <a:gd name="connsiteY11" fmla="*/ 531610 h 793370"/>
                  <a:gd name="connsiteX12" fmla="*/ 353066 w 1209638"/>
                  <a:gd name="connsiteY12" fmla="*/ 495010 h 793370"/>
                  <a:gd name="connsiteX13" fmla="*/ 809473 w 1209638"/>
                  <a:gd name="connsiteY13" fmla="*/ 315252 h 793370"/>
                  <a:gd name="connsiteX14" fmla="*/ 809473 w 1209638"/>
                  <a:gd name="connsiteY14" fmla="*/ 376006 h 793370"/>
                  <a:gd name="connsiteX15" fmla="*/ 907635 w 1209638"/>
                  <a:gd name="connsiteY15" fmla="*/ 376006 h 793370"/>
                  <a:gd name="connsiteX16" fmla="*/ 907635 w 1209638"/>
                  <a:gd name="connsiteY16" fmla="*/ 315252 h 793370"/>
                  <a:gd name="connsiteX17" fmla="*/ 809473 w 1209638"/>
                  <a:gd name="connsiteY17" fmla="*/ 315252 h 793370"/>
                  <a:gd name="connsiteX18" fmla="*/ 319973 w 1209638"/>
                  <a:gd name="connsiteY18" fmla="*/ 205532 h 793370"/>
                  <a:gd name="connsiteX19" fmla="*/ 319973 w 1209638"/>
                  <a:gd name="connsiteY19" fmla="*/ 266364 h 793370"/>
                  <a:gd name="connsiteX20" fmla="*/ 417518 w 1209638"/>
                  <a:gd name="connsiteY20" fmla="*/ 266364 h 793370"/>
                  <a:gd name="connsiteX21" fmla="*/ 417518 w 1209638"/>
                  <a:gd name="connsiteY21" fmla="*/ 205532 h 793370"/>
                  <a:gd name="connsiteX22" fmla="*/ 319973 w 1209638"/>
                  <a:gd name="connsiteY22" fmla="*/ 205532 h 793370"/>
                  <a:gd name="connsiteX23" fmla="*/ 270622 w 1209638"/>
                  <a:gd name="connsiteY23" fmla="*/ 0 h 793370"/>
                  <a:gd name="connsiteX24" fmla="*/ 465482 w 1209638"/>
                  <a:gd name="connsiteY24" fmla="*/ 0 h 793370"/>
                  <a:gd name="connsiteX25" fmla="*/ 461668 w 1209638"/>
                  <a:gd name="connsiteY25" fmla="*/ 17414 h 793370"/>
                  <a:gd name="connsiteX26" fmla="*/ 473341 w 1209638"/>
                  <a:gd name="connsiteY26" fmla="*/ 41645 h 793370"/>
                  <a:gd name="connsiteX27" fmla="*/ 535405 w 1209638"/>
                  <a:gd name="connsiteY27" fmla="*/ 69845 h 793370"/>
                  <a:gd name="connsiteX28" fmla="*/ 531399 w 1209638"/>
                  <a:gd name="connsiteY28" fmla="*/ 79979 h 793370"/>
                  <a:gd name="connsiteX29" fmla="*/ 485322 w 1209638"/>
                  <a:gd name="connsiteY29" fmla="*/ 190044 h 793370"/>
                  <a:gd name="connsiteX30" fmla="*/ 495647 w 1209638"/>
                  <a:gd name="connsiteY30" fmla="*/ 274839 h 793370"/>
                  <a:gd name="connsiteX31" fmla="*/ 609952 w 1209638"/>
                  <a:gd name="connsiteY31" fmla="*/ 445737 h 793370"/>
                  <a:gd name="connsiteX32" fmla="*/ 645433 w 1209638"/>
                  <a:gd name="connsiteY32" fmla="*/ 506799 h 793370"/>
                  <a:gd name="connsiteX33" fmla="*/ 647937 w 1209638"/>
                  <a:gd name="connsiteY33" fmla="*/ 502600 h 793370"/>
                  <a:gd name="connsiteX34" fmla="*/ 729149 w 1209638"/>
                  <a:gd name="connsiteY34" fmla="*/ 387178 h 793370"/>
                  <a:gd name="connsiteX35" fmla="*/ 740667 w 1209638"/>
                  <a:gd name="connsiteY35" fmla="*/ 299919 h 793370"/>
                  <a:gd name="connsiteX36" fmla="*/ 705802 w 1209638"/>
                  <a:gd name="connsiteY36" fmla="*/ 216820 h 793370"/>
                  <a:gd name="connsiteX37" fmla="*/ 690469 w 1209638"/>
                  <a:gd name="connsiteY37" fmla="*/ 179490 h 793370"/>
                  <a:gd name="connsiteX38" fmla="*/ 769793 w 1209638"/>
                  <a:gd name="connsiteY38" fmla="*/ 153561 h 793370"/>
                  <a:gd name="connsiteX39" fmla="*/ 760546 w 1209638"/>
                  <a:gd name="connsiteY39" fmla="*/ 109951 h 793370"/>
                  <a:gd name="connsiteX40" fmla="*/ 955369 w 1209638"/>
                  <a:gd name="connsiteY40" fmla="*/ 109951 h 793370"/>
                  <a:gd name="connsiteX41" fmla="*/ 950283 w 1209638"/>
                  <a:gd name="connsiteY41" fmla="*/ 132489 h 793370"/>
                  <a:gd name="connsiteX42" fmla="*/ 958413 w 1209638"/>
                  <a:gd name="connsiteY42" fmla="*/ 148861 h 793370"/>
                  <a:gd name="connsiteX43" fmla="*/ 1025291 w 1209638"/>
                  <a:gd name="connsiteY43" fmla="*/ 179490 h 793370"/>
                  <a:gd name="connsiteX44" fmla="*/ 1020515 w 1209638"/>
                  <a:gd name="connsiteY44" fmla="*/ 191394 h 793370"/>
                  <a:gd name="connsiteX45" fmla="*/ 974631 w 1209638"/>
                  <a:gd name="connsiteY45" fmla="*/ 301537 h 793370"/>
                  <a:gd name="connsiteX46" fmla="*/ 981257 w 1209638"/>
                  <a:gd name="connsiteY46" fmla="*/ 378048 h 793370"/>
                  <a:gd name="connsiteX47" fmla="*/ 1121142 w 1209638"/>
                  <a:gd name="connsiteY47" fmla="*/ 591748 h 793370"/>
                  <a:gd name="connsiteX48" fmla="*/ 1207093 w 1209638"/>
                  <a:gd name="connsiteY48" fmla="*/ 786223 h 793370"/>
                  <a:gd name="connsiteX49" fmla="*/ 1209638 w 1209638"/>
                  <a:gd name="connsiteY49" fmla="*/ 788425 h 793370"/>
                  <a:gd name="connsiteX50" fmla="*/ 1084330 w 1209638"/>
                  <a:gd name="connsiteY50" fmla="*/ 772502 h 793370"/>
                  <a:gd name="connsiteX51" fmla="*/ 984500 w 1209638"/>
                  <a:gd name="connsiteY51" fmla="*/ 764911 h 793370"/>
                  <a:gd name="connsiteX52" fmla="*/ 967865 w 1209638"/>
                  <a:gd name="connsiteY52" fmla="*/ 733227 h 793370"/>
                  <a:gd name="connsiteX53" fmla="*/ 937339 w 1209638"/>
                  <a:gd name="connsiteY53" fmla="*/ 710637 h 793370"/>
                  <a:gd name="connsiteX54" fmla="*/ 880282 w 1209638"/>
                  <a:gd name="connsiteY54" fmla="*/ 689949 h 793370"/>
                  <a:gd name="connsiteX55" fmla="*/ 871538 w 1209638"/>
                  <a:gd name="connsiteY55" fmla="*/ 682628 h 793370"/>
                  <a:gd name="connsiteX56" fmla="*/ 871152 w 1209638"/>
                  <a:gd name="connsiteY56" fmla="*/ 603883 h 793370"/>
                  <a:gd name="connsiteX57" fmla="*/ 912297 w 1209638"/>
                  <a:gd name="connsiteY57" fmla="*/ 648418 h 793370"/>
                  <a:gd name="connsiteX58" fmla="*/ 978175 w 1209638"/>
                  <a:gd name="connsiteY58" fmla="*/ 648418 h 793370"/>
                  <a:gd name="connsiteX59" fmla="*/ 951208 w 1209638"/>
                  <a:gd name="connsiteY59" fmla="*/ 582810 h 793370"/>
                  <a:gd name="connsiteX60" fmla="*/ 882055 w 1209638"/>
                  <a:gd name="connsiteY60" fmla="*/ 550256 h 793370"/>
                  <a:gd name="connsiteX61" fmla="*/ 870998 w 1209638"/>
                  <a:gd name="connsiteY61" fmla="*/ 536965 h 793370"/>
                  <a:gd name="connsiteX62" fmla="*/ 871152 w 1209638"/>
                  <a:gd name="connsiteY62" fmla="*/ 512039 h 793370"/>
                  <a:gd name="connsiteX63" fmla="*/ 843954 w 1209638"/>
                  <a:gd name="connsiteY63" fmla="*/ 512039 h 793370"/>
                  <a:gd name="connsiteX64" fmla="*/ 843954 w 1209638"/>
                  <a:gd name="connsiteY64" fmla="*/ 547829 h 793370"/>
                  <a:gd name="connsiteX65" fmla="*/ 826849 w 1209638"/>
                  <a:gd name="connsiteY65" fmla="*/ 550410 h 793370"/>
                  <a:gd name="connsiteX66" fmla="*/ 755847 w 1209638"/>
                  <a:gd name="connsiteY66" fmla="*/ 586970 h 793370"/>
                  <a:gd name="connsiteX67" fmla="*/ 783393 w 1209638"/>
                  <a:gd name="connsiteY67" fmla="*/ 728744 h 793370"/>
                  <a:gd name="connsiteX68" fmla="*/ 829275 w 1209638"/>
                  <a:gd name="connsiteY68" fmla="*/ 744692 h 793370"/>
                  <a:gd name="connsiteX69" fmla="*/ 846440 w 1209638"/>
                  <a:gd name="connsiteY69" fmla="*/ 754889 h 793370"/>
                  <a:gd name="connsiteX70" fmla="*/ 624275 w 1209638"/>
                  <a:gd name="connsiteY70" fmla="*/ 749271 h 793370"/>
                  <a:gd name="connsiteX71" fmla="*/ 468458 w 1209638"/>
                  <a:gd name="connsiteY71" fmla="*/ 753211 h 793370"/>
                  <a:gd name="connsiteX72" fmla="*/ 478542 w 1209638"/>
                  <a:gd name="connsiteY72" fmla="*/ 749393 h 793370"/>
                  <a:gd name="connsiteX73" fmla="*/ 473765 w 1209638"/>
                  <a:gd name="connsiteY73" fmla="*/ 619447 h 793370"/>
                  <a:gd name="connsiteX74" fmla="*/ 405113 w 1209638"/>
                  <a:gd name="connsiteY74" fmla="*/ 584466 h 793370"/>
                  <a:gd name="connsiteX75" fmla="*/ 381343 w 1209638"/>
                  <a:gd name="connsiteY75" fmla="*/ 552837 h 793370"/>
                  <a:gd name="connsiteX76" fmla="*/ 381343 w 1209638"/>
                  <a:gd name="connsiteY76" fmla="*/ 493855 h 793370"/>
                  <a:gd name="connsiteX77" fmla="*/ 422256 w 1209638"/>
                  <a:gd name="connsiteY77" fmla="*/ 538506 h 793370"/>
                  <a:gd name="connsiteX78" fmla="*/ 488559 w 1209638"/>
                  <a:gd name="connsiteY78" fmla="*/ 538506 h 793370"/>
                  <a:gd name="connsiteX79" fmla="*/ 380957 w 1209638"/>
                  <a:gd name="connsiteY79" fmla="*/ 438340 h 793370"/>
                  <a:gd name="connsiteX80" fmla="*/ 380957 w 1209638"/>
                  <a:gd name="connsiteY80" fmla="*/ 402627 h 793370"/>
                  <a:gd name="connsiteX81" fmla="*/ 353758 w 1209638"/>
                  <a:gd name="connsiteY81" fmla="*/ 402627 h 793370"/>
                  <a:gd name="connsiteX82" fmla="*/ 353758 w 1209638"/>
                  <a:gd name="connsiteY82" fmla="*/ 436529 h 793370"/>
                  <a:gd name="connsiteX83" fmla="*/ 304908 w 1209638"/>
                  <a:gd name="connsiteY83" fmla="*/ 449975 h 793370"/>
                  <a:gd name="connsiteX84" fmla="*/ 243538 w 1209638"/>
                  <a:gd name="connsiteY84" fmla="*/ 545518 h 793370"/>
                  <a:gd name="connsiteX85" fmla="*/ 307606 w 1209638"/>
                  <a:gd name="connsiteY85" fmla="*/ 624918 h 793370"/>
                  <a:gd name="connsiteX86" fmla="*/ 344859 w 1209638"/>
                  <a:gd name="connsiteY86" fmla="*/ 636090 h 793370"/>
                  <a:gd name="connsiteX87" fmla="*/ 353875 w 1209638"/>
                  <a:gd name="connsiteY87" fmla="*/ 647841 h 793370"/>
                  <a:gd name="connsiteX88" fmla="*/ 353682 w 1209638"/>
                  <a:gd name="connsiteY88" fmla="*/ 729436 h 793370"/>
                  <a:gd name="connsiteX89" fmla="*/ 352718 w 1209638"/>
                  <a:gd name="connsiteY89" fmla="*/ 737335 h 793370"/>
                  <a:gd name="connsiteX90" fmla="*/ 303059 w 1209638"/>
                  <a:gd name="connsiteY90" fmla="*/ 688754 h 793370"/>
                  <a:gd name="connsiteX91" fmla="*/ 296472 w 1209638"/>
                  <a:gd name="connsiteY91" fmla="*/ 677005 h 793370"/>
                  <a:gd name="connsiteX92" fmla="*/ 236141 w 1209638"/>
                  <a:gd name="connsiteY92" fmla="*/ 676464 h 793370"/>
                  <a:gd name="connsiteX93" fmla="*/ 270159 w 1209638"/>
                  <a:gd name="connsiteY93" fmla="*/ 760258 h 793370"/>
                  <a:gd name="connsiteX94" fmla="*/ 281019 w 1209638"/>
                  <a:gd name="connsiteY94" fmla="*/ 763621 h 793370"/>
                  <a:gd name="connsiteX95" fmla="*/ 164220 w 1209638"/>
                  <a:gd name="connsiteY95" fmla="*/ 772502 h 793370"/>
                  <a:gd name="connsiteX96" fmla="*/ 0 w 1209638"/>
                  <a:gd name="connsiteY96" fmla="*/ 793370 h 793370"/>
                  <a:gd name="connsiteX97" fmla="*/ 2793 w 1209638"/>
                  <a:gd name="connsiteY97" fmla="*/ 772508 h 793370"/>
                  <a:gd name="connsiteX98" fmla="*/ 44825 w 1209638"/>
                  <a:gd name="connsiteY98" fmla="*/ 603498 h 793370"/>
                  <a:gd name="connsiteX99" fmla="*/ 237297 w 1209638"/>
                  <a:gd name="connsiteY99" fmla="*/ 280000 h 793370"/>
                  <a:gd name="connsiteX100" fmla="*/ 251783 w 1209638"/>
                  <a:gd name="connsiteY100" fmla="*/ 193243 h 793370"/>
                  <a:gd name="connsiteX101" fmla="*/ 235370 w 1209638"/>
                  <a:gd name="connsiteY101" fmla="*/ 153909 h 793370"/>
                  <a:gd name="connsiteX102" fmla="*/ 200466 w 1209638"/>
                  <a:gd name="connsiteY102" fmla="*/ 69845 h 793370"/>
                  <a:gd name="connsiteX103" fmla="*/ 279828 w 1209638"/>
                  <a:gd name="connsiteY103" fmla="*/ 43995 h 793370"/>
                  <a:gd name="connsiteX104" fmla="*/ 270622 w 1209638"/>
                  <a:gd name="connsiteY104" fmla="*/ 0 h 793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209638" h="793370">
                    <a:moveTo>
                      <a:pt x="381228" y="649380"/>
                    </a:moveTo>
                    <a:cubicBezTo>
                      <a:pt x="410353" y="649650"/>
                      <a:pt x="433083" y="668566"/>
                      <a:pt x="433198" y="691873"/>
                    </a:cubicBezTo>
                    <a:cubicBezTo>
                      <a:pt x="433275" y="716762"/>
                      <a:pt x="411046" y="736949"/>
                      <a:pt x="381729" y="737295"/>
                    </a:cubicBezTo>
                    <a:cubicBezTo>
                      <a:pt x="381536" y="733366"/>
                      <a:pt x="381266" y="730207"/>
                      <a:pt x="381266" y="727008"/>
                    </a:cubicBezTo>
                    <a:cubicBezTo>
                      <a:pt x="381228" y="701120"/>
                      <a:pt x="381228" y="675269"/>
                      <a:pt x="381228" y="649380"/>
                    </a:cubicBezTo>
                    <a:close/>
                    <a:moveTo>
                      <a:pt x="843029" y="605192"/>
                    </a:moveTo>
                    <a:cubicBezTo>
                      <a:pt x="843029" y="630042"/>
                      <a:pt x="843029" y="654967"/>
                      <a:pt x="843029" y="679894"/>
                    </a:cubicBezTo>
                    <a:cubicBezTo>
                      <a:pt x="815753" y="678236"/>
                      <a:pt x="798687" y="662210"/>
                      <a:pt x="800536" y="640367"/>
                    </a:cubicBezTo>
                    <a:cubicBezTo>
                      <a:pt x="802423" y="617790"/>
                      <a:pt x="819490" y="603459"/>
                      <a:pt x="843029" y="605192"/>
                    </a:cubicBezTo>
                    <a:close/>
                    <a:moveTo>
                      <a:pt x="353066" y="495010"/>
                    </a:moveTo>
                    <a:cubicBezTo>
                      <a:pt x="353066" y="520591"/>
                      <a:pt x="353066" y="545478"/>
                      <a:pt x="353066" y="570443"/>
                    </a:cubicBezTo>
                    <a:cubicBezTo>
                      <a:pt x="325212" y="567669"/>
                      <a:pt x="309493" y="553107"/>
                      <a:pt x="310572" y="531610"/>
                    </a:cubicBezTo>
                    <a:cubicBezTo>
                      <a:pt x="311688" y="509381"/>
                      <a:pt x="327715" y="495165"/>
                      <a:pt x="353066" y="495010"/>
                    </a:cubicBezTo>
                    <a:close/>
                    <a:moveTo>
                      <a:pt x="809473" y="315252"/>
                    </a:moveTo>
                    <a:cubicBezTo>
                      <a:pt x="809473" y="335747"/>
                      <a:pt x="809473" y="355472"/>
                      <a:pt x="809473" y="376006"/>
                    </a:cubicBezTo>
                    <a:cubicBezTo>
                      <a:pt x="842336" y="376006"/>
                      <a:pt x="874581" y="376006"/>
                      <a:pt x="907635" y="376006"/>
                    </a:cubicBezTo>
                    <a:cubicBezTo>
                      <a:pt x="907635" y="354741"/>
                      <a:pt x="907635" y="335055"/>
                      <a:pt x="907635" y="315252"/>
                    </a:cubicBezTo>
                    <a:cubicBezTo>
                      <a:pt x="874581" y="315252"/>
                      <a:pt x="842258" y="315252"/>
                      <a:pt x="809473" y="315252"/>
                    </a:cubicBezTo>
                    <a:close/>
                    <a:moveTo>
                      <a:pt x="319973" y="205532"/>
                    </a:moveTo>
                    <a:cubicBezTo>
                      <a:pt x="319973" y="226181"/>
                      <a:pt x="319973" y="246099"/>
                      <a:pt x="319973" y="266364"/>
                    </a:cubicBezTo>
                    <a:cubicBezTo>
                      <a:pt x="352911" y="266364"/>
                      <a:pt x="384809" y="266364"/>
                      <a:pt x="417518" y="266364"/>
                    </a:cubicBezTo>
                    <a:cubicBezTo>
                      <a:pt x="417518" y="246022"/>
                      <a:pt x="417518" y="226336"/>
                      <a:pt x="417518" y="205532"/>
                    </a:cubicBezTo>
                    <a:cubicBezTo>
                      <a:pt x="384656" y="205532"/>
                      <a:pt x="352410" y="205532"/>
                      <a:pt x="319973" y="205532"/>
                    </a:cubicBezTo>
                    <a:close/>
                    <a:moveTo>
                      <a:pt x="270622" y="0"/>
                    </a:moveTo>
                    <a:cubicBezTo>
                      <a:pt x="336307" y="0"/>
                      <a:pt x="400258" y="0"/>
                      <a:pt x="465482" y="0"/>
                    </a:cubicBezTo>
                    <a:cubicBezTo>
                      <a:pt x="464095" y="6549"/>
                      <a:pt x="463787" y="12367"/>
                      <a:pt x="461668" y="17414"/>
                    </a:cubicBezTo>
                    <a:cubicBezTo>
                      <a:pt x="456313" y="30280"/>
                      <a:pt x="460859" y="36637"/>
                      <a:pt x="473341" y="41645"/>
                    </a:cubicBezTo>
                    <a:cubicBezTo>
                      <a:pt x="494222" y="50045"/>
                      <a:pt x="514447" y="60215"/>
                      <a:pt x="535405" y="69845"/>
                    </a:cubicBezTo>
                    <a:cubicBezTo>
                      <a:pt x="533749" y="74046"/>
                      <a:pt x="532631" y="77012"/>
                      <a:pt x="531399" y="79979"/>
                    </a:cubicBezTo>
                    <a:cubicBezTo>
                      <a:pt x="516027" y="116655"/>
                      <a:pt x="500463" y="153253"/>
                      <a:pt x="485322" y="190044"/>
                    </a:cubicBezTo>
                    <a:cubicBezTo>
                      <a:pt x="472955" y="220095"/>
                      <a:pt x="476346" y="247332"/>
                      <a:pt x="495647" y="274839"/>
                    </a:cubicBezTo>
                    <a:cubicBezTo>
                      <a:pt x="534981" y="330932"/>
                      <a:pt x="572389" y="388412"/>
                      <a:pt x="609952" y="445737"/>
                    </a:cubicBezTo>
                    <a:cubicBezTo>
                      <a:pt x="622511" y="464923"/>
                      <a:pt x="633105" y="485456"/>
                      <a:pt x="645433" y="506799"/>
                    </a:cubicBezTo>
                    <a:cubicBezTo>
                      <a:pt x="646667" y="504719"/>
                      <a:pt x="647244" y="503602"/>
                      <a:pt x="647937" y="502600"/>
                    </a:cubicBezTo>
                    <a:cubicBezTo>
                      <a:pt x="674943" y="464075"/>
                      <a:pt x="701526" y="425241"/>
                      <a:pt x="729149" y="387178"/>
                    </a:cubicBezTo>
                    <a:cubicBezTo>
                      <a:pt x="749028" y="359825"/>
                      <a:pt x="753497" y="331124"/>
                      <a:pt x="740667" y="299919"/>
                    </a:cubicBezTo>
                    <a:cubicBezTo>
                      <a:pt x="729226" y="272142"/>
                      <a:pt x="717398" y="244519"/>
                      <a:pt x="705802" y="216820"/>
                    </a:cubicBezTo>
                    <a:cubicBezTo>
                      <a:pt x="700679" y="204608"/>
                      <a:pt x="695746" y="192356"/>
                      <a:pt x="690469" y="179490"/>
                    </a:cubicBezTo>
                    <a:cubicBezTo>
                      <a:pt x="717784" y="170551"/>
                      <a:pt x="743826" y="162037"/>
                      <a:pt x="769793" y="153561"/>
                    </a:cubicBezTo>
                    <a:cubicBezTo>
                      <a:pt x="766479" y="137997"/>
                      <a:pt x="763590" y="124244"/>
                      <a:pt x="760546" y="109951"/>
                    </a:cubicBezTo>
                    <a:cubicBezTo>
                      <a:pt x="826040" y="109951"/>
                      <a:pt x="890223" y="109951"/>
                      <a:pt x="955369" y="109951"/>
                    </a:cubicBezTo>
                    <a:cubicBezTo>
                      <a:pt x="953558" y="118349"/>
                      <a:pt x="952749" y="125747"/>
                      <a:pt x="950283" y="132489"/>
                    </a:cubicBezTo>
                    <a:cubicBezTo>
                      <a:pt x="947009" y="141465"/>
                      <a:pt x="950283" y="145317"/>
                      <a:pt x="958413" y="148861"/>
                    </a:cubicBezTo>
                    <a:cubicBezTo>
                      <a:pt x="980680" y="158532"/>
                      <a:pt x="1002601" y="169010"/>
                      <a:pt x="1025291" y="179490"/>
                    </a:cubicBezTo>
                    <a:cubicBezTo>
                      <a:pt x="1023481" y="183996"/>
                      <a:pt x="1022056" y="187694"/>
                      <a:pt x="1020515" y="191394"/>
                    </a:cubicBezTo>
                    <a:cubicBezTo>
                      <a:pt x="1005182" y="228108"/>
                      <a:pt x="989657" y="264706"/>
                      <a:pt x="974631" y="301537"/>
                    </a:cubicBezTo>
                    <a:cubicBezTo>
                      <a:pt x="963845" y="328004"/>
                      <a:pt x="963690" y="354624"/>
                      <a:pt x="981257" y="378048"/>
                    </a:cubicBezTo>
                    <a:cubicBezTo>
                      <a:pt x="1032457" y="446315"/>
                      <a:pt x="1079690" y="517124"/>
                      <a:pt x="1121142" y="591748"/>
                    </a:cubicBezTo>
                    <a:cubicBezTo>
                      <a:pt x="1155700" y="653965"/>
                      <a:pt x="1187483" y="717455"/>
                      <a:pt x="1207093" y="786223"/>
                    </a:cubicBezTo>
                    <a:lnTo>
                      <a:pt x="1209638" y="788425"/>
                    </a:lnTo>
                    <a:lnTo>
                      <a:pt x="1084330" y="772502"/>
                    </a:lnTo>
                    <a:lnTo>
                      <a:pt x="984500" y="764911"/>
                    </a:lnTo>
                    <a:lnTo>
                      <a:pt x="967865" y="733227"/>
                    </a:lnTo>
                    <a:cubicBezTo>
                      <a:pt x="959461" y="723677"/>
                      <a:pt x="949108" y="716339"/>
                      <a:pt x="937339" y="710637"/>
                    </a:cubicBezTo>
                    <a:cubicBezTo>
                      <a:pt x="919232" y="701853"/>
                      <a:pt x="899238" y="696999"/>
                      <a:pt x="880282" y="689949"/>
                    </a:cubicBezTo>
                    <a:cubicBezTo>
                      <a:pt x="876816" y="688638"/>
                      <a:pt x="871615" y="685209"/>
                      <a:pt x="871538" y="682628"/>
                    </a:cubicBezTo>
                    <a:cubicBezTo>
                      <a:pt x="870883" y="656778"/>
                      <a:pt x="871152" y="630889"/>
                      <a:pt x="871152" y="603883"/>
                    </a:cubicBezTo>
                    <a:cubicBezTo>
                      <a:pt x="899469" y="606926"/>
                      <a:pt x="907328" y="626728"/>
                      <a:pt x="912297" y="648418"/>
                    </a:cubicBezTo>
                    <a:cubicBezTo>
                      <a:pt x="934526" y="648418"/>
                      <a:pt x="955831" y="648418"/>
                      <a:pt x="978175" y="648418"/>
                    </a:cubicBezTo>
                    <a:cubicBezTo>
                      <a:pt x="976403" y="622799"/>
                      <a:pt x="968468" y="600878"/>
                      <a:pt x="951208" y="582810"/>
                    </a:cubicBezTo>
                    <a:cubicBezTo>
                      <a:pt x="932407" y="563085"/>
                      <a:pt x="908291" y="554108"/>
                      <a:pt x="882055" y="550256"/>
                    </a:cubicBezTo>
                    <a:cubicBezTo>
                      <a:pt x="873464" y="548984"/>
                      <a:pt x="870151" y="545749"/>
                      <a:pt x="870998" y="536965"/>
                    </a:cubicBezTo>
                    <a:cubicBezTo>
                      <a:pt x="871768" y="528721"/>
                      <a:pt x="871152" y="520360"/>
                      <a:pt x="871152" y="512039"/>
                    </a:cubicBezTo>
                    <a:cubicBezTo>
                      <a:pt x="860982" y="512039"/>
                      <a:pt x="853007" y="512039"/>
                      <a:pt x="843954" y="512039"/>
                    </a:cubicBezTo>
                    <a:cubicBezTo>
                      <a:pt x="843954" y="523866"/>
                      <a:pt x="843954" y="535116"/>
                      <a:pt x="843954" y="547829"/>
                    </a:cubicBezTo>
                    <a:cubicBezTo>
                      <a:pt x="837212" y="548831"/>
                      <a:pt x="832011" y="549524"/>
                      <a:pt x="826849" y="550410"/>
                    </a:cubicBezTo>
                    <a:cubicBezTo>
                      <a:pt x="799303" y="555072"/>
                      <a:pt x="774993" y="565628"/>
                      <a:pt x="755847" y="586970"/>
                    </a:cubicBezTo>
                    <a:cubicBezTo>
                      <a:pt x="723331" y="623184"/>
                      <a:pt x="719402" y="700890"/>
                      <a:pt x="783393" y="728744"/>
                    </a:cubicBezTo>
                    <a:cubicBezTo>
                      <a:pt x="798186" y="735178"/>
                      <a:pt x="814174" y="738876"/>
                      <a:pt x="829275" y="744692"/>
                    </a:cubicBezTo>
                    <a:lnTo>
                      <a:pt x="846440" y="754889"/>
                    </a:lnTo>
                    <a:lnTo>
                      <a:pt x="624275" y="749271"/>
                    </a:lnTo>
                    <a:lnTo>
                      <a:pt x="468458" y="753211"/>
                    </a:lnTo>
                    <a:lnTo>
                      <a:pt x="478542" y="749393"/>
                    </a:lnTo>
                    <a:cubicBezTo>
                      <a:pt x="509863" y="715298"/>
                      <a:pt x="507012" y="651846"/>
                      <a:pt x="473765" y="619447"/>
                    </a:cubicBezTo>
                    <a:cubicBezTo>
                      <a:pt x="454387" y="600685"/>
                      <a:pt x="430386" y="591593"/>
                      <a:pt x="405113" y="584466"/>
                    </a:cubicBezTo>
                    <a:cubicBezTo>
                      <a:pt x="381266" y="577764"/>
                      <a:pt x="381343" y="577454"/>
                      <a:pt x="381343" y="552837"/>
                    </a:cubicBezTo>
                    <a:cubicBezTo>
                      <a:pt x="381343" y="533575"/>
                      <a:pt x="381343" y="514312"/>
                      <a:pt x="381343" y="493855"/>
                    </a:cubicBezTo>
                    <a:cubicBezTo>
                      <a:pt x="409312" y="497784"/>
                      <a:pt x="417787" y="516547"/>
                      <a:pt x="422256" y="538506"/>
                    </a:cubicBezTo>
                    <a:cubicBezTo>
                      <a:pt x="444447" y="538506"/>
                      <a:pt x="466098" y="538506"/>
                      <a:pt x="488559" y="538506"/>
                    </a:cubicBezTo>
                    <a:cubicBezTo>
                      <a:pt x="481970" y="473129"/>
                      <a:pt x="440672" y="446353"/>
                      <a:pt x="380957" y="438340"/>
                    </a:cubicBezTo>
                    <a:cubicBezTo>
                      <a:pt x="380957" y="425935"/>
                      <a:pt x="380957" y="414377"/>
                      <a:pt x="380957" y="402627"/>
                    </a:cubicBezTo>
                    <a:cubicBezTo>
                      <a:pt x="371249" y="402627"/>
                      <a:pt x="363005" y="402627"/>
                      <a:pt x="353758" y="402627"/>
                    </a:cubicBezTo>
                    <a:cubicBezTo>
                      <a:pt x="353758" y="414801"/>
                      <a:pt x="353758" y="426051"/>
                      <a:pt x="353758" y="436529"/>
                    </a:cubicBezTo>
                    <a:cubicBezTo>
                      <a:pt x="336037" y="441307"/>
                      <a:pt x="319856" y="444118"/>
                      <a:pt x="304908" y="449975"/>
                    </a:cubicBezTo>
                    <a:cubicBezTo>
                      <a:pt x="264264" y="465886"/>
                      <a:pt x="242613" y="500559"/>
                      <a:pt x="243538" y="545518"/>
                    </a:cubicBezTo>
                    <a:cubicBezTo>
                      <a:pt x="244309" y="583349"/>
                      <a:pt x="265498" y="609855"/>
                      <a:pt x="307606" y="624918"/>
                    </a:cubicBezTo>
                    <a:cubicBezTo>
                      <a:pt x="319780" y="629271"/>
                      <a:pt x="332300" y="632816"/>
                      <a:pt x="344859" y="636090"/>
                    </a:cubicBezTo>
                    <a:cubicBezTo>
                      <a:pt x="351408" y="637824"/>
                      <a:pt x="353989" y="640751"/>
                      <a:pt x="353875" y="647841"/>
                    </a:cubicBezTo>
                    <a:cubicBezTo>
                      <a:pt x="353489" y="675039"/>
                      <a:pt x="353758" y="702238"/>
                      <a:pt x="353682" y="729436"/>
                    </a:cubicBezTo>
                    <a:cubicBezTo>
                      <a:pt x="353682" y="732056"/>
                      <a:pt x="353066" y="734715"/>
                      <a:pt x="352718" y="737335"/>
                    </a:cubicBezTo>
                    <a:cubicBezTo>
                      <a:pt x="326445" y="733945"/>
                      <a:pt x="306797" y="714065"/>
                      <a:pt x="303059" y="688754"/>
                    </a:cubicBezTo>
                    <a:cubicBezTo>
                      <a:pt x="302405" y="684439"/>
                      <a:pt x="298937" y="677120"/>
                      <a:pt x="296472" y="677005"/>
                    </a:cubicBezTo>
                    <a:cubicBezTo>
                      <a:pt x="276785" y="676041"/>
                      <a:pt x="257022" y="676464"/>
                      <a:pt x="236141" y="676464"/>
                    </a:cubicBezTo>
                    <a:cubicBezTo>
                      <a:pt x="238800" y="709249"/>
                      <a:pt x="247043" y="737950"/>
                      <a:pt x="270159" y="760258"/>
                    </a:cubicBezTo>
                    <a:lnTo>
                      <a:pt x="281019" y="763621"/>
                    </a:lnTo>
                    <a:lnTo>
                      <a:pt x="164220" y="772502"/>
                    </a:lnTo>
                    <a:lnTo>
                      <a:pt x="0" y="793370"/>
                    </a:lnTo>
                    <a:lnTo>
                      <a:pt x="2793" y="772508"/>
                    </a:lnTo>
                    <a:cubicBezTo>
                      <a:pt x="2602" y="712678"/>
                      <a:pt x="21632" y="657317"/>
                      <a:pt x="44825" y="603498"/>
                    </a:cubicBezTo>
                    <a:cubicBezTo>
                      <a:pt x="94870" y="487345"/>
                      <a:pt x="160362" y="380205"/>
                      <a:pt x="237297" y="280000"/>
                    </a:cubicBezTo>
                    <a:cubicBezTo>
                      <a:pt x="257716" y="253419"/>
                      <a:pt x="264226" y="224988"/>
                      <a:pt x="251783" y="193243"/>
                    </a:cubicBezTo>
                    <a:cubicBezTo>
                      <a:pt x="246582" y="180029"/>
                      <a:pt x="240841" y="167006"/>
                      <a:pt x="235370" y="153909"/>
                    </a:cubicBezTo>
                    <a:cubicBezTo>
                      <a:pt x="223890" y="126247"/>
                      <a:pt x="212409" y="98587"/>
                      <a:pt x="200466" y="69845"/>
                    </a:cubicBezTo>
                    <a:cubicBezTo>
                      <a:pt x="227435" y="61062"/>
                      <a:pt x="253477" y="52587"/>
                      <a:pt x="279828" y="43995"/>
                    </a:cubicBezTo>
                    <a:cubicBezTo>
                      <a:pt x="276631" y="28624"/>
                      <a:pt x="273664" y="14602"/>
                      <a:pt x="270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1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52D2F1C1-C760-4E60-9E64-E626F85D377A}"/>
                  </a:ext>
                </a:extLst>
              </p:cNvPr>
              <p:cNvSpPr/>
              <p:nvPr/>
            </p:nvSpPr>
            <p:spPr>
              <a:xfrm rot="21039407">
                <a:off x="6123638" y="2784279"/>
                <a:ext cx="1203460" cy="438807"/>
              </a:xfrm>
              <a:custGeom>
                <a:avLst/>
                <a:gdLst>
                  <a:gd name="connsiteX0" fmla="*/ 301041 w 1203460"/>
                  <a:gd name="connsiteY0" fmla="*/ 19 h 438807"/>
                  <a:gd name="connsiteX1" fmla="*/ 469289 w 1203460"/>
                  <a:gd name="connsiteY1" fmla="*/ 38250 h 438807"/>
                  <a:gd name="connsiteX2" fmla="*/ 669626 w 1203460"/>
                  <a:gd name="connsiteY2" fmla="*/ 132068 h 438807"/>
                  <a:gd name="connsiteX3" fmla="*/ 731004 w 1203460"/>
                  <a:gd name="connsiteY3" fmla="*/ 159158 h 438807"/>
                  <a:gd name="connsiteX4" fmla="*/ 887301 w 1203460"/>
                  <a:gd name="connsiteY4" fmla="*/ 158058 h 438807"/>
                  <a:gd name="connsiteX5" fmla="*/ 961851 w 1203460"/>
                  <a:gd name="connsiteY5" fmla="*/ 121175 h 438807"/>
                  <a:gd name="connsiteX6" fmla="*/ 989572 w 1203460"/>
                  <a:gd name="connsiteY6" fmla="*/ 107099 h 438807"/>
                  <a:gd name="connsiteX7" fmla="*/ 1085474 w 1203460"/>
                  <a:gd name="connsiteY7" fmla="*/ 123220 h 438807"/>
                  <a:gd name="connsiteX8" fmla="*/ 1096916 w 1203460"/>
                  <a:gd name="connsiteY8" fmla="*/ 134072 h 438807"/>
                  <a:gd name="connsiteX9" fmla="*/ 1105724 w 1203460"/>
                  <a:gd name="connsiteY9" fmla="*/ 126680 h 438807"/>
                  <a:gd name="connsiteX10" fmla="*/ 1184678 w 1203460"/>
                  <a:gd name="connsiteY10" fmla="*/ 135842 h 438807"/>
                  <a:gd name="connsiteX11" fmla="*/ 1179567 w 1203460"/>
                  <a:gd name="connsiteY11" fmla="*/ 266699 h 438807"/>
                  <a:gd name="connsiteX12" fmla="*/ 1106825 w 1203460"/>
                  <a:gd name="connsiteY12" fmla="*/ 270473 h 438807"/>
                  <a:gd name="connsiteX13" fmla="*/ 1093810 w 1203460"/>
                  <a:gd name="connsiteY13" fmla="*/ 258954 h 438807"/>
                  <a:gd name="connsiteX14" fmla="*/ 1056534 w 1203460"/>
                  <a:gd name="connsiteY14" fmla="*/ 259621 h 438807"/>
                  <a:gd name="connsiteX15" fmla="*/ 1025000 w 1203460"/>
                  <a:gd name="connsiteY15" fmla="*/ 299453 h 438807"/>
                  <a:gd name="connsiteX16" fmla="*/ 1017372 w 1203460"/>
                  <a:gd name="connsiteY16" fmla="*/ 324066 h 438807"/>
                  <a:gd name="connsiteX17" fmla="*/ 1017058 w 1203460"/>
                  <a:gd name="connsiteY17" fmla="*/ 374986 h 438807"/>
                  <a:gd name="connsiteX18" fmla="*/ 1032510 w 1203460"/>
                  <a:gd name="connsiteY18" fmla="*/ 388906 h 438807"/>
                  <a:gd name="connsiteX19" fmla="*/ 1053585 w 1203460"/>
                  <a:gd name="connsiteY19" fmla="*/ 388827 h 438807"/>
                  <a:gd name="connsiteX20" fmla="*/ 1078279 w 1203460"/>
                  <a:gd name="connsiteY20" fmla="*/ 372863 h 438807"/>
                  <a:gd name="connsiteX21" fmla="*/ 1084963 w 1203460"/>
                  <a:gd name="connsiteY21" fmla="*/ 355483 h 438807"/>
                  <a:gd name="connsiteX22" fmla="*/ 1111504 w 1203460"/>
                  <a:gd name="connsiteY22" fmla="*/ 341760 h 438807"/>
                  <a:gd name="connsiteX23" fmla="*/ 1133837 w 1203460"/>
                  <a:gd name="connsiteY23" fmla="*/ 362129 h 438807"/>
                  <a:gd name="connsiteX24" fmla="*/ 1096680 w 1203460"/>
                  <a:gd name="connsiteY24" fmla="*/ 436090 h 438807"/>
                  <a:gd name="connsiteX25" fmla="*/ 1092149 w 1203460"/>
                  <a:gd name="connsiteY25" fmla="*/ 438807 h 438807"/>
                  <a:gd name="connsiteX26" fmla="*/ 1001738 w 1203460"/>
                  <a:gd name="connsiteY26" fmla="*/ 438807 h 438807"/>
                  <a:gd name="connsiteX27" fmla="*/ 982295 w 1203460"/>
                  <a:gd name="connsiteY27" fmla="*/ 428398 h 438807"/>
                  <a:gd name="connsiteX28" fmla="*/ 965430 w 1203460"/>
                  <a:gd name="connsiteY28" fmla="*/ 354265 h 438807"/>
                  <a:gd name="connsiteX29" fmla="*/ 983713 w 1203460"/>
                  <a:gd name="connsiteY29" fmla="*/ 264301 h 438807"/>
                  <a:gd name="connsiteX30" fmla="*/ 984068 w 1203460"/>
                  <a:gd name="connsiteY30" fmla="*/ 230917 h 438807"/>
                  <a:gd name="connsiteX31" fmla="*/ 965313 w 1203460"/>
                  <a:gd name="connsiteY31" fmla="*/ 214679 h 438807"/>
                  <a:gd name="connsiteX32" fmla="*/ 943962 w 1203460"/>
                  <a:gd name="connsiteY32" fmla="*/ 220577 h 438807"/>
                  <a:gd name="connsiteX33" fmla="*/ 748422 w 1203460"/>
                  <a:gd name="connsiteY33" fmla="*/ 259700 h 438807"/>
                  <a:gd name="connsiteX34" fmla="*/ 580644 w 1203460"/>
                  <a:gd name="connsiteY34" fmla="*/ 237878 h 438807"/>
                  <a:gd name="connsiteX35" fmla="*/ 401935 w 1203460"/>
                  <a:gd name="connsiteY35" fmla="*/ 190025 h 438807"/>
                  <a:gd name="connsiteX36" fmla="*/ 37477 w 1203460"/>
                  <a:gd name="connsiteY36" fmla="*/ 224667 h 438807"/>
                  <a:gd name="connsiteX37" fmla="*/ 0 w 1203460"/>
                  <a:gd name="connsiteY37" fmla="*/ 241712 h 438807"/>
                  <a:gd name="connsiteX38" fmla="*/ 0 w 1203460"/>
                  <a:gd name="connsiteY38" fmla="*/ 71012 h 438807"/>
                  <a:gd name="connsiteX39" fmla="*/ 3779 w 1203460"/>
                  <a:gd name="connsiteY39" fmla="*/ 69784 h 438807"/>
                  <a:gd name="connsiteX40" fmla="*/ 242491 w 1203460"/>
                  <a:gd name="connsiteY40" fmla="*/ 3805 h 438807"/>
                  <a:gd name="connsiteX41" fmla="*/ 301041 w 1203460"/>
                  <a:gd name="connsiteY41" fmla="*/ 19 h 438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03460" h="438807">
                    <a:moveTo>
                      <a:pt x="301041" y="19"/>
                    </a:moveTo>
                    <a:cubicBezTo>
                      <a:pt x="359004" y="576"/>
                      <a:pt x="415176" y="13950"/>
                      <a:pt x="469289" y="38250"/>
                    </a:cubicBezTo>
                    <a:cubicBezTo>
                      <a:pt x="536566" y="68447"/>
                      <a:pt x="602820" y="100886"/>
                      <a:pt x="669626" y="132068"/>
                    </a:cubicBezTo>
                    <a:cubicBezTo>
                      <a:pt x="689875" y="141543"/>
                      <a:pt x="710558" y="150115"/>
                      <a:pt x="731004" y="159158"/>
                    </a:cubicBezTo>
                    <a:cubicBezTo>
                      <a:pt x="783299" y="182240"/>
                      <a:pt x="835516" y="182240"/>
                      <a:pt x="887301" y="158058"/>
                    </a:cubicBezTo>
                    <a:cubicBezTo>
                      <a:pt x="912427" y="146341"/>
                      <a:pt x="937040" y="133561"/>
                      <a:pt x="961851" y="121175"/>
                    </a:cubicBezTo>
                    <a:cubicBezTo>
                      <a:pt x="971132" y="116575"/>
                      <a:pt x="980175" y="111463"/>
                      <a:pt x="989572" y="107099"/>
                    </a:cubicBezTo>
                    <a:cubicBezTo>
                      <a:pt x="1028774" y="88855"/>
                      <a:pt x="1054333" y="93219"/>
                      <a:pt x="1085474" y="123220"/>
                    </a:cubicBezTo>
                    <a:cubicBezTo>
                      <a:pt x="1089012" y="126641"/>
                      <a:pt x="1092591" y="129984"/>
                      <a:pt x="1096916" y="134072"/>
                    </a:cubicBezTo>
                    <a:cubicBezTo>
                      <a:pt x="1100258" y="131281"/>
                      <a:pt x="1103010" y="129000"/>
                      <a:pt x="1105724" y="126680"/>
                    </a:cubicBezTo>
                    <a:cubicBezTo>
                      <a:pt x="1132028" y="104229"/>
                      <a:pt x="1164272" y="107964"/>
                      <a:pt x="1184678" y="135842"/>
                    </a:cubicBezTo>
                    <a:cubicBezTo>
                      <a:pt x="1211612" y="172645"/>
                      <a:pt x="1209292" y="232412"/>
                      <a:pt x="1179567" y="266699"/>
                    </a:cubicBezTo>
                    <a:cubicBezTo>
                      <a:pt x="1159946" y="289309"/>
                      <a:pt x="1128884" y="290921"/>
                      <a:pt x="1106825" y="270473"/>
                    </a:cubicBezTo>
                    <a:cubicBezTo>
                      <a:pt x="1102578" y="266541"/>
                      <a:pt x="1098174" y="262767"/>
                      <a:pt x="1093810" y="258954"/>
                    </a:cubicBezTo>
                    <a:cubicBezTo>
                      <a:pt x="1078907" y="245938"/>
                      <a:pt x="1069786" y="245427"/>
                      <a:pt x="1056534" y="259621"/>
                    </a:cubicBezTo>
                    <a:cubicBezTo>
                      <a:pt x="1045014" y="271968"/>
                      <a:pt x="1034358" y="285376"/>
                      <a:pt x="1025000" y="299453"/>
                    </a:cubicBezTo>
                    <a:cubicBezTo>
                      <a:pt x="1020399" y="306373"/>
                      <a:pt x="1017961" y="315652"/>
                      <a:pt x="1017372" y="324066"/>
                    </a:cubicBezTo>
                    <a:cubicBezTo>
                      <a:pt x="1016192" y="340974"/>
                      <a:pt x="1016625" y="358000"/>
                      <a:pt x="1017058" y="374986"/>
                    </a:cubicBezTo>
                    <a:cubicBezTo>
                      <a:pt x="1017294" y="384345"/>
                      <a:pt x="1020910" y="390754"/>
                      <a:pt x="1032510" y="388906"/>
                    </a:cubicBezTo>
                    <a:cubicBezTo>
                      <a:pt x="1039391" y="387805"/>
                      <a:pt x="1046704" y="387727"/>
                      <a:pt x="1053585" y="388827"/>
                    </a:cubicBezTo>
                    <a:cubicBezTo>
                      <a:pt x="1067111" y="390990"/>
                      <a:pt x="1074583" y="385446"/>
                      <a:pt x="1078279" y="372863"/>
                    </a:cubicBezTo>
                    <a:cubicBezTo>
                      <a:pt x="1080047" y="366926"/>
                      <a:pt x="1082486" y="361185"/>
                      <a:pt x="1084963" y="355483"/>
                    </a:cubicBezTo>
                    <a:cubicBezTo>
                      <a:pt x="1089092" y="346008"/>
                      <a:pt x="1101084" y="339048"/>
                      <a:pt x="1111504" y="341760"/>
                    </a:cubicBezTo>
                    <a:cubicBezTo>
                      <a:pt x="1121963" y="344514"/>
                      <a:pt x="1131989" y="349507"/>
                      <a:pt x="1133837" y="362129"/>
                    </a:cubicBezTo>
                    <a:cubicBezTo>
                      <a:pt x="1139578" y="401055"/>
                      <a:pt x="1131321" y="408684"/>
                      <a:pt x="1096680" y="436090"/>
                    </a:cubicBezTo>
                    <a:lnTo>
                      <a:pt x="1092149" y="438807"/>
                    </a:lnTo>
                    <a:lnTo>
                      <a:pt x="1001738" y="438807"/>
                    </a:lnTo>
                    <a:lnTo>
                      <a:pt x="982295" y="428398"/>
                    </a:lnTo>
                    <a:cubicBezTo>
                      <a:pt x="961346" y="409714"/>
                      <a:pt x="961154" y="381780"/>
                      <a:pt x="965430" y="354265"/>
                    </a:cubicBezTo>
                    <a:cubicBezTo>
                      <a:pt x="970110" y="324066"/>
                      <a:pt x="978288" y="294420"/>
                      <a:pt x="983713" y="264301"/>
                    </a:cubicBezTo>
                    <a:cubicBezTo>
                      <a:pt x="985641" y="253488"/>
                      <a:pt x="984736" y="242006"/>
                      <a:pt x="984068" y="230917"/>
                    </a:cubicBezTo>
                    <a:cubicBezTo>
                      <a:pt x="983321" y="218807"/>
                      <a:pt x="977383" y="213538"/>
                      <a:pt x="965313" y="214679"/>
                    </a:cubicBezTo>
                    <a:cubicBezTo>
                      <a:pt x="958077" y="215347"/>
                      <a:pt x="950921" y="218139"/>
                      <a:pt x="943962" y="220577"/>
                    </a:cubicBezTo>
                    <a:cubicBezTo>
                      <a:pt x="880616" y="242792"/>
                      <a:pt x="815070" y="253841"/>
                      <a:pt x="748422" y="259700"/>
                    </a:cubicBezTo>
                    <a:cubicBezTo>
                      <a:pt x="690858" y="264773"/>
                      <a:pt x="635575" y="252387"/>
                      <a:pt x="580644" y="237878"/>
                    </a:cubicBezTo>
                    <a:cubicBezTo>
                      <a:pt x="520995" y="222149"/>
                      <a:pt x="461897" y="204259"/>
                      <a:pt x="401935" y="190025"/>
                    </a:cubicBezTo>
                    <a:cubicBezTo>
                      <a:pt x="276817" y="160300"/>
                      <a:pt x="155241" y="174101"/>
                      <a:pt x="37477" y="224667"/>
                    </a:cubicBezTo>
                    <a:lnTo>
                      <a:pt x="0" y="241712"/>
                    </a:lnTo>
                    <a:lnTo>
                      <a:pt x="0" y="71012"/>
                    </a:lnTo>
                    <a:lnTo>
                      <a:pt x="3779" y="69784"/>
                    </a:lnTo>
                    <a:cubicBezTo>
                      <a:pt x="79982" y="35576"/>
                      <a:pt x="160077" y="15248"/>
                      <a:pt x="242491" y="3805"/>
                    </a:cubicBezTo>
                    <a:cubicBezTo>
                      <a:pt x="262200" y="1072"/>
                      <a:pt x="281720" y="-166"/>
                      <a:pt x="301041" y="1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1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8D62955F-EC12-4365-B3CA-2623970C2624}"/>
                  </a:ext>
                </a:extLst>
              </p:cNvPr>
              <p:cNvSpPr/>
              <p:nvPr/>
            </p:nvSpPr>
            <p:spPr>
              <a:xfrm>
                <a:off x="5948716" y="2526050"/>
                <a:ext cx="234293" cy="894212"/>
              </a:xfrm>
              <a:custGeom>
                <a:avLst/>
                <a:gdLst>
                  <a:gd name="connsiteX0" fmla="*/ 119270 w 238540"/>
                  <a:gd name="connsiteY0" fmla="*/ 0 h 894212"/>
                  <a:gd name="connsiteX1" fmla="*/ 238540 w 238540"/>
                  <a:gd name="connsiteY1" fmla="*/ 119270 h 894212"/>
                  <a:gd name="connsiteX2" fmla="*/ 203607 w 238540"/>
                  <a:gd name="connsiteY2" fmla="*/ 203607 h 894212"/>
                  <a:gd name="connsiteX3" fmla="*/ 174626 w 238540"/>
                  <a:gd name="connsiteY3" fmla="*/ 223146 h 894212"/>
                  <a:gd name="connsiteX4" fmla="*/ 214199 w 238540"/>
                  <a:gd name="connsiteY4" fmla="*/ 223146 h 894212"/>
                  <a:gd name="connsiteX5" fmla="*/ 222409 w 238540"/>
                  <a:gd name="connsiteY5" fmla="*/ 231356 h 894212"/>
                  <a:gd name="connsiteX6" fmla="*/ 222409 w 238540"/>
                  <a:gd name="connsiteY6" fmla="*/ 264197 h 894212"/>
                  <a:gd name="connsiteX7" fmla="*/ 214199 w 238540"/>
                  <a:gd name="connsiteY7" fmla="*/ 272407 h 894212"/>
                  <a:gd name="connsiteX8" fmla="*/ 161254 w 238540"/>
                  <a:gd name="connsiteY8" fmla="*/ 272407 h 894212"/>
                  <a:gd name="connsiteX9" fmla="*/ 192614 w 238540"/>
                  <a:gd name="connsiteY9" fmla="*/ 293550 h 894212"/>
                  <a:gd name="connsiteX10" fmla="*/ 222994 w 238540"/>
                  <a:gd name="connsiteY10" fmla="*/ 366895 h 894212"/>
                  <a:gd name="connsiteX11" fmla="*/ 222994 w 238540"/>
                  <a:gd name="connsiteY11" fmla="*/ 697279 h 894212"/>
                  <a:gd name="connsiteX12" fmla="*/ 173680 w 238540"/>
                  <a:gd name="connsiteY12" fmla="*/ 697279 h 894212"/>
                  <a:gd name="connsiteX13" fmla="*/ 194912 w 238540"/>
                  <a:gd name="connsiteY13" fmla="*/ 711594 h 894212"/>
                  <a:gd name="connsiteX14" fmla="*/ 226244 w 238540"/>
                  <a:gd name="connsiteY14" fmla="*/ 787237 h 894212"/>
                  <a:gd name="connsiteX15" fmla="*/ 119269 w 238540"/>
                  <a:gd name="connsiteY15" fmla="*/ 894212 h 894212"/>
                  <a:gd name="connsiteX16" fmla="*/ 12294 w 238540"/>
                  <a:gd name="connsiteY16" fmla="*/ 787237 h 894212"/>
                  <a:gd name="connsiteX17" fmla="*/ 43626 w 238540"/>
                  <a:gd name="connsiteY17" fmla="*/ 711594 h 894212"/>
                  <a:gd name="connsiteX18" fmla="*/ 64859 w 238540"/>
                  <a:gd name="connsiteY18" fmla="*/ 697279 h 894212"/>
                  <a:gd name="connsiteX19" fmla="*/ 15544 w 238540"/>
                  <a:gd name="connsiteY19" fmla="*/ 697279 h 894212"/>
                  <a:gd name="connsiteX20" fmla="*/ 15544 w 238540"/>
                  <a:gd name="connsiteY20" fmla="*/ 366895 h 894212"/>
                  <a:gd name="connsiteX21" fmla="*/ 45925 w 238540"/>
                  <a:gd name="connsiteY21" fmla="*/ 293550 h 894212"/>
                  <a:gd name="connsiteX22" fmla="*/ 77284 w 238540"/>
                  <a:gd name="connsiteY22" fmla="*/ 272407 h 894212"/>
                  <a:gd name="connsiteX23" fmla="*/ 24340 w 238540"/>
                  <a:gd name="connsiteY23" fmla="*/ 272407 h 894212"/>
                  <a:gd name="connsiteX24" fmla="*/ 16130 w 238540"/>
                  <a:gd name="connsiteY24" fmla="*/ 264197 h 894212"/>
                  <a:gd name="connsiteX25" fmla="*/ 16130 w 238540"/>
                  <a:gd name="connsiteY25" fmla="*/ 231356 h 894212"/>
                  <a:gd name="connsiteX26" fmla="*/ 24340 w 238540"/>
                  <a:gd name="connsiteY26" fmla="*/ 223146 h 894212"/>
                  <a:gd name="connsiteX27" fmla="*/ 63914 w 238540"/>
                  <a:gd name="connsiteY27" fmla="*/ 223146 h 894212"/>
                  <a:gd name="connsiteX28" fmla="*/ 34934 w 238540"/>
                  <a:gd name="connsiteY28" fmla="*/ 203607 h 894212"/>
                  <a:gd name="connsiteX29" fmla="*/ 0 w 238540"/>
                  <a:gd name="connsiteY29" fmla="*/ 119270 h 894212"/>
                  <a:gd name="connsiteX30" fmla="*/ 119270 w 238540"/>
                  <a:gd name="connsiteY30" fmla="*/ 0 h 894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38540" h="894212">
                    <a:moveTo>
                      <a:pt x="119270" y="0"/>
                    </a:moveTo>
                    <a:cubicBezTo>
                      <a:pt x="185141" y="0"/>
                      <a:pt x="238540" y="53399"/>
                      <a:pt x="238540" y="119270"/>
                    </a:cubicBezTo>
                    <a:cubicBezTo>
                      <a:pt x="238540" y="152205"/>
                      <a:pt x="225190" y="182023"/>
                      <a:pt x="203607" y="203607"/>
                    </a:cubicBezTo>
                    <a:lnTo>
                      <a:pt x="174626" y="223146"/>
                    </a:lnTo>
                    <a:lnTo>
                      <a:pt x="214199" y="223146"/>
                    </a:lnTo>
                    <a:cubicBezTo>
                      <a:pt x="218733" y="223146"/>
                      <a:pt x="222409" y="226822"/>
                      <a:pt x="222409" y="231356"/>
                    </a:cubicBezTo>
                    <a:lnTo>
                      <a:pt x="222409" y="264197"/>
                    </a:lnTo>
                    <a:cubicBezTo>
                      <a:pt x="222409" y="268731"/>
                      <a:pt x="218733" y="272407"/>
                      <a:pt x="214199" y="272407"/>
                    </a:cubicBezTo>
                    <a:lnTo>
                      <a:pt x="161254" y="272407"/>
                    </a:lnTo>
                    <a:lnTo>
                      <a:pt x="192614" y="293550"/>
                    </a:lnTo>
                    <a:cubicBezTo>
                      <a:pt x="211384" y="312321"/>
                      <a:pt x="222994" y="338252"/>
                      <a:pt x="222994" y="366895"/>
                    </a:cubicBezTo>
                    <a:lnTo>
                      <a:pt x="222994" y="697279"/>
                    </a:lnTo>
                    <a:lnTo>
                      <a:pt x="173680" y="697279"/>
                    </a:lnTo>
                    <a:lnTo>
                      <a:pt x="194912" y="711594"/>
                    </a:lnTo>
                    <a:cubicBezTo>
                      <a:pt x="214271" y="730953"/>
                      <a:pt x="226244" y="757697"/>
                      <a:pt x="226244" y="787237"/>
                    </a:cubicBezTo>
                    <a:cubicBezTo>
                      <a:pt x="226244" y="846318"/>
                      <a:pt x="178350" y="894212"/>
                      <a:pt x="119269" y="894212"/>
                    </a:cubicBezTo>
                    <a:cubicBezTo>
                      <a:pt x="60188" y="894212"/>
                      <a:pt x="12294" y="846318"/>
                      <a:pt x="12294" y="787237"/>
                    </a:cubicBezTo>
                    <a:cubicBezTo>
                      <a:pt x="12294" y="757697"/>
                      <a:pt x="24268" y="730953"/>
                      <a:pt x="43626" y="711594"/>
                    </a:cubicBezTo>
                    <a:lnTo>
                      <a:pt x="64859" y="697279"/>
                    </a:lnTo>
                    <a:lnTo>
                      <a:pt x="15544" y="697279"/>
                    </a:lnTo>
                    <a:lnTo>
                      <a:pt x="15544" y="366895"/>
                    </a:lnTo>
                    <a:cubicBezTo>
                      <a:pt x="15544" y="338252"/>
                      <a:pt x="27154" y="312321"/>
                      <a:pt x="45925" y="293550"/>
                    </a:cubicBezTo>
                    <a:lnTo>
                      <a:pt x="77284" y="272407"/>
                    </a:lnTo>
                    <a:lnTo>
                      <a:pt x="24340" y="272407"/>
                    </a:lnTo>
                    <a:cubicBezTo>
                      <a:pt x="19806" y="272407"/>
                      <a:pt x="16130" y="268731"/>
                      <a:pt x="16130" y="264197"/>
                    </a:cubicBezTo>
                    <a:lnTo>
                      <a:pt x="16130" y="231356"/>
                    </a:lnTo>
                    <a:cubicBezTo>
                      <a:pt x="16130" y="226822"/>
                      <a:pt x="19806" y="223146"/>
                      <a:pt x="24340" y="223146"/>
                    </a:cubicBezTo>
                    <a:lnTo>
                      <a:pt x="63914" y="223146"/>
                    </a:lnTo>
                    <a:lnTo>
                      <a:pt x="34934" y="203607"/>
                    </a:lnTo>
                    <a:cubicBezTo>
                      <a:pt x="13350" y="182023"/>
                      <a:pt x="0" y="152205"/>
                      <a:pt x="0" y="119270"/>
                    </a:cubicBezTo>
                    <a:cubicBezTo>
                      <a:pt x="0" y="53399"/>
                      <a:pt x="53399" y="0"/>
                      <a:pt x="119270" y="0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DDDC3FF9-3137-42FD-9BF4-29052B8D8283}"/>
                  </a:ext>
                </a:extLst>
              </p:cNvPr>
              <p:cNvSpPr/>
              <p:nvPr/>
            </p:nvSpPr>
            <p:spPr>
              <a:xfrm rot="20958183" flipH="1">
                <a:off x="4832134" y="3034589"/>
                <a:ext cx="1203460" cy="438807"/>
              </a:xfrm>
              <a:custGeom>
                <a:avLst/>
                <a:gdLst>
                  <a:gd name="connsiteX0" fmla="*/ 301041 w 1203460"/>
                  <a:gd name="connsiteY0" fmla="*/ 19 h 438807"/>
                  <a:gd name="connsiteX1" fmla="*/ 469289 w 1203460"/>
                  <a:gd name="connsiteY1" fmla="*/ 38250 h 438807"/>
                  <a:gd name="connsiteX2" fmla="*/ 669626 w 1203460"/>
                  <a:gd name="connsiteY2" fmla="*/ 132068 h 438807"/>
                  <a:gd name="connsiteX3" fmla="*/ 731004 w 1203460"/>
                  <a:gd name="connsiteY3" fmla="*/ 159158 h 438807"/>
                  <a:gd name="connsiteX4" fmla="*/ 887301 w 1203460"/>
                  <a:gd name="connsiteY4" fmla="*/ 158058 h 438807"/>
                  <a:gd name="connsiteX5" fmla="*/ 961851 w 1203460"/>
                  <a:gd name="connsiteY5" fmla="*/ 121175 h 438807"/>
                  <a:gd name="connsiteX6" fmla="*/ 989572 w 1203460"/>
                  <a:gd name="connsiteY6" fmla="*/ 107099 h 438807"/>
                  <a:gd name="connsiteX7" fmla="*/ 1085474 w 1203460"/>
                  <a:gd name="connsiteY7" fmla="*/ 123220 h 438807"/>
                  <a:gd name="connsiteX8" fmla="*/ 1096916 w 1203460"/>
                  <a:gd name="connsiteY8" fmla="*/ 134072 h 438807"/>
                  <a:gd name="connsiteX9" fmla="*/ 1105724 w 1203460"/>
                  <a:gd name="connsiteY9" fmla="*/ 126680 h 438807"/>
                  <a:gd name="connsiteX10" fmla="*/ 1184678 w 1203460"/>
                  <a:gd name="connsiteY10" fmla="*/ 135842 h 438807"/>
                  <a:gd name="connsiteX11" fmla="*/ 1179567 w 1203460"/>
                  <a:gd name="connsiteY11" fmla="*/ 266699 h 438807"/>
                  <a:gd name="connsiteX12" fmla="*/ 1106825 w 1203460"/>
                  <a:gd name="connsiteY12" fmla="*/ 270473 h 438807"/>
                  <a:gd name="connsiteX13" fmla="*/ 1093810 w 1203460"/>
                  <a:gd name="connsiteY13" fmla="*/ 258954 h 438807"/>
                  <a:gd name="connsiteX14" fmla="*/ 1056534 w 1203460"/>
                  <a:gd name="connsiteY14" fmla="*/ 259621 h 438807"/>
                  <a:gd name="connsiteX15" fmla="*/ 1025000 w 1203460"/>
                  <a:gd name="connsiteY15" fmla="*/ 299453 h 438807"/>
                  <a:gd name="connsiteX16" fmla="*/ 1017372 w 1203460"/>
                  <a:gd name="connsiteY16" fmla="*/ 324066 h 438807"/>
                  <a:gd name="connsiteX17" fmla="*/ 1017058 w 1203460"/>
                  <a:gd name="connsiteY17" fmla="*/ 374986 h 438807"/>
                  <a:gd name="connsiteX18" fmla="*/ 1032510 w 1203460"/>
                  <a:gd name="connsiteY18" fmla="*/ 388906 h 438807"/>
                  <a:gd name="connsiteX19" fmla="*/ 1053585 w 1203460"/>
                  <a:gd name="connsiteY19" fmla="*/ 388827 h 438807"/>
                  <a:gd name="connsiteX20" fmla="*/ 1078279 w 1203460"/>
                  <a:gd name="connsiteY20" fmla="*/ 372863 h 438807"/>
                  <a:gd name="connsiteX21" fmla="*/ 1084963 w 1203460"/>
                  <a:gd name="connsiteY21" fmla="*/ 355483 h 438807"/>
                  <a:gd name="connsiteX22" fmla="*/ 1111504 w 1203460"/>
                  <a:gd name="connsiteY22" fmla="*/ 341760 h 438807"/>
                  <a:gd name="connsiteX23" fmla="*/ 1133837 w 1203460"/>
                  <a:gd name="connsiteY23" fmla="*/ 362129 h 438807"/>
                  <a:gd name="connsiteX24" fmla="*/ 1096680 w 1203460"/>
                  <a:gd name="connsiteY24" fmla="*/ 436090 h 438807"/>
                  <a:gd name="connsiteX25" fmla="*/ 1092149 w 1203460"/>
                  <a:gd name="connsiteY25" fmla="*/ 438807 h 438807"/>
                  <a:gd name="connsiteX26" fmla="*/ 1001738 w 1203460"/>
                  <a:gd name="connsiteY26" fmla="*/ 438807 h 438807"/>
                  <a:gd name="connsiteX27" fmla="*/ 982295 w 1203460"/>
                  <a:gd name="connsiteY27" fmla="*/ 428398 h 438807"/>
                  <a:gd name="connsiteX28" fmla="*/ 965430 w 1203460"/>
                  <a:gd name="connsiteY28" fmla="*/ 354265 h 438807"/>
                  <a:gd name="connsiteX29" fmla="*/ 983713 w 1203460"/>
                  <a:gd name="connsiteY29" fmla="*/ 264301 h 438807"/>
                  <a:gd name="connsiteX30" fmla="*/ 984068 w 1203460"/>
                  <a:gd name="connsiteY30" fmla="*/ 230917 h 438807"/>
                  <a:gd name="connsiteX31" fmla="*/ 965313 w 1203460"/>
                  <a:gd name="connsiteY31" fmla="*/ 214679 h 438807"/>
                  <a:gd name="connsiteX32" fmla="*/ 943962 w 1203460"/>
                  <a:gd name="connsiteY32" fmla="*/ 220577 h 438807"/>
                  <a:gd name="connsiteX33" fmla="*/ 748422 w 1203460"/>
                  <a:gd name="connsiteY33" fmla="*/ 259700 h 438807"/>
                  <a:gd name="connsiteX34" fmla="*/ 580644 w 1203460"/>
                  <a:gd name="connsiteY34" fmla="*/ 237878 h 438807"/>
                  <a:gd name="connsiteX35" fmla="*/ 401935 w 1203460"/>
                  <a:gd name="connsiteY35" fmla="*/ 190025 h 438807"/>
                  <a:gd name="connsiteX36" fmla="*/ 37477 w 1203460"/>
                  <a:gd name="connsiteY36" fmla="*/ 224667 h 438807"/>
                  <a:gd name="connsiteX37" fmla="*/ 0 w 1203460"/>
                  <a:gd name="connsiteY37" fmla="*/ 241712 h 438807"/>
                  <a:gd name="connsiteX38" fmla="*/ 0 w 1203460"/>
                  <a:gd name="connsiteY38" fmla="*/ 71012 h 438807"/>
                  <a:gd name="connsiteX39" fmla="*/ 3779 w 1203460"/>
                  <a:gd name="connsiteY39" fmla="*/ 69784 h 438807"/>
                  <a:gd name="connsiteX40" fmla="*/ 242491 w 1203460"/>
                  <a:gd name="connsiteY40" fmla="*/ 3805 h 438807"/>
                  <a:gd name="connsiteX41" fmla="*/ 301041 w 1203460"/>
                  <a:gd name="connsiteY41" fmla="*/ 19 h 438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03460" h="438807">
                    <a:moveTo>
                      <a:pt x="301041" y="19"/>
                    </a:moveTo>
                    <a:cubicBezTo>
                      <a:pt x="359004" y="576"/>
                      <a:pt x="415176" y="13950"/>
                      <a:pt x="469289" y="38250"/>
                    </a:cubicBezTo>
                    <a:cubicBezTo>
                      <a:pt x="536566" y="68447"/>
                      <a:pt x="602820" y="100886"/>
                      <a:pt x="669626" y="132068"/>
                    </a:cubicBezTo>
                    <a:cubicBezTo>
                      <a:pt x="689875" y="141543"/>
                      <a:pt x="710558" y="150115"/>
                      <a:pt x="731004" y="159158"/>
                    </a:cubicBezTo>
                    <a:cubicBezTo>
                      <a:pt x="783299" y="182240"/>
                      <a:pt x="835516" y="182240"/>
                      <a:pt x="887301" y="158058"/>
                    </a:cubicBezTo>
                    <a:cubicBezTo>
                      <a:pt x="912427" y="146341"/>
                      <a:pt x="937040" y="133561"/>
                      <a:pt x="961851" y="121175"/>
                    </a:cubicBezTo>
                    <a:cubicBezTo>
                      <a:pt x="971132" y="116575"/>
                      <a:pt x="980175" y="111463"/>
                      <a:pt x="989572" y="107099"/>
                    </a:cubicBezTo>
                    <a:cubicBezTo>
                      <a:pt x="1028774" y="88855"/>
                      <a:pt x="1054333" y="93219"/>
                      <a:pt x="1085474" y="123220"/>
                    </a:cubicBezTo>
                    <a:cubicBezTo>
                      <a:pt x="1089012" y="126641"/>
                      <a:pt x="1092591" y="129984"/>
                      <a:pt x="1096916" y="134072"/>
                    </a:cubicBezTo>
                    <a:cubicBezTo>
                      <a:pt x="1100258" y="131281"/>
                      <a:pt x="1103010" y="129000"/>
                      <a:pt x="1105724" y="126680"/>
                    </a:cubicBezTo>
                    <a:cubicBezTo>
                      <a:pt x="1132028" y="104229"/>
                      <a:pt x="1164272" y="107964"/>
                      <a:pt x="1184678" y="135842"/>
                    </a:cubicBezTo>
                    <a:cubicBezTo>
                      <a:pt x="1211612" y="172645"/>
                      <a:pt x="1209292" y="232412"/>
                      <a:pt x="1179567" y="266699"/>
                    </a:cubicBezTo>
                    <a:cubicBezTo>
                      <a:pt x="1159946" y="289309"/>
                      <a:pt x="1128884" y="290921"/>
                      <a:pt x="1106825" y="270473"/>
                    </a:cubicBezTo>
                    <a:cubicBezTo>
                      <a:pt x="1102578" y="266541"/>
                      <a:pt x="1098174" y="262767"/>
                      <a:pt x="1093810" y="258954"/>
                    </a:cubicBezTo>
                    <a:cubicBezTo>
                      <a:pt x="1078907" y="245938"/>
                      <a:pt x="1069786" y="245427"/>
                      <a:pt x="1056534" y="259621"/>
                    </a:cubicBezTo>
                    <a:cubicBezTo>
                      <a:pt x="1045014" y="271968"/>
                      <a:pt x="1034358" y="285376"/>
                      <a:pt x="1025000" y="299453"/>
                    </a:cubicBezTo>
                    <a:cubicBezTo>
                      <a:pt x="1020399" y="306373"/>
                      <a:pt x="1017961" y="315652"/>
                      <a:pt x="1017372" y="324066"/>
                    </a:cubicBezTo>
                    <a:cubicBezTo>
                      <a:pt x="1016192" y="340974"/>
                      <a:pt x="1016625" y="358000"/>
                      <a:pt x="1017058" y="374986"/>
                    </a:cubicBezTo>
                    <a:cubicBezTo>
                      <a:pt x="1017294" y="384345"/>
                      <a:pt x="1020910" y="390754"/>
                      <a:pt x="1032510" y="388906"/>
                    </a:cubicBezTo>
                    <a:cubicBezTo>
                      <a:pt x="1039391" y="387805"/>
                      <a:pt x="1046704" y="387727"/>
                      <a:pt x="1053585" y="388827"/>
                    </a:cubicBezTo>
                    <a:cubicBezTo>
                      <a:pt x="1067111" y="390990"/>
                      <a:pt x="1074583" y="385446"/>
                      <a:pt x="1078279" y="372863"/>
                    </a:cubicBezTo>
                    <a:cubicBezTo>
                      <a:pt x="1080047" y="366926"/>
                      <a:pt x="1082486" y="361185"/>
                      <a:pt x="1084963" y="355483"/>
                    </a:cubicBezTo>
                    <a:cubicBezTo>
                      <a:pt x="1089092" y="346008"/>
                      <a:pt x="1101084" y="339048"/>
                      <a:pt x="1111504" y="341760"/>
                    </a:cubicBezTo>
                    <a:cubicBezTo>
                      <a:pt x="1121963" y="344514"/>
                      <a:pt x="1131989" y="349507"/>
                      <a:pt x="1133837" y="362129"/>
                    </a:cubicBezTo>
                    <a:cubicBezTo>
                      <a:pt x="1139578" y="401055"/>
                      <a:pt x="1131321" y="408684"/>
                      <a:pt x="1096680" y="436090"/>
                    </a:cubicBezTo>
                    <a:lnTo>
                      <a:pt x="1092149" y="438807"/>
                    </a:lnTo>
                    <a:lnTo>
                      <a:pt x="1001738" y="438807"/>
                    </a:lnTo>
                    <a:lnTo>
                      <a:pt x="982295" y="428398"/>
                    </a:lnTo>
                    <a:cubicBezTo>
                      <a:pt x="961346" y="409714"/>
                      <a:pt x="961154" y="381780"/>
                      <a:pt x="965430" y="354265"/>
                    </a:cubicBezTo>
                    <a:cubicBezTo>
                      <a:pt x="970110" y="324066"/>
                      <a:pt x="978288" y="294420"/>
                      <a:pt x="983713" y="264301"/>
                    </a:cubicBezTo>
                    <a:cubicBezTo>
                      <a:pt x="985641" y="253488"/>
                      <a:pt x="984736" y="242006"/>
                      <a:pt x="984068" y="230917"/>
                    </a:cubicBezTo>
                    <a:cubicBezTo>
                      <a:pt x="983321" y="218807"/>
                      <a:pt x="977383" y="213538"/>
                      <a:pt x="965313" y="214679"/>
                    </a:cubicBezTo>
                    <a:cubicBezTo>
                      <a:pt x="958077" y="215347"/>
                      <a:pt x="950921" y="218139"/>
                      <a:pt x="943962" y="220577"/>
                    </a:cubicBezTo>
                    <a:cubicBezTo>
                      <a:pt x="880616" y="242792"/>
                      <a:pt x="815070" y="253841"/>
                      <a:pt x="748422" y="259700"/>
                    </a:cubicBezTo>
                    <a:cubicBezTo>
                      <a:pt x="690858" y="264773"/>
                      <a:pt x="635575" y="252387"/>
                      <a:pt x="580644" y="237878"/>
                    </a:cubicBezTo>
                    <a:cubicBezTo>
                      <a:pt x="520995" y="222149"/>
                      <a:pt x="461897" y="204259"/>
                      <a:pt x="401935" y="190025"/>
                    </a:cubicBezTo>
                    <a:cubicBezTo>
                      <a:pt x="276817" y="160300"/>
                      <a:pt x="155241" y="174101"/>
                      <a:pt x="37477" y="224667"/>
                    </a:cubicBezTo>
                    <a:lnTo>
                      <a:pt x="0" y="241712"/>
                    </a:lnTo>
                    <a:lnTo>
                      <a:pt x="0" y="71012"/>
                    </a:lnTo>
                    <a:lnTo>
                      <a:pt x="3779" y="69784"/>
                    </a:lnTo>
                    <a:cubicBezTo>
                      <a:pt x="79982" y="35576"/>
                      <a:pt x="160077" y="15248"/>
                      <a:pt x="242491" y="3805"/>
                    </a:cubicBezTo>
                    <a:cubicBezTo>
                      <a:pt x="262200" y="1072"/>
                      <a:pt x="281720" y="-166"/>
                      <a:pt x="301041" y="19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1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6D57BDE3-4D88-45F4-A086-C31AE6013652}"/>
                  </a:ext>
                </a:extLst>
              </p:cNvPr>
              <p:cNvSpPr/>
              <p:nvPr/>
            </p:nvSpPr>
            <p:spPr>
              <a:xfrm>
                <a:off x="4194778" y="3541041"/>
                <a:ext cx="1753938" cy="2670169"/>
              </a:xfrm>
              <a:custGeom>
                <a:avLst/>
                <a:gdLst>
                  <a:gd name="connsiteX0" fmla="*/ 848281 w 1753938"/>
                  <a:gd name="connsiteY0" fmla="*/ 345871 h 2670169"/>
                  <a:gd name="connsiteX1" fmla="*/ 786785 w 1753938"/>
                  <a:gd name="connsiteY1" fmla="*/ 385584 h 2670169"/>
                  <a:gd name="connsiteX2" fmla="*/ 729810 w 1753938"/>
                  <a:gd name="connsiteY2" fmla="*/ 437959 h 2670169"/>
                  <a:gd name="connsiteX3" fmla="*/ 718997 w 1753938"/>
                  <a:gd name="connsiteY3" fmla="*/ 448260 h 2670169"/>
                  <a:gd name="connsiteX4" fmla="*/ 591364 w 1753938"/>
                  <a:gd name="connsiteY4" fmla="*/ 773162 h 2670169"/>
                  <a:gd name="connsiteX5" fmla="*/ 426378 w 1753938"/>
                  <a:gd name="connsiteY5" fmla="*/ 1191487 h 2670169"/>
                  <a:gd name="connsiteX6" fmla="*/ 365826 w 1753938"/>
                  <a:gd name="connsiteY6" fmla="*/ 1346527 h 2670169"/>
                  <a:gd name="connsiteX7" fmla="*/ 216251 w 1753938"/>
                  <a:gd name="connsiteY7" fmla="*/ 1726909 h 2670169"/>
                  <a:gd name="connsiteX8" fmla="*/ 38171 w 1753938"/>
                  <a:gd name="connsiteY8" fmla="*/ 2181528 h 2670169"/>
                  <a:gd name="connsiteX9" fmla="*/ 20359 w 1753938"/>
                  <a:gd name="connsiteY9" fmla="*/ 2228279 h 2670169"/>
                  <a:gd name="connsiteX10" fmla="*/ 51304 w 1753938"/>
                  <a:gd name="connsiteY10" fmla="*/ 2218370 h 2670169"/>
                  <a:gd name="connsiteX11" fmla="*/ 190064 w 1753938"/>
                  <a:gd name="connsiteY11" fmla="*/ 2189195 h 2670169"/>
                  <a:gd name="connsiteX12" fmla="*/ 1475240 w 1753938"/>
                  <a:gd name="connsiteY12" fmla="*/ 2186011 h 2670169"/>
                  <a:gd name="connsiteX13" fmla="*/ 1690950 w 1753938"/>
                  <a:gd name="connsiteY13" fmla="*/ 2227610 h 2670169"/>
                  <a:gd name="connsiteX14" fmla="*/ 1728697 w 1753938"/>
                  <a:gd name="connsiteY14" fmla="*/ 2236104 h 2670169"/>
                  <a:gd name="connsiteX15" fmla="*/ 1725669 w 1753938"/>
                  <a:gd name="connsiteY15" fmla="*/ 2224976 h 2670169"/>
                  <a:gd name="connsiteX16" fmla="*/ 1600671 w 1753938"/>
                  <a:gd name="connsiteY16" fmla="*/ 1915055 h 2670169"/>
                  <a:gd name="connsiteX17" fmla="*/ 1439969 w 1753938"/>
                  <a:gd name="connsiteY17" fmla="*/ 1517726 h 2670169"/>
                  <a:gd name="connsiteX18" fmla="*/ 1300462 w 1753938"/>
                  <a:gd name="connsiteY18" fmla="*/ 1173518 h 2670169"/>
                  <a:gd name="connsiteX19" fmla="*/ 1165633 w 1753938"/>
                  <a:gd name="connsiteY19" fmla="*/ 839456 h 2670169"/>
                  <a:gd name="connsiteX20" fmla="*/ 1007922 w 1753938"/>
                  <a:gd name="connsiteY20" fmla="*/ 448930 h 2670169"/>
                  <a:gd name="connsiteX21" fmla="*/ 997659 w 1753938"/>
                  <a:gd name="connsiteY21" fmla="*/ 437762 h 2670169"/>
                  <a:gd name="connsiteX22" fmla="*/ 940802 w 1753938"/>
                  <a:gd name="connsiteY22" fmla="*/ 383461 h 2670169"/>
                  <a:gd name="connsiteX23" fmla="*/ 881862 w 1753938"/>
                  <a:gd name="connsiteY23" fmla="*/ 345910 h 2670169"/>
                  <a:gd name="connsiteX24" fmla="*/ 848281 w 1753938"/>
                  <a:gd name="connsiteY24" fmla="*/ 345871 h 2670169"/>
                  <a:gd name="connsiteX25" fmla="*/ 805154 w 1753938"/>
                  <a:gd name="connsiteY25" fmla="*/ 0 h 2670169"/>
                  <a:gd name="connsiteX26" fmla="*/ 918370 w 1753938"/>
                  <a:gd name="connsiteY26" fmla="*/ 0 h 2670169"/>
                  <a:gd name="connsiteX27" fmla="*/ 913199 w 1753938"/>
                  <a:gd name="connsiteY27" fmla="*/ 4298 h 2670169"/>
                  <a:gd name="connsiteX28" fmla="*/ 896371 w 1753938"/>
                  <a:gd name="connsiteY28" fmla="*/ 16841 h 2670169"/>
                  <a:gd name="connsiteX29" fmla="*/ 900420 w 1753938"/>
                  <a:gd name="connsiteY29" fmla="*/ 58599 h 2670169"/>
                  <a:gd name="connsiteX30" fmla="*/ 908560 w 1753938"/>
                  <a:gd name="connsiteY30" fmla="*/ 61862 h 2670169"/>
                  <a:gd name="connsiteX31" fmla="*/ 922243 w 1753938"/>
                  <a:gd name="connsiteY31" fmla="*/ 74917 h 2670169"/>
                  <a:gd name="connsiteX32" fmla="*/ 927866 w 1753938"/>
                  <a:gd name="connsiteY32" fmla="*/ 110658 h 2670169"/>
                  <a:gd name="connsiteX33" fmla="*/ 927944 w 1753938"/>
                  <a:gd name="connsiteY33" fmla="*/ 110658 h 2670169"/>
                  <a:gd name="connsiteX34" fmla="*/ 967343 w 1753938"/>
                  <a:gd name="connsiteY34" fmla="*/ 357746 h 2670169"/>
                  <a:gd name="connsiteX35" fmla="*/ 975797 w 1753938"/>
                  <a:gd name="connsiteY35" fmla="*/ 383657 h 2670169"/>
                  <a:gd name="connsiteX36" fmla="*/ 1002731 w 1753938"/>
                  <a:gd name="connsiteY36" fmla="*/ 379764 h 2670169"/>
                  <a:gd name="connsiteX37" fmla="*/ 1017004 w 1753938"/>
                  <a:gd name="connsiteY37" fmla="*/ 383029 h 2670169"/>
                  <a:gd name="connsiteX38" fmla="*/ 1050151 w 1753938"/>
                  <a:gd name="connsiteY38" fmla="*/ 370407 h 2670169"/>
                  <a:gd name="connsiteX39" fmla="*/ 1059862 w 1753938"/>
                  <a:gd name="connsiteY39" fmla="*/ 423528 h 2670169"/>
                  <a:gd name="connsiteX40" fmla="*/ 1027542 w 1753938"/>
                  <a:gd name="connsiteY40" fmla="*/ 441813 h 2670169"/>
                  <a:gd name="connsiteX41" fmla="*/ 1045708 w 1753938"/>
                  <a:gd name="connsiteY41" fmla="*/ 488681 h 2670169"/>
                  <a:gd name="connsiteX42" fmla="*/ 1181245 w 1753938"/>
                  <a:gd name="connsiteY42" fmla="*/ 823846 h 2670169"/>
                  <a:gd name="connsiteX43" fmla="*/ 1322874 w 1753938"/>
                  <a:gd name="connsiteY43" fmla="*/ 1173912 h 2670169"/>
                  <a:gd name="connsiteX44" fmla="*/ 1501545 w 1753938"/>
                  <a:gd name="connsiteY44" fmla="*/ 1613471 h 2670169"/>
                  <a:gd name="connsiteX45" fmla="*/ 1701408 w 1753938"/>
                  <a:gd name="connsiteY45" fmla="*/ 2107566 h 2670169"/>
                  <a:gd name="connsiteX46" fmla="*/ 1749890 w 1753938"/>
                  <a:gd name="connsiteY46" fmla="*/ 2227296 h 2670169"/>
                  <a:gd name="connsiteX47" fmla="*/ 1748081 w 1753938"/>
                  <a:gd name="connsiteY47" fmla="*/ 2263864 h 2670169"/>
                  <a:gd name="connsiteX48" fmla="*/ 1632953 w 1753938"/>
                  <a:gd name="connsiteY48" fmla="*/ 2409466 h 2670169"/>
                  <a:gd name="connsiteX49" fmla="*/ 1432577 w 1753938"/>
                  <a:gd name="connsiteY49" fmla="*/ 2546299 h 2670169"/>
                  <a:gd name="connsiteX50" fmla="*/ 1147469 w 1753938"/>
                  <a:gd name="connsiteY50" fmla="*/ 2642988 h 2670169"/>
                  <a:gd name="connsiteX51" fmla="*/ 805148 w 1753938"/>
                  <a:gd name="connsiteY51" fmla="*/ 2668271 h 2670169"/>
                  <a:gd name="connsiteX52" fmla="*/ 440809 w 1753938"/>
                  <a:gd name="connsiteY52" fmla="*/ 2592068 h 2670169"/>
                  <a:gd name="connsiteX53" fmla="*/ 138988 w 1753938"/>
                  <a:gd name="connsiteY53" fmla="*/ 2403528 h 2670169"/>
                  <a:gd name="connsiteX54" fmla="*/ 2468 w 1753938"/>
                  <a:gd name="connsiteY54" fmla="*/ 2252657 h 2670169"/>
                  <a:gd name="connsiteX55" fmla="*/ 1210 w 1753938"/>
                  <a:gd name="connsiteY55" fmla="*/ 2235828 h 2670169"/>
                  <a:gd name="connsiteX56" fmla="*/ 81463 w 1753938"/>
                  <a:gd name="connsiteY56" fmla="*/ 2028454 h 2670169"/>
                  <a:gd name="connsiteX57" fmla="*/ 215701 w 1753938"/>
                  <a:gd name="connsiteY57" fmla="*/ 1683421 h 2670169"/>
                  <a:gd name="connsiteX58" fmla="*/ 406049 w 1753938"/>
                  <a:gd name="connsiteY58" fmla="*/ 1194988 h 2670169"/>
                  <a:gd name="connsiteX59" fmla="*/ 575204 w 1753938"/>
                  <a:gd name="connsiteY59" fmla="*/ 762310 h 2670169"/>
                  <a:gd name="connsiteX60" fmla="*/ 695248 w 1753938"/>
                  <a:gd name="connsiteY60" fmla="*/ 454433 h 2670169"/>
                  <a:gd name="connsiteX61" fmla="*/ 698827 w 1753938"/>
                  <a:gd name="connsiteY61" fmla="*/ 443503 h 2670169"/>
                  <a:gd name="connsiteX62" fmla="*/ 659546 w 1753938"/>
                  <a:gd name="connsiteY62" fmla="*/ 405323 h 2670169"/>
                  <a:gd name="connsiteX63" fmla="*/ 659624 w 1753938"/>
                  <a:gd name="connsiteY63" fmla="*/ 392269 h 2670169"/>
                  <a:gd name="connsiteX64" fmla="*/ 687817 w 1753938"/>
                  <a:gd name="connsiteY64" fmla="*/ 365727 h 2670169"/>
                  <a:gd name="connsiteX65" fmla="*/ 710151 w 1753938"/>
                  <a:gd name="connsiteY65" fmla="*/ 382124 h 2670169"/>
                  <a:gd name="connsiteX66" fmla="*/ 721672 w 1753938"/>
                  <a:gd name="connsiteY66" fmla="*/ 381849 h 2670169"/>
                  <a:gd name="connsiteX67" fmla="*/ 746522 w 1753938"/>
                  <a:gd name="connsiteY67" fmla="*/ 380630 h 2670169"/>
                  <a:gd name="connsiteX68" fmla="*/ 760048 w 1753938"/>
                  <a:gd name="connsiteY68" fmla="*/ 366828 h 2670169"/>
                  <a:gd name="connsiteX69" fmla="*/ 770035 w 1753938"/>
                  <a:gd name="connsiteY69" fmla="*/ 303052 h 2670169"/>
                  <a:gd name="connsiteX70" fmla="*/ 796575 w 1753938"/>
                  <a:gd name="connsiteY70" fmla="*/ 134212 h 2670169"/>
                  <a:gd name="connsiteX71" fmla="*/ 796419 w 1753938"/>
                  <a:gd name="connsiteY71" fmla="*/ 134212 h 2670169"/>
                  <a:gd name="connsiteX72" fmla="*/ 805777 w 1753938"/>
                  <a:gd name="connsiteY72" fmla="*/ 74603 h 2670169"/>
                  <a:gd name="connsiteX73" fmla="*/ 828503 w 1753938"/>
                  <a:gd name="connsiteY73" fmla="*/ 61862 h 2670169"/>
                  <a:gd name="connsiteX74" fmla="*/ 832593 w 1753938"/>
                  <a:gd name="connsiteY74" fmla="*/ 18453 h 2670169"/>
                  <a:gd name="connsiteX75" fmla="*/ 827285 w 1753938"/>
                  <a:gd name="connsiteY75" fmla="*/ 11848 h 267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1753938" h="2670169">
                    <a:moveTo>
                      <a:pt x="848281" y="345871"/>
                    </a:moveTo>
                    <a:cubicBezTo>
                      <a:pt x="818988" y="345557"/>
                      <a:pt x="798581" y="358729"/>
                      <a:pt x="786785" y="385584"/>
                    </a:cubicBezTo>
                    <a:cubicBezTo>
                      <a:pt x="775501" y="411339"/>
                      <a:pt x="754896" y="426988"/>
                      <a:pt x="729810" y="437959"/>
                    </a:cubicBezTo>
                    <a:cubicBezTo>
                      <a:pt x="725446" y="439885"/>
                      <a:pt x="720689" y="444014"/>
                      <a:pt x="718997" y="448260"/>
                    </a:cubicBezTo>
                    <a:cubicBezTo>
                      <a:pt x="676217" y="556469"/>
                      <a:pt x="633948" y="664874"/>
                      <a:pt x="591364" y="773162"/>
                    </a:cubicBezTo>
                    <a:cubicBezTo>
                      <a:pt x="536473" y="912630"/>
                      <a:pt x="481308" y="1052020"/>
                      <a:pt x="426378" y="1191487"/>
                    </a:cubicBezTo>
                    <a:cubicBezTo>
                      <a:pt x="406049" y="1243115"/>
                      <a:pt x="386114" y="1294900"/>
                      <a:pt x="365826" y="1346527"/>
                    </a:cubicBezTo>
                    <a:cubicBezTo>
                      <a:pt x="316007" y="1473334"/>
                      <a:pt x="266030" y="1600062"/>
                      <a:pt x="216251" y="1726909"/>
                    </a:cubicBezTo>
                    <a:cubicBezTo>
                      <a:pt x="156800" y="1878409"/>
                      <a:pt x="97505" y="2029988"/>
                      <a:pt x="38171" y="2181528"/>
                    </a:cubicBezTo>
                    <a:cubicBezTo>
                      <a:pt x="32390" y="2196312"/>
                      <a:pt x="26887" y="2211175"/>
                      <a:pt x="20359" y="2228279"/>
                    </a:cubicBezTo>
                    <a:cubicBezTo>
                      <a:pt x="32587" y="2224308"/>
                      <a:pt x="41749" y="2220415"/>
                      <a:pt x="51304" y="2218370"/>
                    </a:cubicBezTo>
                    <a:cubicBezTo>
                      <a:pt x="97505" y="2208422"/>
                      <a:pt x="143430" y="2196980"/>
                      <a:pt x="190064" y="2189195"/>
                    </a:cubicBezTo>
                    <a:cubicBezTo>
                      <a:pt x="694895" y="2104932"/>
                      <a:pt x="1078264" y="2101983"/>
                      <a:pt x="1475240" y="2186011"/>
                    </a:cubicBezTo>
                    <a:cubicBezTo>
                      <a:pt x="1546881" y="2201187"/>
                      <a:pt x="1619072" y="2213573"/>
                      <a:pt x="1690950" y="2227610"/>
                    </a:cubicBezTo>
                    <a:cubicBezTo>
                      <a:pt x="1702942" y="2229969"/>
                      <a:pt x="1714777" y="2232998"/>
                      <a:pt x="1728697" y="2236104"/>
                    </a:cubicBezTo>
                    <a:cubicBezTo>
                      <a:pt x="1727321" y="2230953"/>
                      <a:pt x="1726810" y="2227846"/>
                      <a:pt x="1725669" y="2224976"/>
                    </a:cubicBezTo>
                    <a:cubicBezTo>
                      <a:pt x="1684030" y="2121642"/>
                      <a:pt x="1642390" y="2018349"/>
                      <a:pt x="1600671" y="1915055"/>
                    </a:cubicBezTo>
                    <a:cubicBezTo>
                      <a:pt x="1547157" y="1782586"/>
                      <a:pt x="1493564" y="1650156"/>
                      <a:pt x="1439969" y="1517726"/>
                    </a:cubicBezTo>
                    <a:cubicBezTo>
                      <a:pt x="1393493" y="1402990"/>
                      <a:pt x="1346900" y="1288293"/>
                      <a:pt x="1300462" y="1173518"/>
                    </a:cubicBezTo>
                    <a:cubicBezTo>
                      <a:pt x="1255441" y="1062203"/>
                      <a:pt x="1210538" y="950810"/>
                      <a:pt x="1165633" y="839456"/>
                    </a:cubicBezTo>
                    <a:cubicBezTo>
                      <a:pt x="1113102" y="709266"/>
                      <a:pt x="1060689" y="579039"/>
                      <a:pt x="1007922" y="448930"/>
                    </a:cubicBezTo>
                    <a:cubicBezTo>
                      <a:pt x="1006113" y="444486"/>
                      <a:pt x="1001945" y="439807"/>
                      <a:pt x="997659" y="437762"/>
                    </a:cubicBezTo>
                    <a:cubicBezTo>
                      <a:pt x="972730" y="425770"/>
                      <a:pt x="951968" y="410080"/>
                      <a:pt x="940802" y="383461"/>
                    </a:cubicBezTo>
                    <a:cubicBezTo>
                      <a:pt x="929989" y="357668"/>
                      <a:pt x="909385" y="346068"/>
                      <a:pt x="881862" y="345910"/>
                    </a:cubicBezTo>
                    <a:cubicBezTo>
                      <a:pt x="870655" y="345871"/>
                      <a:pt x="859488" y="345989"/>
                      <a:pt x="848281" y="345871"/>
                    </a:cubicBezTo>
                    <a:close/>
                    <a:moveTo>
                      <a:pt x="805154" y="0"/>
                    </a:moveTo>
                    <a:lnTo>
                      <a:pt x="918370" y="0"/>
                    </a:lnTo>
                    <a:lnTo>
                      <a:pt x="913199" y="4298"/>
                    </a:lnTo>
                    <a:cubicBezTo>
                      <a:pt x="907537" y="8780"/>
                      <a:pt x="896646" y="12318"/>
                      <a:pt x="896371" y="16841"/>
                    </a:cubicBezTo>
                    <a:cubicBezTo>
                      <a:pt x="895466" y="30642"/>
                      <a:pt x="898297" y="44718"/>
                      <a:pt x="900420" y="58599"/>
                    </a:cubicBezTo>
                    <a:cubicBezTo>
                      <a:pt x="900656" y="60133"/>
                      <a:pt x="905689" y="61784"/>
                      <a:pt x="908560" y="61862"/>
                    </a:cubicBezTo>
                    <a:cubicBezTo>
                      <a:pt x="917367" y="62098"/>
                      <a:pt x="920985" y="66895"/>
                      <a:pt x="922243" y="74917"/>
                    </a:cubicBezTo>
                    <a:cubicBezTo>
                      <a:pt x="924091" y="86831"/>
                      <a:pt x="925978" y="98744"/>
                      <a:pt x="927866" y="110658"/>
                    </a:cubicBezTo>
                    <a:lnTo>
                      <a:pt x="927944" y="110658"/>
                    </a:lnTo>
                    <a:cubicBezTo>
                      <a:pt x="940763" y="193074"/>
                      <a:pt x="953974" y="275410"/>
                      <a:pt x="967343" y="357746"/>
                    </a:cubicBezTo>
                    <a:cubicBezTo>
                      <a:pt x="968641" y="365727"/>
                      <a:pt x="972376" y="373317"/>
                      <a:pt x="975797" y="383657"/>
                    </a:cubicBezTo>
                    <a:cubicBezTo>
                      <a:pt x="986138" y="369777"/>
                      <a:pt x="993688" y="368481"/>
                      <a:pt x="1002731" y="379764"/>
                    </a:cubicBezTo>
                    <a:cubicBezTo>
                      <a:pt x="1005169" y="382793"/>
                      <a:pt x="1012247" y="382085"/>
                      <a:pt x="1017004" y="383029"/>
                    </a:cubicBezTo>
                    <a:cubicBezTo>
                      <a:pt x="1023099" y="362543"/>
                      <a:pt x="1033873" y="358964"/>
                      <a:pt x="1050151" y="370407"/>
                    </a:cubicBezTo>
                    <a:cubicBezTo>
                      <a:pt x="1073311" y="386686"/>
                      <a:pt x="1075788" y="400251"/>
                      <a:pt x="1059862" y="423528"/>
                    </a:cubicBezTo>
                    <a:cubicBezTo>
                      <a:pt x="1052550" y="434223"/>
                      <a:pt x="1045786" y="445587"/>
                      <a:pt x="1027542" y="441813"/>
                    </a:cubicBezTo>
                    <a:cubicBezTo>
                      <a:pt x="1034187" y="458995"/>
                      <a:pt x="1039731" y="473936"/>
                      <a:pt x="1045708" y="488681"/>
                    </a:cubicBezTo>
                    <a:cubicBezTo>
                      <a:pt x="1090847" y="600429"/>
                      <a:pt x="1136065" y="712137"/>
                      <a:pt x="1181245" y="823846"/>
                    </a:cubicBezTo>
                    <a:cubicBezTo>
                      <a:pt x="1228468" y="940508"/>
                      <a:pt x="1275533" y="1057250"/>
                      <a:pt x="1322874" y="1173912"/>
                    </a:cubicBezTo>
                    <a:cubicBezTo>
                      <a:pt x="1382327" y="1320457"/>
                      <a:pt x="1442133" y="1466885"/>
                      <a:pt x="1501545" y="1613471"/>
                    </a:cubicBezTo>
                    <a:cubicBezTo>
                      <a:pt x="1568311" y="1778103"/>
                      <a:pt x="1634840" y="1942855"/>
                      <a:pt x="1701408" y="2107566"/>
                    </a:cubicBezTo>
                    <a:cubicBezTo>
                      <a:pt x="1717531" y="2147476"/>
                      <a:pt x="1732904" y="2187740"/>
                      <a:pt x="1749890" y="2227296"/>
                    </a:cubicBezTo>
                    <a:cubicBezTo>
                      <a:pt x="1755631" y="2240704"/>
                      <a:pt x="1755473" y="2250731"/>
                      <a:pt x="1748081" y="2263864"/>
                    </a:cubicBezTo>
                    <a:cubicBezTo>
                      <a:pt x="1717254" y="2318519"/>
                      <a:pt x="1678445" y="2366725"/>
                      <a:pt x="1632953" y="2409466"/>
                    </a:cubicBezTo>
                    <a:cubicBezTo>
                      <a:pt x="1573383" y="2465458"/>
                      <a:pt x="1505831" y="2509968"/>
                      <a:pt x="1432577" y="2546299"/>
                    </a:cubicBezTo>
                    <a:cubicBezTo>
                      <a:pt x="1341787" y="2591321"/>
                      <a:pt x="1246359" y="2622541"/>
                      <a:pt x="1147469" y="2642988"/>
                    </a:cubicBezTo>
                    <a:cubicBezTo>
                      <a:pt x="1034581" y="2666343"/>
                      <a:pt x="920198" y="2674207"/>
                      <a:pt x="805148" y="2668271"/>
                    </a:cubicBezTo>
                    <a:cubicBezTo>
                      <a:pt x="679874" y="2661821"/>
                      <a:pt x="557746" y="2638819"/>
                      <a:pt x="440809" y="2592068"/>
                    </a:cubicBezTo>
                    <a:cubicBezTo>
                      <a:pt x="328904" y="2547322"/>
                      <a:pt x="228283" y="2484685"/>
                      <a:pt x="138988" y="2403528"/>
                    </a:cubicBezTo>
                    <a:cubicBezTo>
                      <a:pt x="88461" y="2357603"/>
                      <a:pt x="44345" y="2306211"/>
                      <a:pt x="2468" y="2252657"/>
                    </a:cubicBezTo>
                    <a:cubicBezTo>
                      <a:pt x="-480" y="2248883"/>
                      <a:pt x="-638" y="2240704"/>
                      <a:pt x="1210" y="2235828"/>
                    </a:cubicBezTo>
                    <a:cubicBezTo>
                      <a:pt x="27633" y="2166586"/>
                      <a:pt x="54607" y="2097540"/>
                      <a:pt x="81463" y="2028454"/>
                    </a:cubicBezTo>
                    <a:cubicBezTo>
                      <a:pt x="126208" y="1913443"/>
                      <a:pt x="170916" y="1798432"/>
                      <a:pt x="215701" y="1683421"/>
                    </a:cubicBezTo>
                    <a:cubicBezTo>
                      <a:pt x="279125" y="1520597"/>
                      <a:pt x="342508" y="1357773"/>
                      <a:pt x="406049" y="1194988"/>
                    </a:cubicBezTo>
                    <a:cubicBezTo>
                      <a:pt x="462355" y="1050722"/>
                      <a:pt x="518859" y="906535"/>
                      <a:pt x="575204" y="762310"/>
                    </a:cubicBezTo>
                    <a:cubicBezTo>
                      <a:pt x="615271" y="659724"/>
                      <a:pt x="655260" y="557058"/>
                      <a:pt x="695248" y="454433"/>
                    </a:cubicBezTo>
                    <a:cubicBezTo>
                      <a:pt x="696546" y="451092"/>
                      <a:pt x="697490" y="447632"/>
                      <a:pt x="698827" y="443503"/>
                    </a:cubicBezTo>
                    <a:cubicBezTo>
                      <a:pt x="674016" y="441930"/>
                      <a:pt x="667803" y="422388"/>
                      <a:pt x="659546" y="405323"/>
                    </a:cubicBezTo>
                    <a:cubicBezTo>
                      <a:pt x="657776" y="401706"/>
                      <a:pt x="657383" y="394785"/>
                      <a:pt x="659624" y="392269"/>
                    </a:cubicBezTo>
                    <a:cubicBezTo>
                      <a:pt x="668196" y="382596"/>
                      <a:pt x="676847" y="371783"/>
                      <a:pt x="687817" y="365727"/>
                    </a:cubicBezTo>
                    <a:cubicBezTo>
                      <a:pt x="699613" y="359241"/>
                      <a:pt x="707438" y="365964"/>
                      <a:pt x="710151" y="382124"/>
                    </a:cubicBezTo>
                    <a:cubicBezTo>
                      <a:pt x="713886" y="382124"/>
                      <a:pt x="718605" y="383500"/>
                      <a:pt x="721672" y="381849"/>
                    </a:cubicBezTo>
                    <a:cubicBezTo>
                      <a:pt x="730046" y="377327"/>
                      <a:pt x="736416" y="375046"/>
                      <a:pt x="746522" y="380630"/>
                    </a:cubicBezTo>
                    <a:cubicBezTo>
                      <a:pt x="753835" y="384680"/>
                      <a:pt x="758750" y="374496"/>
                      <a:pt x="760048" y="366828"/>
                    </a:cubicBezTo>
                    <a:cubicBezTo>
                      <a:pt x="763586" y="345596"/>
                      <a:pt x="766693" y="324323"/>
                      <a:pt x="770035" y="303052"/>
                    </a:cubicBezTo>
                    <a:cubicBezTo>
                      <a:pt x="778882" y="246784"/>
                      <a:pt x="787847" y="190518"/>
                      <a:pt x="796575" y="134212"/>
                    </a:cubicBezTo>
                    <a:lnTo>
                      <a:pt x="796419" y="134212"/>
                    </a:lnTo>
                    <a:cubicBezTo>
                      <a:pt x="799565" y="114354"/>
                      <a:pt x="802710" y="94459"/>
                      <a:pt x="805777" y="74603"/>
                    </a:cubicBezTo>
                    <a:cubicBezTo>
                      <a:pt x="807861" y="61233"/>
                      <a:pt x="817534" y="61665"/>
                      <a:pt x="828503" y="61862"/>
                    </a:cubicBezTo>
                    <a:cubicBezTo>
                      <a:pt x="829998" y="46960"/>
                      <a:pt x="831690" y="32726"/>
                      <a:pt x="832593" y="18453"/>
                    </a:cubicBezTo>
                    <a:cubicBezTo>
                      <a:pt x="832711" y="16290"/>
                      <a:pt x="829605" y="12555"/>
                      <a:pt x="827285" y="11848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281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4240E819-EA94-4FF1-843F-34266BBD9B66}"/>
                </a:ext>
              </a:extLst>
            </p:cNvPr>
            <p:cNvGrpSpPr/>
            <p:nvPr/>
          </p:nvGrpSpPr>
          <p:grpSpPr>
            <a:xfrm>
              <a:off x="5224806" y="1604290"/>
              <a:ext cx="1914942" cy="1525823"/>
              <a:chOff x="5224806" y="1604290"/>
              <a:chExt cx="1914942" cy="1525823"/>
            </a:xfrm>
          </p:grpSpPr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776EC21C-A3ED-4EDC-A8A7-D26FECD2869F}"/>
                  </a:ext>
                </a:extLst>
              </p:cNvPr>
              <p:cNvSpPr/>
              <p:nvPr/>
            </p:nvSpPr>
            <p:spPr>
              <a:xfrm>
                <a:off x="6018120" y="1604290"/>
                <a:ext cx="1121628" cy="796939"/>
              </a:xfrm>
              <a:custGeom>
                <a:avLst/>
                <a:gdLst>
                  <a:gd name="connsiteX0" fmla="*/ 258313 w 1121628"/>
                  <a:gd name="connsiteY0" fmla="*/ 0 h 796939"/>
                  <a:gd name="connsiteX1" fmla="*/ 1121628 w 1121628"/>
                  <a:gd name="connsiteY1" fmla="*/ 0 h 796939"/>
                  <a:gd name="connsiteX2" fmla="*/ 1066263 w 1121628"/>
                  <a:gd name="connsiteY2" fmla="*/ 82597 h 796939"/>
                  <a:gd name="connsiteX3" fmla="*/ 595760 w 1121628"/>
                  <a:gd name="connsiteY3" fmla="*/ 783960 h 796939"/>
                  <a:gd name="connsiteX4" fmla="*/ 564804 w 1121628"/>
                  <a:gd name="connsiteY4" fmla="*/ 788613 h 796939"/>
                  <a:gd name="connsiteX5" fmla="*/ 9397 w 1121628"/>
                  <a:gd name="connsiteY5" fmla="*/ 324231 h 796939"/>
                  <a:gd name="connsiteX6" fmla="*/ 7094 w 1121628"/>
                  <a:gd name="connsiteY6" fmla="*/ 297098 h 796939"/>
                  <a:gd name="connsiteX7" fmla="*/ 214970 w 1121628"/>
                  <a:gd name="connsiteY7" fmla="*/ 51318 h 796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1628" h="796939">
                    <a:moveTo>
                      <a:pt x="258313" y="0"/>
                    </a:moveTo>
                    <a:lnTo>
                      <a:pt x="1121628" y="0"/>
                    </a:lnTo>
                    <a:lnTo>
                      <a:pt x="1066263" y="82597"/>
                    </a:lnTo>
                    <a:cubicBezTo>
                      <a:pt x="845122" y="412307"/>
                      <a:pt x="626900" y="737020"/>
                      <a:pt x="595760" y="783960"/>
                    </a:cubicBezTo>
                    <a:cubicBezTo>
                      <a:pt x="585488" y="799484"/>
                      <a:pt x="578486" y="801142"/>
                      <a:pt x="564804" y="788613"/>
                    </a:cubicBezTo>
                    <a:cubicBezTo>
                      <a:pt x="541127" y="766870"/>
                      <a:pt x="40584" y="348876"/>
                      <a:pt x="9397" y="324231"/>
                    </a:cubicBezTo>
                    <a:cubicBezTo>
                      <a:pt x="-3317" y="314189"/>
                      <a:pt x="-2165" y="308016"/>
                      <a:pt x="7094" y="297098"/>
                    </a:cubicBezTo>
                    <a:cubicBezTo>
                      <a:pt x="26139" y="274642"/>
                      <a:pt x="109172" y="176547"/>
                      <a:pt x="214970" y="51318"/>
                    </a:cubicBezTo>
                    <a:close/>
                  </a:path>
                </a:pathLst>
              </a:custGeom>
              <a:solidFill>
                <a:srgbClr val="000000"/>
              </a:solidFill>
              <a:ln w="583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9C4502EA-4FCF-4DBD-88EB-3B2C0B01FFCE}"/>
                  </a:ext>
                </a:extLst>
              </p:cNvPr>
              <p:cNvSpPr/>
              <p:nvPr/>
            </p:nvSpPr>
            <p:spPr>
              <a:xfrm>
                <a:off x="6000559" y="2005772"/>
                <a:ext cx="509294" cy="467682"/>
              </a:xfrm>
              <a:custGeom>
                <a:avLst/>
                <a:gdLst>
                  <a:gd name="connsiteX0" fmla="*/ 9636 w 644961"/>
                  <a:gd name="connsiteY0" fmla="*/ 201551 h 592264"/>
                  <a:gd name="connsiteX1" fmla="*/ 6894 w 644961"/>
                  <a:gd name="connsiteY1" fmla="*/ 174716 h 592264"/>
                  <a:gd name="connsiteX2" fmla="*/ 149292 w 644961"/>
                  <a:gd name="connsiteY2" fmla="*/ 0 h 592264"/>
                  <a:gd name="connsiteX3" fmla="*/ 644915 w 644961"/>
                  <a:gd name="connsiteY3" fmla="*/ 410569 h 592264"/>
                  <a:gd name="connsiteX4" fmla="*/ 520834 w 644961"/>
                  <a:gd name="connsiteY4" fmla="*/ 573676 h 592264"/>
                  <a:gd name="connsiteX5" fmla="*/ 475566 w 644961"/>
                  <a:gd name="connsiteY5" fmla="*/ 579218 h 592264"/>
                  <a:gd name="connsiteX6" fmla="*/ 9636 w 644961"/>
                  <a:gd name="connsiteY6" fmla="*/ 201551 h 592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4961" h="592264">
                    <a:moveTo>
                      <a:pt x="9636" y="201551"/>
                    </a:moveTo>
                    <a:cubicBezTo>
                      <a:pt x="-2557" y="192334"/>
                      <a:pt x="-2848" y="186442"/>
                      <a:pt x="6894" y="174716"/>
                    </a:cubicBezTo>
                    <a:cubicBezTo>
                      <a:pt x="54905" y="116905"/>
                      <a:pt x="101923" y="58336"/>
                      <a:pt x="149292" y="0"/>
                    </a:cubicBezTo>
                    <a:cubicBezTo>
                      <a:pt x="279382" y="108097"/>
                      <a:pt x="609797" y="381809"/>
                      <a:pt x="644915" y="410569"/>
                    </a:cubicBezTo>
                    <a:cubicBezTo>
                      <a:pt x="647307" y="423403"/>
                      <a:pt x="556128" y="527299"/>
                      <a:pt x="520834" y="573676"/>
                    </a:cubicBezTo>
                    <a:cubicBezTo>
                      <a:pt x="505725" y="593569"/>
                      <a:pt x="493708" y="600569"/>
                      <a:pt x="475566" y="579218"/>
                    </a:cubicBezTo>
                    <a:cubicBezTo>
                      <a:pt x="473174" y="576477"/>
                      <a:pt x="30287" y="217127"/>
                      <a:pt x="9636" y="201551"/>
                    </a:cubicBezTo>
                    <a:close/>
                  </a:path>
                </a:pathLst>
              </a:custGeom>
              <a:solidFill>
                <a:srgbClr val="B0DBA3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3F7F3787-DF15-4D58-86D9-57D8FE8AF6F6}"/>
                  </a:ext>
                </a:extLst>
              </p:cNvPr>
              <p:cNvSpPr/>
              <p:nvPr/>
            </p:nvSpPr>
            <p:spPr>
              <a:xfrm>
                <a:off x="5224806" y="2204266"/>
                <a:ext cx="1143314" cy="925847"/>
              </a:xfrm>
              <a:custGeom>
                <a:avLst/>
                <a:gdLst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6723 w 1447873"/>
                  <a:gd name="connsiteY35" fmla="*/ 1013997 h 1172476"/>
                  <a:gd name="connsiteX36" fmla="*/ 956742 w 1447873"/>
                  <a:gd name="connsiteY36" fmla="*/ 863198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133909 w 1447873"/>
                  <a:gd name="connsiteY46" fmla="*/ 89738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6723 w 1447873"/>
                  <a:gd name="connsiteY35" fmla="*/ 1013997 h 1172476"/>
                  <a:gd name="connsiteX36" fmla="*/ 956742 w 1447873"/>
                  <a:gd name="connsiteY36" fmla="*/ 863198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133909 w 1447873"/>
                  <a:gd name="connsiteY46" fmla="*/ 89738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4341 w 1447873"/>
                  <a:gd name="connsiteY35" fmla="*/ 1016378 h 1172476"/>
                  <a:gd name="connsiteX36" fmla="*/ 956742 w 1447873"/>
                  <a:gd name="connsiteY36" fmla="*/ 863198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133909 w 1447873"/>
                  <a:gd name="connsiteY46" fmla="*/ 89738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4341 w 1447873"/>
                  <a:gd name="connsiteY35" fmla="*/ 1016378 h 1172476"/>
                  <a:gd name="connsiteX36" fmla="*/ 954360 w 1447873"/>
                  <a:gd name="connsiteY36" fmla="*/ 856055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133909 w 1447873"/>
                  <a:gd name="connsiteY46" fmla="*/ 89738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4341 w 1447873"/>
                  <a:gd name="connsiteY35" fmla="*/ 1016378 h 1172476"/>
                  <a:gd name="connsiteX36" fmla="*/ 954360 w 1447873"/>
                  <a:gd name="connsiteY36" fmla="*/ 856055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133909 w 1447873"/>
                  <a:gd name="connsiteY46" fmla="*/ 89738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4341 w 1447873"/>
                  <a:gd name="connsiteY35" fmla="*/ 1016378 h 1172476"/>
                  <a:gd name="connsiteX36" fmla="*/ 954360 w 1447873"/>
                  <a:gd name="connsiteY36" fmla="*/ 856055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092235 w 1447873"/>
                  <a:gd name="connsiteY46" fmla="*/ 92390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  <a:gd name="connsiteX0" fmla="*/ 1051713 w 1447873"/>
                  <a:gd name="connsiteY0" fmla="*/ 0 h 1172476"/>
                  <a:gd name="connsiteX1" fmla="*/ 836861 w 1447873"/>
                  <a:gd name="connsiteY1" fmla="*/ 204351 h 1172476"/>
                  <a:gd name="connsiteX2" fmla="*/ 656020 w 1447873"/>
                  <a:gd name="connsiteY2" fmla="*/ 250495 h 1172476"/>
                  <a:gd name="connsiteX3" fmla="*/ 522255 w 1447873"/>
                  <a:gd name="connsiteY3" fmla="*/ 223194 h 1172476"/>
                  <a:gd name="connsiteX4" fmla="*/ 462694 w 1447873"/>
                  <a:gd name="connsiteY4" fmla="*/ 225819 h 1172476"/>
                  <a:gd name="connsiteX5" fmla="*/ 280278 w 1447873"/>
                  <a:gd name="connsiteY5" fmla="*/ 293547 h 1172476"/>
                  <a:gd name="connsiteX6" fmla="*/ 165706 w 1447873"/>
                  <a:gd name="connsiteY6" fmla="*/ 350075 h 1172476"/>
                  <a:gd name="connsiteX7" fmla="*/ 142955 w 1447873"/>
                  <a:gd name="connsiteY7" fmla="*/ 384318 h 1172476"/>
                  <a:gd name="connsiteX8" fmla="*/ 172648 w 1447873"/>
                  <a:gd name="connsiteY8" fmla="*/ 416461 h 1172476"/>
                  <a:gd name="connsiteX9" fmla="*/ 243059 w 1447873"/>
                  <a:gd name="connsiteY9" fmla="*/ 412377 h 1172476"/>
                  <a:gd name="connsiteX10" fmla="*/ 426818 w 1447873"/>
                  <a:gd name="connsiteY10" fmla="*/ 355150 h 1172476"/>
                  <a:gd name="connsiteX11" fmla="*/ 539231 w 1447873"/>
                  <a:gd name="connsiteY11" fmla="*/ 362383 h 1172476"/>
                  <a:gd name="connsiteX12" fmla="*/ 560174 w 1447873"/>
                  <a:gd name="connsiteY12" fmla="*/ 375392 h 1172476"/>
                  <a:gd name="connsiteX13" fmla="*/ 544073 w 1447873"/>
                  <a:gd name="connsiteY13" fmla="*/ 393243 h 1172476"/>
                  <a:gd name="connsiteX14" fmla="*/ 278528 w 1447873"/>
                  <a:gd name="connsiteY14" fmla="*/ 542933 h 1172476"/>
                  <a:gd name="connsiteX15" fmla="*/ 73943 w 1447873"/>
                  <a:gd name="connsiteY15" fmla="*/ 704641 h 1172476"/>
                  <a:gd name="connsiteX16" fmla="*/ 15549 w 1447873"/>
                  <a:gd name="connsiteY16" fmla="*/ 757027 h 1172476"/>
                  <a:gd name="connsiteX17" fmla="*/ 4640 w 1447873"/>
                  <a:gd name="connsiteY17" fmla="*/ 807546 h 1172476"/>
                  <a:gd name="connsiteX18" fmla="*/ 47050 w 1447873"/>
                  <a:gd name="connsiteY18" fmla="*/ 833214 h 1172476"/>
                  <a:gd name="connsiteX19" fmla="*/ 127962 w 1447873"/>
                  <a:gd name="connsiteY19" fmla="*/ 803579 h 1172476"/>
                  <a:gd name="connsiteX20" fmla="*/ 433234 w 1447873"/>
                  <a:gd name="connsiteY20" fmla="*/ 614162 h 1172476"/>
                  <a:gd name="connsiteX21" fmla="*/ 458844 w 1447873"/>
                  <a:gd name="connsiteY21" fmla="*/ 611012 h 1172476"/>
                  <a:gd name="connsiteX22" fmla="*/ 445952 w 1447873"/>
                  <a:gd name="connsiteY22" fmla="*/ 634346 h 1172476"/>
                  <a:gd name="connsiteX23" fmla="*/ 394324 w 1447873"/>
                  <a:gd name="connsiteY23" fmla="*/ 707383 h 1172476"/>
                  <a:gd name="connsiteX24" fmla="*/ 258285 w 1447873"/>
                  <a:gd name="connsiteY24" fmla="*/ 982670 h 1172476"/>
                  <a:gd name="connsiteX25" fmla="*/ 196390 w 1447873"/>
                  <a:gd name="connsiteY25" fmla="*/ 1104418 h 1172476"/>
                  <a:gd name="connsiteX26" fmla="*/ 200182 w 1447873"/>
                  <a:gd name="connsiteY26" fmla="*/ 1155637 h 1172476"/>
                  <a:gd name="connsiteX27" fmla="*/ 255602 w 1447873"/>
                  <a:gd name="connsiteY27" fmla="*/ 1168412 h 1172476"/>
                  <a:gd name="connsiteX28" fmla="*/ 327705 w 1447873"/>
                  <a:gd name="connsiteY28" fmla="*/ 1108210 h 1172476"/>
                  <a:gd name="connsiteX29" fmla="*/ 477278 w 1447873"/>
                  <a:gd name="connsiteY29" fmla="*/ 869324 h 1172476"/>
                  <a:gd name="connsiteX30" fmla="*/ 674279 w 1447873"/>
                  <a:gd name="connsiteY30" fmla="*/ 664272 h 1172476"/>
                  <a:gd name="connsiteX31" fmla="*/ 719081 w 1447873"/>
                  <a:gd name="connsiteY31" fmla="*/ 644963 h 1172476"/>
                  <a:gd name="connsiteX32" fmla="*/ 775201 w 1447873"/>
                  <a:gd name="connsiteY32" fmla="*/ 699332 h 1172476"/>
                  <a:gd name="connsiteX33" fmla="*/ 755949 w 1447873"/>
                  <a:gd name="connsiteY33" fmla="*/ 837647 h 1172476"/>
                  <a:gd name="connsiteX34" fmla="*/ 765050 w 1447873"/>
                  <a:gd name="connsiteY34" fmla="*/ 878832 h 1172476"/>
                  <a:gd name="connsiteX35" fmla="*/ 914341 w 1447873"/>
                  <a:gd name="connsiteY35" fmla="*/ 1016378 h 1172476"/>
                  <a:gd name="connsiteX36" fmla="*/ 954360 w 1447873"/>
                  <a:gd name="connsiteY36" fmla="*/ 856055 h 1172476"/>
                  <a:gd name="connsiteX37" fmla="*/ 937083 w 1447873"/>
                  <a:gd name="connsiteY37" fmla="*/ 796987 h 1172476"/>
                  <a:gd name="connsiteX38" fmla="*/ 951550 w 1447873"/>
                  <a:gd name="connsiteY38" fmla="*/ 708433 h 1172476"/>
                  <a:gd name="connsiteX39" fmla="*/ 980835 w 1447873"/>
                  <a:gd name="connsiteY39" fmla="*/ 630612 h 1172476"/>
                  <a:gd name="connsiteX40" fmla="*/ 1025520 w 1447873"/>
                  <a:gd name="connsiteY40" fmla="*/ 569826 h 1172476"/>
                  <a:gd name="connsiteX41" fmla="*/ 1065247 w 1447873"/>
                  <a:gd name="connsiteY41" fmla="*/ 555301 h 1172476"/>
                  <a:gd name="connsiteX42" fmla="*/ 1189444 w 1447873"/>
                  <a:gd name="connsiteY42" fmla="*/ 610370 h 1172476"/>
                  <a:gd name="connsiteX43" fmla="*/ 1207120 w 1447873"/>
                  <a:gd name="connsiteY43" fmla="*/ 655639 h 1172476"/>
                  <a:gd name="connsiteX44" fmla="*/ 1186878 w 1447873"/>
                  <a:gd name="connsiteY44" fmla="*/ 760877 h 1172476"/>
                  <a:gd name="connsiteX45" fmla="*/ 1141726 w 1447873"/>
                  <a:gd name="connsiteY45" fmla="*/ 811221 h 1172476"/>
                  <a:gd name="connsiteX46" fmla="*/ 1092235 w 1447873"/>
                  <a:gd name="connsiteY46" fmla="*/ 923903 h 1172476"/>
                  <a:gd name="connsiteX47" fmla="*/ 1263064 w 1447873"/>
                  <a:gd name="connsiteY47" fmla="*/ 915117 h 1172476"/>
                  <a:gd name="connsiteX48" fmla="*/ 1362352 w 1447873"/>
                  <a:gd name="connsiteY48" fmla="*/ 782636 h 1172476"/>
                  <a:gd name="connsiteX49" fmla="*/ 1447873 w 1447873"/>
                  <a:gd name="connsiteY49" fmla="*/ 321840 h 1172476"/>
                  <a:gd name="connsiteX50" fmla="*/ 1051713 w 1447873"/>
                  <a:gd name="connsiteY50" fmla="*/ 0 h 1172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47873" h="1172476">
                    <a:moveTo>
                      <a:pt x="1051713" y="0"/>
                    </a:moveTo>
                    <a:cubicBezTo>
                      <a:pt x="986610" y="75020"/>
                      <a:pt x="911882" y="139540"/>
                      <a:pt x="836861" y="204351"/>
                    </a:cubicBezTo>
                    <a:cubicBezTo>
                      <a:pt x="782376" y="251370"/>
                      <a:pt x="723515" y="263679"/>
                      <a:pt x="656020" y="250495"/>
                    </a:cubicBezTo>
                    <a:cubicBezTo>
                      <a:pt x="611335" y="241745"/>
                      <a:pt x="566591" y="233286"/>
                      <a:pt x="522255" y="223194"/>
                    </a:cubicBezTo>
                    <a:cubicBezTo>
                      <a:pt x="501721" y="218527"/>
                      <a:pt x="482762" y="218177"/>
                      <a:pt x="462694" y="225819"/>
                    </a:cubicBezTo>
                    <a:cubicBezTo>
                      <a:pt x="402083" y="248862"/>
                      <a:pt x="340364" y="269104"/>
                      <a:pt x="280278" y="293547"/>
                    </a:cubicBezTo>
                    <a:cubicBezTo>
                      <a:pt x="240901" y="309589"/>
                      <a:pt x="203624" y="330765"/>
                      <a:pt x="165706" y="350075"/>
                    </a:cubicBezTo>
                    <a:cubicBezTo>
                      <a:pt x="152055" y="357017"/>
                      <a:pt x="141438" y="367984"/>
                      <a:pt x="142955" y="384318"/>
                    </a:cubicBezTo>
                    <a:cubicBezTo>
                      <a:pt x="144530" y="401527"/>
                      <a:pt x="156430" y="412202"/>
                      <a:pt x="172648" y="416461"/>
                    </a:cubicBezTo>
                    <a:cubicBezTo>
                      <a:pt x="196390" y="422703"/>
                      <a:pt x="221533" y="427370"/>
                      <a:pt x="243059" y="412377"/>
                    </a:cubicBezTo>
                    <a:cubicBezTo>
                      <a:pt x="298537" y="373701"/>
                      <a:pt x="362531" y="364892"/>
                      <a:pt x="426818" y="355150"/>
                    </a:cubicBezTo>
                    <a:cubicBezTo>
                      <a:pt x="465203" y="349316"/>
                      <a:pt x="502130" y="354625"/>
                      <a:pt x="539231" y="362383"/>
                    </a:cubicBezTo>
                    <a:cubicBezTo>
                      <a:pt x="547632" y="364134"/>
                      <a:pt x="558307" y="365592"/>
                      <a:pt x="560174" y="375392"/>
                    </a:cubicBezTo>
                    <a:cubicBezTo>
                      <a:pt x="562216" y="386068"/>
                      <a:pt x="551599" y="389685"/>
                      <a:pt x="544073" y="393243"/>
                    </a:cubicBezTo>
                    <a:cubicBezTo>
                      <a:pt x="451902" y="436704"/>
                      <a:pt x="365915" y="491131"/>
                      <a:pt x="278528" y="542933"/>
                    </a:cubicBezTo>
                    <a:cubicBezTo>
                      <a:pt x="203216" y="587560"/>
                      <a:pt x="145405" y="654764"/>
                      <a:pt x="73943" y="704641"/>
                    </a:cubicBezTo>
                    <a:cubicBezTo>
                      <a:pt x="52651" y="719517"/>
                      <a:pt x="33575" y="738126"/>
                      <a:pt x="15549" y="757027"/>
                    </a:cubicBezTo>
                    <a:cubicBezTo>
                      <a:pt x="2540" y="770619"/>
                      <a:pt x="-5627" y="788470"/>
                      <a:pt x="4640" y="807546"/>
                    </a:cubicBezTo>
                    <a:cubicBezTo>
                      <a:pt x="13449" y="823763"/>
                      <a:pt x="28616" y="836014"/>
                      <a:pt x="47050" y="833214"/>
                    </a:cubicBezTo>
                    <a:cubicBezTo>
                      <a:pt x="75577" y="828955"/>
                      <a:pt x="104686" y="822246"/>
                      <a:pt x="127962" y="803579"/>
                    </a:cubicBezTo>
                    <a:cubicBezTo>
                      <a:pt x="222117" y="728092"/>
                      <a:pt x="321930" y="661881"/>
                      <a:pt x="433234" y="614162"/>
                    </a:cubicBezTo>
                    <a:cubicBezTo>
                      <a:pt x="441285" y="610720"/>
                      <a:pt x="451902" y="599869"/>
                      <a:pt x="458844" y="611012"/>
                    </a:cubicBezTo>
                    <a:cubicBezTo>
                      <a:pt x="465028" y="620812"/>
                      <a:pt x="452836" y="628279"/>
                      <a:pt x="445952" y="634346"/>
                    </a:cubicBezTo>
                    <a:cubicBezTo>
                      <a:pt x="422909" y="654764"/>
                      <a:pt x="409900" y="681540"/>
                      <a:pt x="394324" y="707383"/>
                    </a:cubicBezTo>
                    <a:cubicBezTo>
                      <a:pt x="341180" y="795412"/>
                      <a:pt x="305770" y="892016"/>
                      <a:pt x="258285" y="982670"/>
                    </a:cubicBezTo>
                    <a:cubicBezTo>
                      <a:pt x="237167" y="1022981"/>
                      <a:pt x="216925" y="1063816"/>
                      <a:pt x="196390" y="1104418"/>
                    </a:cubicBezTo>
                    <a:cubicBezTo>
                      <a:pt x="187348" y="1122210"/>
                      <a:pt x="185657" y="1139653"/>
                      <a:pt x="200182" y="1155637"/>
                    </a:cubicBezTo>
                    <a:cubicBezTo>
                      <a:pt x="215641" y="1172613"/>
                      <a:pt x="234017" y="1176521"/>
                      <a:pt x="255602" y="1168412"/>
                    </a:cubicBezTo>
                    <a:cubicBezTo>
                      <a:pt x="286753" y="1156745"/>
                      <a:pt x="311954" y="1137494"/>
                      <a:pt x="327705" y="1108210"/>
                    </a:cubicBezTo>
                    <a:cubicBezTo>
                      <a:pt x="372390" y="1025314"/>
                      <a:pt x="422968" y="946035"/>
                      <a:pt x="477278" y="869324"/>
                    </a:cubicBezTo>
                    <a:cubicBezTo>
                      <a:pt x="532581" y="791270"/>
                      <a:pt x="606609" y="730717"/>
                      <a:pt x="674279" y="664272"/>
                    </a:cubicBezTo>
                    <a:cubicBezTo>
                      <a:pt x="686413" y="652372"/>
                      <a:pt x="702805" y="646072"/>
                      <a:pt x="719081" y="644963"/>
                    </a:cubicBezTo>
                    <a:cubicBezTo>
                      <a:pt x="759450" y="642280"/>
                      <a:pt x="784943" y="651963"/>
                      <a:pt x="775201" y="699332"/>
                    </a:cubicBezTo>
                    <a:cubicBezTo>
                      <a:pt x="765867" y="744834"/>
                      <a:pt x="761667" y="791445"/>
                      <a:pt x="755949" y="837647"/>
                    </a:cubicBezTo>
                    <a:cubicBezTo>
                      <a:pt x="754199" y="852056"/>
                      <a:pt x="738651" y="849043"/>
                      <a:pt x="765050" y="878832"/>
                    </a:cubicBezTo>
                    <a:cubicBezTo>
                      <a:pt x="791449" y="908621"/>
                      <a:pt x="854314" y="981960"/>
                      <a:pt x="914341" y="1016378"/>
                    </a:cubicBezTo>
                    <a:cubicBezTo>
                      <a:pt x="907691" y="970584"/>
                      <a:pt x="903761" y="900821"/>
                      <a:pt x="954360" y="856055"/>
                    </a:cubicBezTo>
                    <a:cubicBezTo>
                      <a:pt x="919359" y="826887"/>
                      <a:pt x="937551" y="821591"/>
                      <a:pt x="937083" y="796987"/>
                    </a:cubicBezTo>
                    <a:cubicBezTo>
                      <a:pt x="936615" y="772383"/>
                      <a:pt x="950500" y="738651"/>
                      <a:pt x="951550" y="708433"/>
                    </a:cubicBezTo>
                    <a:cubicBezTo>
                      <a:pt x="952600" y="679498"/>
                      <a:pt x="965084" y="654064"/>
                      <a:pt x="980835" y="630612"/>
                    </a:cubicBezTo>
                    <a:cubicBezTo>
                      <a:pt x="994894" y="609786"/>
                      <a:pt x="1011695" y="590769"/>
                      <a:pt x="1025520" y="569826"/>
                    </a:cubicBezTo>
                    <a:cubicBezTo>
                      <a:pt x="1035846" y="554134"/>
                      <a:pt x="1048563" y="550692"/>
                      <a:pt x="1065247" y="555301"/>
                    </a:cubicBezTo>
                    <a:cubicBezTo>
                      <a:pt x="1109349" y="567551"/>
                      <a:pt x="1150301" y="586802"/>
                      <a:pt x="1189444" y="610370"/>
                    </a:cubicBezTo>
                    <a:cubicBezTo>
                      <a:pt x="1207237" y="621045"/>
                      <a:pt x="1209979" y="637088"/>
                      <a:pt x="1207120" y="655639"/>
                    </a:cubicBezTo>
                    <a:cubicBezTo>
                      <a:pt x="1201637" y="690932"/>
                      <a:pt x="1190786" y="725000"/>
                      <a:pt x="1186878" y="760877"/>
                    </a:cubicBezTo>
                    <a:cubicBezTo>
                      <a:pt x="1184311" y="784211"/>
                      <a:pt x="1155085" y="793195"/>
                      <a:pt x="1141726" y="811221"/>
                    </a:cubicBezTo>
                    <a:cubicBezTo>
                      <a:pt x="1120083" y="845697"/>
                      <a:pt x="1069841" y="879323"/>
                      <a:pt x="1092235" y="923903"/>
                    </a:cubicBezTo>
                    <a:cubicBezTo>
                      <a:pt x="1129089" y="997269"/>
                      <a:pt x="1219254" y="939035"/>
                      <a:pt x="1263064" y="915117"/>
                    </a:cubicBezTo>
                    <a:cubicBezTo>
                      <a:pt x="1320117" y="888749"/>
                      <a:pt x="1345085" y="845056"/>
                      <a:pt x="1362352" y="782636"/>
                    </a:cubicBezTo>
                    <a:cubicBezTo>
                      <a:pt x="1404238" y="631021"/>
                      <a:pt x="1422030" y="475905"/>
                      <a:pt x="1447873" y="321840"/>
                    </a:cubicBezTo>
                    <a:cubicBezTo>
                      <a:pt x="1330268" y="215727"/>
                      <a:pt x="1184428" y="99055"/>
                      <a:pt x="1051713" y="0"/>
                    </a:cubicBezTo>
                    <a:close/>
                  </a:path>
                </a:pathLst>
              </a:custGeom>
              <a:solidFill>
                <a:srgbClr val="FEB69E"/>
              </a:solidFill>
              <a:ln w="58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AC16B579-FA52-47EE-A3A7-FBCCD19D8298}"/>
              </a:ext>
            </a:extLst>
          </p:cNvPr>
          <p:cNvGrpSpPr/>
          <p:nvPr/>
        </p:nvGrpSpPr>
        <p:grpSpPr>
          <a:xfrm>
            <a:off x="3641868" y="4635189"/>
            <a:ext cx="2188646" cy="2014402"/>
            <a:chOff x="5218050" y="1976500"/>
            <a:chExt cx="2188646" cy="2014402"/>
          </a:xfrm>
        </p:grpSpPr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65160541-79EE-45B7-A918-6D67AE72DBBB}"/>
                </a:ext>
              </a:extLst>
            </p:cNvPr>
            <p:cNvGrpSpPr/>
            <p:nvPr/>
          </p:nvGrpSpPr>
          <p:grpSpPr>
            <a:xfrm>
              <a:off x="5218050" y="1976500"/>
              <a:ext cx="1638655" cy="2014402"/>
              <a:chOff x="5083095" y="1989555"/>
              <a:chExt cx="1638655" cy="2014402"/>
            </a:xfrm>
          </p:grpSpPr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D8980A3F-8918-4315-AF25-475F741C26E6}"/>
                  </a:ext>
                </a:extLst>
              </p:cNvPr>
              <p:cNvSpPr/>
              <p:nvPr/>
            </p:nvSpPr>
            <p:spPr>
              <a:xfrm>
                <a:off x="5083095" y="1989555"/>
                <a:ext cx="1638655" cy="2014402"/>
              </a:xfrm>
              <a:custGeom>
                <a:avLst/>
                <a:gdLst>
                  <a:gd name="connsiteX0" fmla="*/ 1225228 w 1638655"/>
                  <a:gd name="connsiteY0" fmla="*/ 318 h 2014402"/>
                  <a:gd name="connsiteX1" fmla="*/ 1302192 w 1638655"/>
                  <a:gd name="connsiteY1" fmla="*/ 108875 h 2014402"/>
                  <a:gd name="connsiteX2" fmla="*/ 1535161 w 1638655"/>
                  <a:gd name="connsiteY2" fmla="*/ 1269792 h 2014402"/>
                  <a:gd name="connsiteX3" fmla="*/ 1533072 w 1638655"/>
                  <a:gd name="connsiteY3" fmla="*/ 1273336 h 2014402"/>
                  <a:gd name="connsiteX4" fmla="*/ 1573684 w 1638655"/>
                  <a:gd name="connsiteY4" fmla="*/ 1502524 h 2014402"/>
                  <a:gd name="connsiteX5" fmla="*/ 1582752 w 1638655"/>
                  <a:gd name="connsiteY5" fmla="*/ 1495963 h 2014402"/>
                  <a:gd name="connsiteX6" fmla="*/ 1635253 w 1638655"/>
                  <a:gd name="connsiteY6" fmla="*/ 1754163 h 2014402"/>
                  <a:gd name="connsiteX7" fmla="*/ 1547625 w 1638655"/>
                  <a:gd name="connsiteY7" fmla="*/ 1889608 h 2014402"/>
                  <a:gd name="connsiteX8" fmla="*/ 921464 w 1638655"/>
                  <a:gd name="connsiteY8" fmla="*/ 2014402 h 2014402"/>
                  <a:gd name="connsiteX9" fmla="*/ 247561 w 1638655"/>
                  <a:gd name="connsiteY9" fmla="*/ 1560324 h 2014402"/>
                  <a:gd name="connsiteX10" fmla="*/ 105467 w 1638655"/>
                  <a:gd name="connsiteY10" fmla="*/ 825685 h 2014402"/>
                  <a:gd name="connsiteX11" fmla="*/ 6886 w 1638655"/>
                  <a:gd name="connsiteY11" fmla="*/ 349171 h 2014402"/>
                  <a:gd name="connsiteX12" fmla="*/ 48132 w 1638655"/>
                  <a:gd name="connsiteY12" fmla="*/ 238126 h 2014402"/>
                  <a:gd name="connsiteX13" fmla="*/ 47980 w 1638655"/>
                  <a:gd name="connsiteY13" fmla="*/ 238503 h 2014402"/>
                  <a:gd name="connsiteX14" fmla="*/ 1184423 w 1638655"/>
                  <a:gd name="connsiteY14" fmla="*/ 3721 h 2014402"/>
                  <a:gd name="connsiteX15" fmla="*/ 1225228 w 1638655"/>
                  <a:gd name="connsiteY15" fmla="*/ 318 h 2014402"/>
                  <a:gd name="connsiteX0" fmla="*/ 1225228 w 1638655"/>
                  <a:gd name="connsiteY0" fmla="*/ 318 h 2014402"/>
                  <a:gd name="connsiteX1" fmla="*/ 1302192 w 1638655"/>
                  <a:gd name="connsiteY1" fmla="*/ 108875 h 2014402"/>
                  <a:gd name="connsiteX2" fmla="*/ 1535161 w 1638655"/>
                  <a:gd name="connsiteY2" fmla="*/ 1269792 h 2014402"/>
                  <a:gd name="connsiteX3" fmla="*/ 1573684 w 1638655"/>
                  <a:gd name="connsiteY3" fmla="*/ 1502524 h 2014402"/>
                  <a:gd name="connsiteX4" fmla="*/ 1582752 w 1638655"/>
                  <a:gd name="connsiteY4" fmla="*/ 1495963 h 2014402"/>
                  <a:gd name="connsiteX5" fmla="*/ 1635253 w 1638655"/>
                  <a:gd name="connsiteY5" fmla="*/ 1754163 h 2014402"/>
                  <a:gd name="connsiteX6" fmla="*/ 1547625 w 1638655"/>
                  <a:gd name="connsiteY6" fmla="*/ 1889608 h 2014402"/>
                  <a:gd name="connsiteX7" fmla="*/ 921464 w 1638655"/>
                  <a:gd name="connsiteY7" fmla="*/ 2014402 h 2014402"/>
                  <a:gd name="connsiteX8" fmla="*/ 247561 w 1638655"/>
                  <a:gd name="connsiteY8" fmla="*/ 1560324 h 2014402"/>
                  <a:gd name="connsiteX9" fmla="*/ 105467 w 1638655"/>
                  <a:gd name="connsiteY9" fmla="*/ 825685 h 2014402"/>
                  <a:gd name="connsiteX10" fmla="*/ 6886 w 1638655"/>
                  <a:gd name="connsiteY10" fmla="*/ 349171 h 2014402"/>
                  <a:gd name="connsiteX11" fmla="*/ 48132 w 1638655"/>
                  <a:gd name="connsiteY11" fmla="*/ 238126 h 2014402"/>
                  <a:gd name="connsiteX12" fmla="*/ 47980 w 1638655"/>
                  <a:gd name="connsiteY12" fmla="*/ 238503 h 2014402"/>
                  <a:gd name="connsiteX13" fmla="*/ 1184423 w 1638655"/>
                  <a:gd name="connsiteY13" fmla="*/ 3721 h 2014402"/>
                  <a:gd name="connsiteX14" fmla="*/ 1225228 w 1638655"/>
                  <a:gd name="connsiteY14" fmla="*/ 318 h 2014402"/>
                  <a:gd name="connsiteX0" fmla="*/ 1225228 w 1638655"/>
                  <a:gd name="connsiteY0" fmla="*/ 318 h 2014402"/>
                  <a:gd name="connsiteX1" fmla="*/ 1302192 w 1638655"/>
                  <a:gd name="connsiteY1" fmla="*/ 108875 h 2014402"/>
                  <a:gd name="connsiteX2" fmla="*/ 1535161 w 1638655"/>
                  <a:gd name="connsiteY2" fmla="*/ 1269792 h 2014402"/>
                  <a:gd name="connsiteX3" fmla="*/ 1573684 w 1638655"/>
                  <a:gd name="connsiteY3" fmla="*/ 1502524 h 2014402"/>
                  <a:gd name="connsiteX4" fmla="*/ 1635253 w 1638655"/>
                  <a:gd name="connsiteY4" fmla="*/ 1754163 h 2014402"/>
                  <a:gd name="connsiteX5" fmla="*/ 1547625 w 1638655"/>
                  <a:gd name="connsiteY5" fmla="*/ 1889608 h 2014402"/>
                  <a:gd name="connsiteX6" fmla="*/ 921464 w 1638655"/>
                  <a:gd name="connsiteY6" fmla="*/ 2014402 h 2014402"/>
                  <a:gd name="connsiteX7" fmla="*/ 247561 w 1638655"/>
                  <a:gd name="connsiteY7" fmla="*/ 1560324 h 2014402"/>
                  <a:gd name="connsiteX8" fmla="*/ 105467 w 1638655"/>
                  <a:gd name="connsiteY8" fmla="*/ 825685 h 2014402"/>
                  <a:gd name="connsiteX9" fmla="*/ 6886 w 1638655"/>
                  <a:gd name="connsiteY9" fmla="*/ 349171 h 2014402"/>
                  <a:gd name="connsiteX10" fmla="*/ 48132 w 1638655"/>
                  <a:gd name="connsiteY10" fmla="*/ 238126 h 2014402"/>
                  <a:gd name="connsiteX11" fmla="*/ 47980 w 1638655"/>
                  <a:gd name="connsiteY11" fmla="*/ 238503 h 2014402"/>
                  <a:gd name="connsiteX12" fmla="*/ 1184423 w 1638655"/>
                  <a:gd name="connsiteY12" fmla="*/ 3721 h 2014402"/>
                  <a:gd name="connsiteX13" fmla="*/ 1225228 w 1638655"/>
                  <a:gd name="connsiteY13" fmla="*/ 318 h 2014402"/>
                  <a:gd name="connsiteX0" fmla="*/ 1225228 w 1638655"/>
                  <a:gd name="connsiteY0" fmla="*/ 318 h 2014402"/>
                  <a:gd name="connsiteX1" fmla="*/ 1302192 w 1638655"/>
                  <a:gd name="connsiteY1" fmla="*/ 108875 h 2014402"/>
                  <a:gd name="connsiteX2" fmla="*/ 1535161 w 1638655"/>
                  <a:gd name="connsiteY2" fmla="*/ 1269792 h 2014402"/>
                  <a:gd name="connsiteX3" fmla="*/ 1635253 w 1638655"/>
                  <a:gd name="connsiteY3" fmla="*/ 1754163 h 2014402"/>
                  <a:gd name="connsiteX4" fmla="*/ 1547625 w 1638655"/>
                  <a:gd name="connsiteY4" fmla="*/ 1889608 h 2014402"/>
                  <a:gd name="connsiteX5" fmla="*/ 921464 w 1638655"/>
                  <a:gd name="connsiteY5" fmla="*/ 2014402 h 2014402"/>
                  <a:gd name="connsiteX6" fmla="*/ 247561 w 1638655"/>
                  <a:gd name="connsiteY6" fmla="*/ 1560324 h 2014402"/>
                  <a:gd name="connsiteX7" fmla="*/ 105467 w 1638655"/>
                  <a:gd name="connsiteY7" fmla="*/ 825685 h 2014402"/>
                  <a:gd name="connsiteX8" fmla="*/ 6886 w 1638655"/>
                  <a:gd name="connsiteY8" fmla="*/ 349171 h 2014402"/>
                  <a:gd name="connsiteX9" fmla="*/ 48132 w 1638655"/>
                  <a:gd name="connsiteY9" fmla="*/ 238126 h 2014402"/>
                  <a:gd name="connsiteX10" fmla="*/ 47980 w 1638655"/>
                  <a:gd name="connsiteY10" fmla="*/ 238503 h 2014402"/>
                  <a:gd name="connsiteX11" fmla="*/ 1184423 w 1638655"/>
                  <a:gd name="connsiteY11" fmla="*/ 3721 h 2014402"/>
                  <a:gd name="connsiteX12" fmla="*/ 1225228 w 1638655"/>
                  <a:gd name="connsiteY12" fmla="*/ 318 h 201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38655" h="2014402">
                    <a:moveTo>
                      <a:pt x="1225228" y="318"/>
                    </a:moveTo>
                    <a:cubicBezTo>
                      <a:pt x="1261782" y="3381"/>
                      <a:pt x="1286045" y="29273"/>
                      <a:pt x="1302192" y="108875"/>
                    </a:cubicBezTo>
                    <a:cubicBezTo>
                      <a:pt x="1326969" y="231705"/>
                      <a:pt x="1495426" y="1071723"/>
                      <a:pt x="1535161" y="1269792"/>
                    </a:cubicBezTo>
                    <a:lnTo>
                      <a:pt x="1635253" y="1754163"/>
                    </a:lnTo>
                    <a:cubicBezTo>
                      <a:pt x="1647339" y="1823132"/>
                      <a:pt x="1629286" y="1876540"/>
                      <a:pt x="1547625" y="1889608"/>
                    </a:cubicBezTo>
                    <a:cubicBezTo>
                      <a:pt x="1481073" y="1900033"/>
                      <a:pt x="1064086" y="1986226"/>
                      <a:pt x="921464" y="2014402"/>
                    </a:cubicBezTo>
                    <a:lnTo>
                      <a:pt x="247561" y="1560324"/>
                    </a:lnTo>
                    <a:cubicBezTo>
                      <a:pt x="199667" y="1321765"/>
                      <a:pt x="153965" y="1064093"/>
                      <a:pt x="105467" y="825685"/>
                    </a:cubicBezTo>
                    <a:cubicBezTo>
                      <a:pt x="73135" y="666747"/>
                      <a:pt x="39746" y="508035"/>
                      <a:pt x="6886" y="349171"/>
                    </a:cubicBezTo>
                    <a:cubicBezTo>
                      <a:pt x="1976" y="305886"/>
                      <a:pt x="-18723" y="254896"/>
                      <a:pt x="48132" y="238126"/>
                    </a:cubicBezTo>
                    <a:lnTo>
                      <a:pt x="47980" y="238503"/>
                    </a:lnTo>
                    <a:cubicBezTo>
                      <a:pt x="106147" y="225284"/>
                      <a:pt x="900237" y="58715"/>
                      <a:pt x="1184423" y="3721"/>
                    </a:cubicBezTo>
                    <a:cubicBezTo>
                      <a:pt x="1199493" y="813"/>
                      <a:pt x="1213044" y="-703"/>
                      <a:pt x="1225228" y="318"/>
                    </a:cubicBez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Freeform: Shape 57">
                <a:extLst>
                  <a:ext uri="{FF2B5EF4-FFF2-40B4-BE49-F238E27FC236}">
                    <a16:creationId xmlns:a16="http://schemas.microsoft.com/office/drawing/2014/main" id="{148E4925-32CD-4F5A-95B0-797A36847E69}"/>
                  </a:ext>
                </a:extLst>
              </p:cNvPr>
              <p:cNvSpPr/>
              <p:nvPr/>
            </p:nvSpPr>
            <p:spPr>
              <a:xfrm>
                <a:off x="5330731" y="3453573"/>
                <a:ext cx="673903" cy="550157"/>
              </a:xfrm>
              <a:custGeom>
                <a:avLst/>
                <a:gdLst>
                  <a:gd name="connsiteX0" fmla="*/ 849725 w 849725"/>
                  <a:gd name="connsiteY0" fmla="*/ 693694 h 693693"/>
                  <a:gd name="connsiteX1" fmla="*/ 0 w 849725"/>
                  <a:gd name="connsiteY1" fmla="*/ 121146 h 693693"/>
                  <a:gd name="connsiteX2" fmla="*/ 575977 w 849725"/>
                  <a:gd name="connsiteY2" fmla="*/ 3893 h 693693"/>
                  <a:gd name="connsiteX3" fmla="*/ 733425 w 849725"/>
                  <a:gd name="connsiteY3" fmla="*/ 100096 h 693693"/>
                  <a:gd name="connsiteX4" fmla="*/ 849725 w 849725"/>
                  <a:gd name="connsiteY4" fmla="*/ 693694 h 69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9725" h="693693">
                    <a:moveTo>
                      <a:pt x="849725" y="693694"/>
                    </a:moveTo>
                    <a:cubicBezTo>
                      <a:pt x="731806" y="623781"/>
                      <a:pt x="28861" y="145054"/>
                      <a:pt x="0" y="121146"/>
                    </a:cubicBezTo>
                    <a:cubicBezTo>
                      <a:pt x="79820" y="102191"/>
                      <a:pt x="436721" y="31897"/>
                      <a:pt x="575977" y="3893"/>
                    </a:cubicBezTo>
                    <a:cubicBezTo>
                      <a:pt x="657034" y="-12394"/>
                      <a:pt x="717613" y="22943"/>
                      <a:pt x="733425" y="100096"/>
                    </a:cubicBezTo>
                    <a:cubicBezTo>
                      <a:pt x="772573" y="291548"/>
                      <a:pt x="849249" y="687407"/>
                      <a:pt x="849725" y="69369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78">
                <a:extLst>
                  <a:ext uri="{FF2B5EF4-FFF2-40B4-BE49-F238E27FC236}">
                    <a16:creationId xmlns:a16="http://schemas.microsoft.com/office/drawing/2014/main" id="{0C0019C8-145B-47D9-B88E-E1D75741B714}"/>
                  </a:ext>
                </a:extLst>
              </p:cNvPr>
              <p:cNvSpPr/>
              <p:nvPr/>
            </p:nvSpPr>
            <p:spPr>
              <a:xfrm>
                <a:off x="5478843" y="2995580"/>
                <a:ext cx="882876" cy="219446"/>
              </a:xfrm>
              <a:custGeom>
                <a:avLst/>
                <a:gdLst>
                  <a:gd name="connsiteX0" fmla="*/ 31749 w 1113219"/>
                  <a:gd name="connsiteY0" fmla="*/ 276671 h 276699"/>
                  <a:gd name="connsiteX1" fmla="*/ 793 w 1113219"/>
                  <a:gd name="connsiteY1" fmla="*/ 251716 h 276699"/>
                  <a:gd name="connsiteX2" fmla="*/ 32701 w 1113219"/>
                  <a:gd name="connsiteY2" fmla="*/ 212949 h 276699"/>
                  <a:gd name="connsiteX3" fmla="*/ 251300 w 1113219"/>
                  <a:gd name="connsiteY3" fmla="*/ 167515 h 276699"/>
                  <a:gd name="connsiteX4" fmla="*/ 1033588 w 1113219"/>
                  <a:gd name="connsiteY4" fmla="*/ 10352 h 276699"/>
                  <a:gd name="connsiteX5" fmla="*/ 1112455 w 1113219"/>
                  <a:gd name="connsiteY5" fmla="*/ 28640 h 276699"/>
                  <a:gd name="connsiteX6" fmla="*/ 1046447 w 1113219"/>
                  <a:gd name="connsiteY6" fmla="*/ 71217 h 276699"/>
                  <a:gd name="connsiteX7" fmla="*/ 78326 w 1113219"/>
                  <a:gd name="connsiteY7" fmla="*/ 268385 h 276699"/>
                  <a:gd name="connsiteX8" fmla="*/ 31749 w 1113219"/>
                  <a:gd name="connsiteY8" fmla="*/ 276671 h 276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13219" h="276699">
                    <a:moveTo>
                      <a:pt x="31749" y="276671"/>
                    </a:moveTo>
                    <a:cubicBezTo>
                      <a:pt x="18128" y="277243"/>
                      <a:pt x="4221" y="269242"/>
                      <a:pt x="793" y="251716"/>
                    </a:cubicBezTo>
                    <a:cubicBezTo>
                      <a:pt x="-3780" y="228094"/>
                      <a:pt x="12032" y="217331"/>
                      <a:pt x="32701" y="212949"/>
                    </a:cubicBezTo>
                    <a:cubicBezTo>
                      <a:pt x="105472" y="197614"/>
                      <a:pt x="178338" y="182279"/>
                      <a:pt x="251300" y="167515"/>
                    </a:cubicBezTo>
                    <a:cubicBezTo>
                      <a:pt x="511999" y="114842"/>
                      <a:pt x="772698" y="62168"/>
                      <a:pt x="1033588" y="10352"/>
                    </a:cubicBezTo>
                    <a:cubicBezTo>
                      <a:pt x="1062068" y="4733"/>
                      <a:pt x="1104454" y="-17651"/>
                      <a:pt x="1112455" y="28640"/>
                    </a:cubicBezTo>
                    <a:cubicBezTo>
                      <a:pt x="1119694" y="70455"/>
                      <a:pt x="1073784" y="65597"/>
                      <a:pt x="1046447" y="71217"/>
                    </a:cubicBezTo>
                    <a:cubicBezTo>
                      <a:pt x="723835" y="137321"/>
                      <a:pt x="401128" y="202853"/>
                      <a:pt x="78326" y="268385"/>
                    </a:cubicBezTo>
                    <a:cubicBezTo>
                      <a:pt x="64420" y="271147"/>
                      <a:pt x="50322" y="273338"/>
                      <a:pt x="31749" y="276671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79">
                <a:extLst>
                  <a:ext uri="{FF2B5EF4-FFF2-40B4-BE49-F238E27FC236}">
                    <a16:creationId xmlns:a16="http://schemas.microsoft.com/office/drawing/2014/main" id="{BD1C9429-7D97-47E5-9977-8D6C66E6FC8B}"/>
                  </a:ext>
                </a:extLst>
              </p:cNvPr>
              <p:cNvSpPr/>
              <p:nvPr/>
            </p:nvSpPr>
            <p:spPr>
              <a:xfrm>
                <a:off x="5442587" y="2817368"/>
                <a:ext cx="883807" cy="216488"/>
              </a:xfrm>
              <a:custGeom>
                <a:avLst/>
                <a:gdLst>
                  <a:gd name="connsiteX0" fmla="*/ 37268 w 1114393"/>
                  <a:gd name="connsiteY0" fmla="*/ 272971 h 272970"/>
                  <a:gd name="connsiteX1" fmla="*/ 215 w 1114393"/>
                  <a:gd name="connsiteY1" fmla="*/ 244205 h 272970"/>
                  <a:gd name="connsiteX2" fmla="*/ 35934 w 1114393"/>
                  <a:gd name="connsiteY2" fmla="*/ 208582 h 272970"/>
                  <a:gd name="connsiteX3" fmla="*/ 352259 w 1114393"/>
                  <a:gd name="connsiteY3" fmla="*/ 143812 h 272970"/>
                  <a:gd name="connsiteX4" fmla="*/ 1050537 w 1114393"/>
                  <a:gd name="connsiteY4" fmla="*/ 2746 h 272970"/>
                  <a:gd name="connsiteX5" fmla="*/ 1092828 w 1114393"/>
                  <a:gd name="connsiteY5" fmla="*/ 841 h 272970"/>
                  <a:gd name="connsiteX6" fmla="*/ 1114355 w 1114393"/>
                  <a:gd name="connsiteY6" fmla="*/ 27797 h 272970"/>
                  <a:gd name="connsiteX7" fmla="*/ 1075493 w 1114393"/>
                  <a:gd name="connsiteY7" fmla="*/ 62468 h 272970"/>
                  <a:gd name="connsiteX8" fmla="*/ 838034 w 1114393"/>
                  <a:gd name="connsiteY8" fmla="*/ 110284 h 272970"/>
                  <a:gd name="connsiteX9" fmla="*/ 60604 w 1114393"/>
                  <a:gd name="connsiteY9" fmla="*/ 267541 h 272970"/>
                  <a:gd name="connsiteX10" fmla="*/ 37268 w 1114393"/>
                  <a:gd name="connsiteY10" fmla="*/ 272971 h 272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4393" h="272970">
                    <a:moveTo>
                      <a:pt x="37268" y="272971"/>
                    </a:moveTo>
                    <a:cubicBezTo>
                      <a:pt x="17837" y="272685"/>
                      <a:pt x="2216" y="264874"/>
                      <a:pt x="215" y="244205"/>
                    </a:cubicBezTo>
                    <a:cubicBezTo>
                      <a:pt x="-2166" y="219916"/>
                      <a:pt x="15551" y="212677"/>
                      <a:pt x="35934" y="208582"/>
                    </a:cubicBezTo>
                    <a:cubicBezTo>
                      <a:pt x="141471" y="187246"/>
                      <a:pt x="246818" y="165243"/>
                      <a:pt x="352259" y="143812"/>
                    </a:cubicBezTo>
                    <a:cubicBezTo>
                      <a:pt x="584955" y="96568"/>
                      <a:pt x="817746" y="49419"/>
                      <a:pt x="1050537" y="2746"/>
                    </a:cubicBezTo>
                    <a:cubicBezTo>
                      <a:pt x="1064253" y="-16"/>
                      <a:pt x="1079017" y="-778"/>
                      <a:pt x="1092828" y="841"/>
                    </a:cubicBezTo>
                    <a:cubicBezTo>
                      <a:pt x="1107021" y="2461"/>
                      <a:pt x="1115021" y="13605"/>
                      <a:pt x="1114355" y="27797"/>
                    </a:cubicBezTo>
                    <a:cubicBezTo>
                      <a:pt x="1113211" y="51610"/>
                      <a:pt x="1095019" y="58468"/>
                      <a:pt x="1075493" y="62468"/>
                    </a:cubicBezTo>
                    <a:cubicBezTo>
                      <a:pt x="996340" y="78565"/>
                      <a:pt x="917187" y="94282"/>
                      <a:pt x="838034" y="110284"/>
                    </a:cubicBezTo>
                    <a:cubicBezTo>
                      <a:pt x="578859" y="162671"/>
                      <a:pt x="319779" y="215059"/>
                      <a:pt x="60604" y="267541"/>
                    </a:cubicBezTo>
                    <a:cubicBezTo>
                      <a:pt x="52984" y="269065"/>
                      <a:pt x="45364" y="271066"/>
                      <a:pt x="37268" y="272971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80">
                <a:extLst>
                  <a:ext uri="{FF2B5EF4-FFF2-40B4-BE49-F238E27FC236}">
                    <a16:creationId xmlns:a16="http://schemas.microsoft.com/office/drawing/2014/main" id="{717214DF-E176-4134-9A47-BAED1F696E6E}"/>
                  </a:ext>
                </a:extLst>
              </p:cNvPr>
              <p:cNvSpPr/>
              <p:nvPr/>
            </p:nvSpPr>
            <p:spPr>
              <a:xfrm>
                <a:off x="5406888" y="2634919"/>
                <a:ext cx="882437" cy="218091"/>
              </a:xfrm>
              <a:custGeom>
                <a:avLst/>
                <a:gdLst>
                  <a:gd name="connsiteX0" fmla="*/ 33799 w 1112665"/>
                  <a:gd name="connsiteY0" fmla="*/ 274991 h 274991"/>
                  <a:gd name="connsiteX1" fmla="*/ 271 w 1112665"/>
                  <a:gd name="connsiteY1" fmla="*/ 247655 h 274991"/>
                  <a:gd name="connsiteX2" fmla="*/ 33799 w 1112665"/>
                  <a:gd name="connsiteY2" fmla="*/ 210317 h 274991"/>
                  <a:gd name="connsiteX3" fmla="*/ 340599 w 1112665"/>
                  <a:gd name="connsiteY3" fmla="*/ 146975 h 274991"/>
                  <a:gd name="connsiteX4" fmla="*/ 1038687 w 1112665"/>
                  <a:gd name="connsiteY4" fmla="*/ 6767 h 274991"/>
                  <a:gd name="connsiteX5" fmla="*/ 1047831 w 1112665"/>
                  <a:gd name="connsiteY5" fmla="*/ 4386 h 274991"/>
                  <a:gd name="connsiteX6" fmla="*/ 1111457 w 1112665"/>
                  <a:gd name="connsiteY6" fmla="*/ 24008 h 274991"/>
                  <a:gd name="connsiteX7" fmla="*/ 1061737 w 1112665"/>
                  <a:gd name="connsiteY7" fmla="*/ 66584 h 274991"/>
                  <a:gd name="connsiteX8" fmla="*/ 596631 w 1112665"/>
                  <a:gd name="connsiteY8" fmla="*/ 161358 h 274991"/>
                  <a:gd name="connsiteX9" fmla="*/ 61517 w 1112665"/>
                  <a:gd name="connsiteY9" fmla="*/ 268991 h 274991"/>
                  <a:gd name="connsiteX10" fmla="*/ 33799 w 1112665"/>
                  <a:gd name="connsiteY10" fmla="*/ 274991 h 274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2665" h="274991">
                    <a:moveTo>
                      <a:pt x="33799" y="274991"/>
                    </a:moveTo>
                    <a:cubicBezTo>
                      <a:pt x="16654" y="272991"/>
                      <a:pt x="2271" y="267181"/>
                      <a:pt x="271" y="247655"/>
                    </a:cubicBezTo>
                    <a:cubicBezTo>
                      <a:pt x="-2205" y="223556"/>
                      <a:pt x="12558" y="214603"/>
                      <a:pt x="33799" y="210317"/>
                    </a:cubicBezTo>
                    <a:cubicBezTo>
                      <a:pt x="136097" y="189552"/>
                      <a:pt x="238206" y="167645"/>
                      <a:pt x="340599" y="146975"/>
                    </a:cubicBezTo>
                    <a:cubicBezTo>
                      <a:pt x="573200" y="100017"/>
                      <a:pt x="805991" y="53440"/>
                      <a:pt x="1038687" y="6767"/>
                    </a:cubicBezTo>
                    <a:cubicBezTo>
                      <a:pt x="1041830" y="6101"/>
                      <a:pt x="1044782" y="4672"/>
                      <a:pt x="1047831" y="4386"/>
                    </a:cubicBezTo>
                    <a:cubicBezTo>
                      <a:pt x="1071929" y="2291"/>
                      <a:pt x="1103552" y="-11521"/>
                      <a:pt x="1111457" y="24008"/>
                    </a:cubicBezTo>
                    <a:cubicBezTo>
                      <a:pt x="1119554" y="60584"/>
                      <a:pt x="1085168" y="61727"/>
                      <a:pt x="1061737" y="66584"/>
                    </a:cubicBezTo>
                    <a:cubicBezTo>
                      <a:pt x="906860" y="98779"/>
                      <a:pt x="751698" y="130021"/>
                      <a:pt x="596631" y="161358"/>
                    </a:cubicBezTo>
                    <a:cubicBezTo>
                      <a:pt x="418323" y="197363"/>
                      <a:pt x="239920" y="233177"/>
                      <a:pt x="61517" y="268991"/>
                    </a:cubicBezTo>
                    <a:cubicBezTo>
                      <a:pt x="52277" y="270800"/>
                      <a:pt x="43038" y="272991"/>
                      <a:pt x="33799" y="274991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81">
                <a:extLst>
                  <a:ext uri="{FF2B5EF4-FFF2-40B4-BE49-F238E27FC236}">
                    <a16:creationId xmlns:a16="http://schemas.microsoft.com/office/drawing/2014/main" id="{29720E68-39AD-4E2C-B0C1-3A7A476EFC5E}"/>
                  </a:ext>
                </a:extLst>
              </p:cNvPr>
              <p:cNvSpPr/>
              <p:nvPr/>
            </p:nvSpPr>
            <p:spPr>
              <a:xfrm>
                <a:off x="5370072" y="2454025"/>
                <a:ext cx="882293" cy="217613"/>
              </a:xfrm>
              <a:custGeom>
                <a:avLst/>
                <a:gdLst>
                  <a:gd name="connsiteX0" fmla="*/ 31928 w 1112484"/>
                  <a:gd name="connsiteY0" fmla="*/ 274385 h 274389"/>
                  <a:gd name="connsiteX1" fmla="*/ 305 w 1112484"/>
                  <a:gd name="connsiteY1" fmla="*/ 247144 h 274389"/>
                  <a:gd name="connsiteX2" fmla="*/ 34023 w 1112484"/>
                  <a:gd name="connsiteY2" fmla="*/ 209996 h 274389"/>
                  <a:gd name="connsiteX3" fmla="*/ 350253 w 1112484"/>
                  <a:gd name="connsiteY3" fmla="*/ 145512 h 274389"/>
                  <a:gd name="connsiteX4" fmla="*/ 1034148 w 1112484"/>
                  <a:gd name="connsiteY4" fmla="*/ 7781 h 274389"/>
                  <a:gd name="connsiteX5" fmla="*/ 1052627 w 1112484"/>
                  <a:gd name="connsiteY5" fmla="*/ 3304 h 274389"/>
                  <a:gd name="connsiteX6" fmla="*/ 1111396 w 1112484"/>
                  <a:gd name="connsiteY6" fmla="*/ 23973 h 274389"/>
                  <a:gd name="connsiteX7" fmla="*/ 1065771 w 1112484"/>
                  <a:gd name="connsiteY7" fmla="*/ 65597 h 274389"/>
                  <a:gd name="connsiteX8" fmla="*/ 744874 w 1112484"/>
                  <a:gd name="connsiteY8" fmla="*/ 130844 h 274389"/>
                  <a:gd name="connsiteX9" fmla="*/ 70504 w 1112484"/>
                  <a:gd name="connsiteY9" fmla="*/ 267432 h 274389"/>
                  <a:gd name="connsiteX10" fmla="*/ 31928 w 1112484"/>
                  <a:gd name="connsiteY10" fmla="*/ 274385 h 274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2484" h="274389">
                    <a:moveTo>
                      <a:pt x="31928" y="274385"/>
                    </a:moveTo>
                    <a:cubicBezTo>
                      <a:pt x="18402" y="274576"/>
                      <a:pt x="2686" y="268861"/>
                      <a:pt x="305" y="247144"/>
                    </a:cubicBezTo>
                    <a:cubicBezTo>
                      <a:pt x="-2362" y="223046"/>
                      <a:pt x="12782" y="214283"/>
                      <a:pt x="34023" y="209996"/>
                    </a:cubicBezTo>
                    <a:cubicBezTo>
                      <a:pt x="139465" y="188851"/>
                      <a:pt x="244811" y="166848"/>
                      <a:pt x="350253" y="145512"/>
                    </a:cubicBezTo>
                    <a:cubicBezTo>
                      <a:pt x="578187" y="99506"/>
                      <a:pt x="806215" y="53691"/>
                      <a:pt x="1034148" y="7781"/>
                    </a:cubicBezTo>
                    <a:cubicBezTo>
                      <a:pt x="1040339" y="6542"/>
                      <a:pt x="1046340" y="3971"/>
                      <a:pt x="1052627" y="3304"/>
                    </a:cubicBezTo>
                    <a:cubicBezTo>
                      <a:pt x="1075487" y="1208"/>
                      <a:pt x="1104347" y="-9555"/>
                      <a:pt x="1111396" y="23973"/>
                    </a:cubicBezTo>
                    <a:cubicBezTo>
                      <a:pt x="1118635" y="57882"/>
                      <a:pt x="1088250" y="60930"/>
                      <a:pt x="1065771" y="65597"/>
                    </a:cubicBezTo>
                    <a:cubicBezTo>
                      <a:pt x="958901" y="87981"/>
                      <a:pt x="851840" y="109127"/>
                      <a:pt x="744874" y="130844"/>
                    </a:cubicBezTo>
                    <a:cubicBezTo>
                      <a:pt x="520084" y="176373"/>
                      <a:pt x="295294" y="221902"/>
                      <a:pt x="70504" y="267432"/>
                    </a:cubicBezTo>
                    <a:cubicBezTo>
                      <a:pt x="59550" y="269623"/>
                      <a:pt x="48596" y="271337"/>
                      <a:pt x="31928" y="274385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82">
                <a:extLst>
                  <a:ext uri="{FF2B5EF4-FFF2-40B4-BE49-F238E27FC236}">
                    <a16:creationId xmlns:a16="http://schemas.microsoft.com/office/drawing/2014/main" id="{DC93E5A4-8388-40E5-8031-436CC608FA5D}"/>
                  </a:ext>
                </a:extLst>
              </p:cNvPr>
              <p:cNvSpPr/>
              <p:nvPr/>
            </p:nvSpPr>
            <p:spPr>
              <a:xfrm>
                <a:off x="5332816" y="2273435"/>
                <a:ext cx="882715" cy="217354"/>
              </a:xfrm>
              <a:custGeom>
                <a:avLst/>
                <a:gdLst>
                  <a:gd name="connsiteX0" fmla="*/ 34136 w 1113016"/>
                  <a:gd name="connsiteY0" fmla="*/ 274063 h 274062"/>
                  <a:gd name="connsiteX1" fmla="*/ 704 w 1113016"/>
                  <a:gd name="connsiteY1" fmla="*/ 248155 h 274062"/>
                  <a:gd name="connsiteX2" fmla="*/ 32517 w 1113016"/>
                  <a:gd name="connsiteY2" fmla="*/ 209960 h 274062"/>
                  <a:gd name="connsiteX3" fmla="*/ 306837 w 1113016"/>
                  <a:gd name="connsiteY3" fmla="*/ 153857 h 274062"/>
                  <a:gd name="connsiteX4" fmla="*/ 1041786 w 1113016"/>
                  <a:gd name="connsiteY4" fmla="*/ 5172 h 274062"/>
                  <a:gd name="connsiteX5" fmla="*/ 1065123 w 1113016"/>
                  <a:gd name="connsiteY5" fmla="*/ 1076 h 274062"/>
                  <a:gd name="connsiteX6" fmla="*/ 1111700 w 1113016"/>
                  <a:gd name="connsiteY6" fmla="*/ 21365 h 274062"/>
                  <a:gd name="connsiteX7" fmla="*/ 1077124 w 1113016"/>
                  <a:gd name="connsiteY7" fmla="*/ 62132 h 274062"/>
                  <a:gd name="connsiteX8" fmla="*/ 895863 w 1113016"/>
                  <a:gd name="connsiteY8" fmla="*/ 99279 h 274062"/>
                  <a:gd name="connsiteX9" fmla="*/ 68045 w 1113016"/>
                  <a:gd name="connsiteY9" fmla="*/ 267300 h 274062"/>
                  <a:gd name="connsiteX10" fmla="*/ 34136 w 1113016"/>
                  <a:gd name="connsiteY10" fmla="*/ 274063 h 27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13016" h="274062">
                    <a:moveTo>
                      <a:pt x="34136" y="274063"/>
                    </a:moveTo>
                    <a:cubicBezTo>
                      <a:pt x="17753" y="273491"/>
                      <a:pt x="3847" y="266252"/>
                      <a:pt x="704" y="248155"/>
                    </a:cubicBezTo>
                    <a:cubicBezTo>
                      <a:pt x="-3392" y="224438"/>
                      <a:pt x="10800" y="214341"/>
                      <a:pt x="32517" y="209960"/>
                    </a:cubicBezTo>
                    <a:cubicBezTo>
                      <a:pt x="124053" y="191576"/>
                      <a:pt x="215397" y="172336"/>
                      <a:pt x="306837" y="153857"/>
                    </a:cubicBezTo>
                    <a:cubicBezTo>
                      <a:pt x="551820" y="104232"/>
                      <a:pt x="796803" y="54702"/>
                      <a:pt x="1041786" y="5172"/>
                    </a:cubicBezTo>
                    <a:cubicBezTo>
                      <a:pt x="1049502" y="3648"/>
                      <a:pt x="1057312" y="1838"/>
                      <a:pt x="1065123" y="1076"/>
                    </a:cubicBezTo>
                    <a:cubicBezTo>
                      <a:pt x="1084268" y="-638"/>
                      <a:pt x="1105699" y="-3496"/>
                      <a:pt x="1111700" y="21365"/>
                    </a:cubicBezTo>
                    <a:cubicBezTo>
                      <a:pt x="1118272" y="48511"/>
                      <a:pt x="1099222" y="57560"/>
                      <a:pt x="1077124" y="62132"/>
                    </a:cubicBezTo>
                    <a:cubicBezTo>
                      <a:pt x="1016736" y="74609"/>
                      <a:pt x="956252" y="86992"/>
                      <a:pt x="895863" y="99279"/>
                    </a:cubicBezTo>
                    <a:cubicBezTo>
                      <a:pt x="619924" y="155286"/>
                      <a:pt x="343985" y="211293"/>
                      <a:pt x="68045" y="267300"/>
                    </a:cubicBezTo>
                    <a:cubicBezTo>
                      <a:pt x="57187" y="269491"/>
                      <a:pt x="46328" y="271682"/>
                      <a:pt x="34136" y="274063"/>
                    </a:cubicBezTo>
                    <a:close/>
                  </a:path>
                </a:pathLst>
              </a:custGeom>
              <a:solidFill>
                <a:srgbClr val="9999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1A4A5F84-B10D-4B35-A2DC-8ED23A80A0CE}"/>
                </a:ext>
              </a:extLst>
            </p:cNvPr>
            <p:cNvGrpSpPr/>
            <p:nvPr/>
          </p:nvGrpSpPr>
          <p:grpSpPr>
            <a:xfrm rot="21086088">
              <a:off x="6226214" y="2604504"/>
              <a:ext cx="1180482" cy="975486"/>
              <a:chOff x="7407151" y="1080637"/>
              <a:chExt cx="1180482" cy="97548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: Shape 58">
                <a:extLst>
                  <a:ext uri="{FF2B5EF4-FFF2-40B4-BE49-F238E27FC236}">
                    <a16:creationId xmlns:a16="http://schemas.microsoft.com/office/drawing/2014/main" id="{D5844371-039F-4AB3-AD8F-4BA63507C5E8}"/>
                  </a:ext>
                </a:extLst>
              </p:cNvPr>
              <p:cNvSpPr/>
              <p:nvPr/>
            </p:nvSpPr>
            <p:spPr>
              <a:xfrm>
                <a:off x="7529553" y="1513149"/>
                <a:ext cx="519055" cy="450472"/>
              </a:xfrm>
              <a:custGeom>
                <a:avLst/>
                <a:gdLst>
                  <a:gd name="connsiteX0" fmla="*/ 654478 w 654477"/>
                  <a:gd name="connsiteY0" fmla="*/ 179356 h 568000"/>
                  <a:gd name="connsiteX1" fmla="*/ 220614 w 654477"/>
                  <a:gd name="connsiteY1" fmla="*/ 525590 h 568000"/>
                  <a:gd name="connsiteX2" fmla="*/ 96599 w 654477"/>
                  <a:gd name="connsiteY2" fmla="*/ 557022 h 568000"/>
                  <a:gd name="connsiteX3" fmla="*/ 10111 w 654477"/>
                  <a:gd name="connsiteY3" fmla="*/ 470345 h 568000"/>
                  <a:gd name="connsiteX4" fmla="*/ 47925 w 654477"/>
                  <a:gd name="connsiteY4" fmla="*/ 366903 h 568000"/>
                  <a:gd name="connsiteX5" fmla="*/ 479122 w 654477"/>
                  <a:gd name="connsiteY5" fmla="*/ 0 h 568000"/>
                  <a:gd name="connsiteX6" fmla="*/ 654478 w 654477"/>
                  <a:gd name="connsiteY6" fmla="*/ 179356 h 56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4477" h="568000">
                    <a:moveTo>
                      <a:pt x="654478" y="179356"/>
                    </a:moveTo>
                    <a:cubicBezTo>
                      <a:pt x="622093" y="220885"/>
                      <a:pt x="282336" y="481965"/>
                      <a:pt x="220614" y="525590"/>
                    </a:cubicBezTo>
                    <a:cubicBezTo>
                      <a:pt x="184419" y="551117"/>
                      <a:pt x="147843" y="586073"/>
                      <a:pt x="96599" y="557022"/>
                    </a:cubicBezTo>
                    <a:cubicBezTo>
                      <a:pt x="66214" y="526066"/>
                      <a:pt x="35734" y="494443"/>
                      <a:pt x="10111" y="470345"/>
                    </a:cubicBezTo>
                    <a:cubicBezTo>
                      <a:pt x="-18464" y="421005"/>
                      <a:pt x="19732" y="392430"/>
                      <a:pt x="47925" y="366903"/>
                    </a:cubicBezTo>
                    <a:cubicBezTo>
                      <a:pt x="134127" y="288893"/>
                      <a:pt x="468264" y="6096"/>
                      <a:pt x="479122" y="0"/>
                    </a:cubicBezTo>
                    <a:cubicBezTo>
                      <a:pt x="537606" y="59722"/>
                      <a:pt x="595994" y="119539"/>
                      <a:pt x="654478" y="179356"/>
                    </a:cubicBezTo>
                    <a:close/>
                  </a:path>
                </a:pathLst>
              </a:custGeom>
              <a:solidFill>
                <a:srgbClr val="54AC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59">
                <a:extLst>
                  <a:ext uri="{FF2B5EF4-FFF2-40B4-BE49-F238E27FC236}">
                    <a16:creationId xmlns:a16="http://schemas.microsoft.com/office/drawing/2014/main" id="{B00A2305-4D31-4F23-B028-2B211AA71AEC}"/>
                  </a:ext>
                </a:extLst>
              </p:cNvPr>
              <p:cNvSpPr/>
              <p:nvPr/>
            </p:nvSpPr>
            <p:spPr>
              <a:xfrm>
                <a:off x="7407151" y="1886096"/>
                <a:ext cx="164566" cy="162565"/>
              </a:xfrm>
              <a:custGeom>
                <a:avLst/>
                <a:gdLst>
                  <a:gd name="connsiteX0" fmla="*/ 164449 w 207502"/>
                  <a:gd name="connsiteY0" fmla="*/ 0 h 204978"/>
                  <a:gd name="connsiteX1" fmla="*/ 207502 w 207502"/>
                  <a:gd name="connsiteY1" fmla="*/ 43148 h 204978"/>
                  <a:gd name="connsiteX2" fmla="*/ 156258 w 207502"/>
                  <a:gd name="connsiteY2" fmla="*/ 87154 h 204978"/>
                  <a:gd name="connsiteX3" fmla="*/ 104537 w 207502"/>
                  <a:gd name="connsiteY3" fmla="*/ 128778 h 204978"/>
                  <a:gd name="connsiteX4" fmla="*/ 11097 w 207502"/>
                  <a:gd name="connsiteY4" fmla="*/ 204978 h 204978"/>
                  <a:gd name="connsiteX5" fmla="*/ 9477 w 207502"/>
                  <a:gd name="connsiteY5" fmla="*/ 166211 h 204978"/>
                  <a:gd name="connsiteX6" fmla="*/ 56721 w 207502"/>
                  <a:gd name="connsiteY6" fmla="*/ 80391 h 204978"/>
                  <a:gd name="connsiteX7" fmla="*/ 116157 w 207502"/>
                  <a:gd name="connsiteY7" fmla="*/ 16859 h 204978"/>
                  <a:gd name="connsiteX8" fmla="*/ 164449 w 207502"/>
                  <a:gd name="connsiteY8" fmla="*/ 0 h 20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502" h="204978">
                    <a:moveTo>
                      <a:pt x="164449" y="0"/>
                    </a:moveTo>
                    <a:cubicBezTo>
                      <a:pt x="182928" y="15812"/>
                      <a:pt x="192167" y="26194"/>
                      <a:pt x="207502" y="43148"/>
                    </a:cubicBezTo>
                    <a:cubicBezTo>
                      <a:pt x="189500" y="58674"/>
                      <a:pt x="173784" y="72200"/>
                      <a:pt x="156258" y="87154"/>
                    </a:cubicBezTo>
                    <a:cubicBezTo>
                      <a:pt x="122730" y="73819"/>
                      <a:pt x="100441" y="102489"/>
                      <a:pt x="104537" y="128778"/>
                    </a:cubicBezTo>
                    <a:cubicBezTo>
                      <a:pt x="73390" y="154210"/>
                      <a:pt x="42243" y="179546"/>
                      <a:pt x="11097" y="204978"/>
                    </a:cubicBezTo>
                    <a:cubicBezTo>
                      <a:pt x="-1857" y="191071"/>
                      <a:pt x="-4810" y="174974"/>
                      <a:pt x="9477" y="166211"/>
                    </a:cubicBezTo>
                    <a:cubicBezTo>
                      <a:pt x="42624" y="145828"/>
                      <a:pt x="52816" y="115348"/>
                      <a:pt x="56721" y="80391"/>
                    </a:cubicBezTo>
                    <a:cubicBezTo>
                      <a:pt x="60722" y="44387"/>
                      <a:pt x="76248" y="20764"/>
                      <a:pt x="116157" y="16859"/>
                    </a:cubicBezTo>
                    <a:cubicBezTo>
                      <a:pt x="132541" y="15145"/>
                      <a:pt x="148352" y="5905"/>
                      <a:pt x="164449" y="0"/>
                    </a:cubicBezTo>
                    <a:close/>
                  </a:path>
                </a:pathLst>
              </a:custGeom>
              <a:solidFill>
                <a:srgbClr val="F5C7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60">
                <a:extLst>
                  <a:ext uri="{FF2B5EF4-FFF2-40B4-BE49-F238E27FC236}">
                    <a16:creationId xmlns:a16="http://schemas.microsoft.com/office/drawing/2014/main" id="{9B619380-805F-46A5-A986-07AB88855CCF}"/>
                  </a:ext>
                </a:extLst>
              </p:cNvPr>
              <p:cNvSpPr/>
              <p:nvPr/>
            </p:nvSpPr>
            <p:spPr>
              <a:xfrm>
                <a:off x="7415951" y="1920316"/>
                <a:ext cx="190212" cy="135807"/>
              </a:xfrm>
              <a:custGeom>
                <a:avLst/>
                <a:gdLst>
                  <a:gd name="connsiteX0" fmla="*/ 145161 w 239839"/>
                  <a:gd name="connsiteY0" fmla="*/ 44005 h 171239"/>
                  <a:gd name="connsiteX1" fmla="*/ 196406 w 239839"/>
                  <a:gd name="connsiteY1" fmla="*/ 0 h 171239"/>
                  <a:gd name="connsiteX2" fmla="*/ 239840 w 239839"/>
                  <a:gd name="connsiteY2" fmla="*/ 43529 h 171239"/>
                  <a:gd name="connsiteX3" fmla="*/ 229076 w 239839"/>
                  <a:gd name="connsiteY3" fmla="*/ 58864 h 171239"/>
                  <a:gd name="connsiteX4" fmla="*/ 108204 w 239839"/>
                  <a:gd name="connsiteY4" fmla="*/ 133159 h 171239"/>
                  <a:gd name="connsiteX5" fmla="*/ 45339 w 239839"/>
                  <a:gd name="connsiteY5" fmla="*/ 157925 h 171239"/>
                  <a:gd name="connsiteX6" fmla="*/ 0 w 239839"/>
                  <a:gd name="connsiteY6" fmla="*/ 161830 h 171239"/>
                  <a:gd name="connsiteX7" fmla="*/ 93441 w 239839"/>
                  <a:gd name="connsiteY7" fmla="*/ 85630 h 171239"/>
                  <a:gd name="connsiteX8" fmla="*/ 145161 w 239839"/>
                  <a:gd name="connsiteY8" fmla="*/ 44005 h 171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9839" h="171239">
                    <a:moveTo>
                      <a:pt x="145161" y="44005"/>
                    </a:moveTo>
                    <a:cubicBezTo>
                      <a:pt x="164307" y="28004"/>
                      <a:pt x="176403" y="17050"/>
                      <a:pt x="196406" y="0"/>
                    </a:cubicBezTo>
                    <a:cubicBezTo>
                      <a:pt x="210883" y="14573"/>
                      <a:pt x="225362" y="29051"/>
                      <a:pt x="239840" y="43529"/>
                    </a:cubicBezTo>
                    <a:cubicBezTo>
                      <a:pt x="236125" y="48577"/>
                      <a:pt x="230791" y="53150"/>
                      <a:pt x="229076" y="58864"/>
                    </a:cubicBezTo>
                    <a:cubicBezTo>
                      <a:pt x="210407" y="119253"/>
                      <a:pt x="168783" y="139922"/>
                      <a:pt x="108204" y="133159"/>
                    </a:cubicBezTo>
                    <a:cubicBezTo>
                      <a:pt x="84487" y="130492"/>
                      <a:pt x="62865" y="138017"/>
                      <a:pt x="45339" y="157925"/>
                    </a:cubicBezTo>
                    <a:cubicBezTo>
                      <a:pt x="34004" y="170783"/>
                      <a:pt x="16573" y="178213"/>
                      <a:pt x="0" y="161830"/>
                    </a:cubicBezTo>
                    <a:cubicBezTo>
                      <a:pt x="31147" y="136493"/>
                      <a:pt x="62294" y="111062"/>
                      <a:pt x="93441" y="85630"/>
                    </a:cubicBezTo>
                    <a:cubicBezTo>
                      <a:pt x="114681" y="91154"/>
                      <a:pt x="154209" y="78296"/>
                      <a:pt x="145161" y="44005"/>
                    </a:cubicBezTo>
                    <a:close/>
                  </a:path>
                </a:pathLst>
              </a:custGeom>
              <a:solidFill>
                <a:srgbClr val="D18C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61">
                <a:extLst>
                  <a:ext uri="{FF2B5EF4-FFF2-40B4-BE49-F238E27FC236}">
                    <a16:creationId xmlns:a16="http://schemas.microsoft.com/office/drawing/2014/main" id="{747ECD81-1EE7-446E-BF39-42F257B9E9B1}"/>
                  </a:ext>
                </a:extLst>
              </p:cNvPr>
              <p:cNvSpPr/>
              <p:nvPr/>
            </p:nvSpPr>
            <p:spPr>
              <a:xfrm>
                <a:off x="7965211" y="1141863"/>
                <a:ext cx="541555" cy="465485"/>
              </a:xfrm>
              <a:custGeom>
                <a:avLst/>
                <a:gdLst>
                  <a:gd name="connsiteX0" fmla="*/ 0 w 682847"/>
                  <a:gd name="connsiteY0" fmla="*/ 406622 h 586930"/>
                  <a:gd name="connsiteX1" fmla="*/ 536353 w 682847"/>
                  <a:gd name="connsiteY1" fmla="*/ 0 h 586930"/>
                  <a:gd name="connsiteX2" fmla="*/ 681895 w 682847"/>
                  <a:gd name="connsiteY2" fmla="*/ 146304 h 586930"/>
                  <a:gd name="connsiteX3" fmla="*/ 682847 w 682847"/>
                  <a:gd name="connsiteY3" fmla="*/ 148876 h 586930"/>
                  <a:gd name="connsiteX4" fmla="*/ 182023 w 682847"/>
                  <a:gd name="connsiteY4" fmla="*/ 586930 h 586930"/>
                  <a:gd name="connsiteX5" fmla="*/ 0 w 682847"/>
                  <a:gd name="connsiteY5" fmla="*/ 406622 h 586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2847" h="586930">
                    <a:moveTo>
                      <a:pt x="0" y="406622"/>
                    </a:moveTo>
                    <a:cubicBezTo>
                      <a:pt x="41148" y="369951"/>
                      <a:pt x="497681" y="15335"/>
                      <a:pt x="536353" y="0"/>
                    </a:cubicBezTo>
                    <a:cubicBezTo>
                      <a:pt x="584835" y="48768"/>
                      <a:pt x="633413" y="97536"/>
                      <a:pt x="681895" y="146304"/>
                    </a:cubicBezTo>
                    <a:cubicBezTo>
                      <a:pt x="681895" y="146304"/>
                      <a:pt x="682847" y="148876"/>
                      <a:pt x="682847" y="148876"/>
                    </a:cubicBezTo>
                    <a:cubicBezTo>
                      <a:pt x="676751" y="156400"/>
                      <a:pt x="201263" y="573405"/>
                      <a:pt x="182023" y="586930"/>
                    </a:cubicBezTo>
                    <a:cubicBezTo>
                      <a:pt x="121348" y="526828"/>
                      <a:pt x="60674" y="466725"/>
                      <a:pt x="0" y="406622"/>
                    </a:cubicBezTo>
                    <a:close/>
                  </a:path>
                </a:pathLst>
              </a:custGeom>
              <a:solidFill>
                <a:srgbClr val="54AC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62">
                <a:extLst>
                  <a:ext uri="{FF2B5EF4-FFF2-40B4-BE49-F238E27FC236}">
                    <a16:creationId xmlns:a16="http://schemas.microsoft.com/office/drawing/2014/main" id="{97AE61D8-D9F2-46F8-8684-6E33BAE8B048}"/>
                  </a:ext>
                </a:extLst>
              </p:cNvPr>
              <p:cNvSpPr/>
              <p:nvPr/>
            </p:nvSpPr>
            <p:spPr>
              <a:xfrm>
                <a:off x="8432434" y="1080637"/>
                <a:ext cx="155199" cy="138278"/>
              </a:xfrm>
              <a:custGeom>
                <a:avLst/>
                <a:gdLst>
                  <a:gd name="connsiteX0" fmla="*/ 133635 w 195690"/>
                  <a:gd name="connsiteY0" fmla="*/ 174355 h 174355"/>
                  <a:gd name="connsiteX1" fmla="*/ 0 w 195690"/>
                  <a:gd name="connsiteY1" fmla="*/ 45482 h 174355"/>
                  <a:gd name="connsiteX2" fmla="*/ 112776 w 195690"/>
                  <a:gd name="connsiteY2" fmla="*/ 1286 h 174355"/>
                  <a:gd name="connsiteX3" fmla="*/ 188309 w 195690"/>
                  <a:gd name="connsiteY3" fmla="*/ 93583 h 174355"/>
                  <a:gd name="connsiteX4" fmla="*/ 133635 w 195690"/>
                  <a:gd name="connsiteY4" fmla="*/ 174355 h 174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690" h="174355">
                    <a:moveTo>
                      <a:pt x="133635" y="174355"/>
                    </a:moveTo>
                    <a:cubicBezTo>
                      <a:pt x="89059" y="131398"/>
                      <a:pt x="44482" y="88440"/>
                      <a:pt x="0" y="45482"/>
                    </a:cubicBezTo>
                    <a:cubicBezTo>
                      <a:pt x="34575" y="23098"/>
                      <a:pt x="72009" y="6334"/>
                      <a:pt x="112776" y="1286"/>
                    </a:cubicBezTo>
                    <a:cubicBezTo>
                      <a:pt x="182213" y="-7382"/>
                      <a:pt x="210407" y="28242"/>
                      <a:pt x="188309" y="93583"/>
                    </a:cubicBezTo>
                    <a:cubicBezTo>
                      <a:pt x="185832" y="101013"/>
                      <a:pt x="156876" y="160925"/>
                      <a:pt x="133635" y="174355"/>
                    </a:cubicBezTo>
                    <a:close/>
                  </a:path>
                </a:pathLst>
              </a:custGeom>
              <a:solidFill>
                <a:srgbClr val="54ACD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63">
                <a:extLst>
                  <a:ext uri="{FF2B5EF4-FFF2-40B4-BE49-F238E27FC236}">
                    <a16:creationId xmlns:a16="http://schemas.microsoft.com/office/drawing/2014/main" id="{6972CCCF-78CA-462E-82FB-00919495946B}"/>
                  </a:ext>
                </a:extLst>
              </p:cNvPr>
              <p:cNvSpPr/>
              <p:nvPr/>
            </p:nvSpPr>
            <p:spPr>
              <a:xfrm>
                <a:off x="8390508" y="1116708"/>
                <a:ext cx="147909" cy="141111"/>
              </a:xfrm>
              <a:custGeom>
                <a:avLst/>
                <a:gdLst>
                  <a:gd name="connsiteX0" fmla="*/ 52864 w 186499"/>
                  <a:gd name="connsiteY0" fmla="*/ 0 h 177927"/>
                  <a:gd name="connsiteX1" fmla="*/ 186500 w 186499"/>
                  <a:gd name="connsiteY1" fmla="*/ 128873 h 177927"/>
                  <a:gd name="connsiteX2" fmla="*/ 145542 w 186499"/>
                  <a:gd name="connsiteY2" fmla="*/ 177927 h 177927"/>
                  <a:gd name="connsiteX3" fmla="*/ 0 w 186499"/>
                  <a:gd name="connsiteY3" fmla="*/ 31718 h 177927"/>
                  <a:gd name="connsiteX4" fmla="*/ 52864 w 186499"/>
                  <a:gd name="connsiteY4" fmla="*/ 0 h 177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499" h="177927">
                    <a:moveTo>
                      <a:pt x="52864" y="0"/>
                    </a:moveTo>
                    <a:cubicBezTo>
                      <a:pt x="97441" y="42958"/>
                      <a:pt x="142018" y="85916"/>
                      <a:pt x="186500" y="128873"/>
                    </a:cubicBezTo>
                    <a:cubicBezTo>
                      <a:pt x="180594" y="151733"/>
                      <a:pt x="163068" y="164783"/>
                      <a:pt x="145542" y="177927"/>
                    </a:cubicBezTo>
                    <a:cubicBezTo>
                      <a:pt x="97060" y="129159"/>
                      <a:pt x="48578" y="80391"/>
                      <a:pt x="0" y="31718"/>
                    </a:cubicBezTo>
                    <a:cubicBezTo>
                      <a:pt x="14002" y="15050"/>
                      <a:pt x="32957" y="6668"/>
                      <a:pt x="52864" y="0"/>
                    </a:cubicBezTo>
                    <a:close/>
                  </a:path>
                </a:pathLst>
              </a:custGeom>
              <a:solidFill>
                <a:srgbClr val="2726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73">
                <a:extLst>
                  <a:ext uri="{FF2B5EF4-FFF2-40B4-BE49-F238E27FC236}">
                    <a16:creationId xmlns:a16="http://schemas.microsoft.com/office/drawing/2014/main" id="{3B4935D2-B3CA-4E09-9B71-B95D7B63025F}"/>
                  </a:ext>
                </a:extLst>
              </p:cNvPr>
              <p:cNvSpPr/>
              <p:nvPr/>
            </p:nvSpPr>
            <p:spPr>
              <a:xfrm>
                <a:off x="7909538" y="1464349"/>
                <a:ext cx="200032" cy="191044"/>
              </a:xfrm>
              <a:custGeom>
                <a:avLst/>
                <a:gdLst>
                  <a:gd name="connsiteX0" fmla="*/ 70199 w 252221"/>
                  <a:gd name="connsiteY0" fmla="*/ 0 h 240887"/>
                  <a:gd name="connsiteX1" fmla="*/ 252222 w 252221"/>
                  <a:gd name="connsiteY1" fmla="*/ 180308 h 240887"/>
                  <a:gd name="connsiteX2" fmla="*/ 175356 w 252221"/>
                  <a:gd name="connsiteY2" fmla="*/ 240887 h 240887"/>
                  <a:gd name="connsiteX3" fmla="*/ 0 w 252221"/>
                  <a:gd name="connsiteY3" fmla="*/ 61436 h 240887"/>
                  <a:gd name="connsiteX4" fmla="*/ 70199 w 252221"/>
                  <a:gd name="connsiteY4" fmla="*/ 0 h 240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221" h="240887">
                    <a:moveTo>
                      <a:pt x="70199" y="0"/>
                    </a:moveTo>
                    <a:cubicBezTo>
                      <a:pt x="130873" y="60103"/>
                      <a:pt x="191548" y="120205"/>
                      <a:pt x="252222" y="180308"/>
                    </a:cubicBezTo>
                    <a:cubicBezTo>
                      <a:pt x="220599" y="207359"/>
                      <a:pt x="206597" y="219932"/>
                      <a:pt x="175356" y="240887"/>
                    </a:cubicBezTo>
                    <a:cubicBezTo>
                      <a:pt x="116872" y="181070"/>
                      <a:pt x="58484" y="121253"/>
                      <a:pt x="0" y="61436"/>
                    </a:cubicBezTo>
                    <a:cubicBezTo>
                      <a:pt x="15716" y="44482"/>
                      <a:pt x="36386" y="27718"/>
                      <a:pt x="70199" y="0"/>
                    </a:cubicBezTo>
                    <a:close/>
                  </a:path>
                </a:pathLst>
              </a:custGeom>
              <a:solidFill>
                <a:srgbClr val="2726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2" name="Graphic 237">
            <a:extLst>
              <a:ext uri="{FF2B5EF4-FFF2-40B4-BE49-F238E27FC236}">
                <a16:creationId xmlns:a16="http://schemas.microsoft.com/office/drawing/2014/main" id="{36B38CDE-E45E-4A98-A10B-2A0D535B10DD}"/>
              </a:ext>
            </a:extLst>
          </p:cNvPr>
          <p:cNvGrpSpPr/>
          <p:nvPr/>
        </p:nvGrpSpPr>
        <p:grpSpPr>
          <a:xfrm>
            <a:off x="344710" y="4808882"/>
            <a:ext cx="3423726" cy="1946090"/>
            <a:chOff x="7874472" y="4328226"/>
            <a:chExt cx="4127248" cy="2345981"/>
          </a:xfrm>
        </p:grpSpPr>
        <p:sp>
          <p:nvSpPr>
            <p:cNvPr id="53" name="Freeform: Shape 239">
              <a:extLst>
                <a:ext uri="{FF2B5EF4-FFF2-40B4-BE49-F238E27FC236}">
                  <a16:creationId xmlns:a16="http://schemas.microsoft.com/office/drawing/2014/main" id="{D7ACFA26-0500-4A12-AC8F-0B5DF4CFF192}"/>
                </a:ext>
              </a:extLst>
            </p:cNvPr>
            <p:cNvSpPr/>
            <p:nvPr/>
          </p:nvSpPr>
          <p:spPr>
            <a:xfrm>
              <a:off x="8591432" y="5915681"/>
              <a:ext cx="1468018" cy="758041"/>
            </a:xfrm>
            <a:custGeom>
              <a:avLst/>
              <a:gdLst>
                <a:gd name="connsiteX0" fmla="*/ 589884 w 1468018"/>
                <a:gd name="connsiteY0" fmla="*/ 758041 h 758041"/>
                <a:gd name="connsiteX1" fmla="*/ 410531 w 1468018"/>
                <a:gd name="connsiteY1" fmla="*/ 577753 h 758041"/>
                <a:gd name="connsiteX2" fmla="*/ 10068 w 1468018"/>
                <a:gd name="connsiteY2" fmla="*/ 176774 h 758041"/>
                <a:gd name="connsiteX3" fmla="*/ 0 w 1468018"/>
                <a:gd name="connsiteY3" fmla="*/ 164608 h 758041"/>
                <a:gd name="connsiteX4" fmla="*/ 18103 w 1468018"/>
                <a:gd name="connsiteY4" fmla="*/ 155993 h 758041"/>
                <a:gd name="connsiteX5" fmla="*/ 518923 w 1468018"/>
                <a:gd name="connsiteY5" fmla="*/ 63283 h 758041"/>
                <a:gd name="connsiteX6" fmla="*/ 834227 w 1468018"/>
                <a:gd name="connsiteY6" fmla="*/ 4488 h 758041"/>
                <a:gd name="connsiteX7" fmla="*/ 864431 w 1468018"/>
                <a:gd name="connsiteY7" fmla="*/ 35 h 758041"/>
                <a:gd name="connsiteX8" fmla="*/ 871982 w 1468018"/>
                <a:gd name="connsiteY8" fmla="*/ 1390 h 758041"/>
                <a:gd name="connsiteX9" fmla="*/ 890214 w 1468018"/>
                <a:gd name="connsiteY9" fmla="*/ 16912 h 758041"/>
                <a:gd name="connsiteX10" fmla="*/ 1440116 w 1468018"/>
                <a:gd name="connsiteY10" fmla="*/ 569040 h 758041"/>
                <a:gd name="connsiteX11" fmla="*/ 1463931 w 1468018"/>
                <a:gd name="connsiteY11" fmla="*/ 590628 h 758041"/>
                <a:gd name="connsiteX12" fmla="*/ 1463963 w 1468018"/>
                <a:gd name="connsiteY12" fmla="*/ 599954 h 758041"/>
                <a:gd name="connsiteX13" fmla="*/ 1131524 w 1468018"/>
                <a:gd name="connsiteY13" fmla="*/ 661879 h 758041"/>
                <a:gd name="connsiteX14" fmla="*/ 727803 w 1468018"/>
                <a:gd name="connsiteY14" fmla="*/ 736873 h 758041"/>
                <a:gd name="connsiteX15" fmla="*/ 599532 w 1468018"/>
                <a:gd name="connsiteY15" fmla="*/ 758041 h 758041"/>
                <a:gd name="connsiteX16" fmla="*/ 589884 w 1468018"/>
                <a:gd name="connsiteY16" fmla="*/ 758041 h 75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68018" h="758041">
                  <a:moveTo>
                    <a:pt x="589884" y="758041"/>
                  </a:moveTo>
                  <a:cubicBezTo>
                    <a:pt x="530088" y="697956"/>
                    <a:pt x="470390" y="637741"/>
                    <a:pt x="410531" y="577753"/>
                  </a:cubicBezTo>
                  <a:cubicBezTo>
                    <a:pt x="277097" y="444061"/>
                    <a:pt x="143534" y="310466"/>
                    <a:pt x="10068" y="176774"/>
                  </a:cubicBezTo>
                  <a:cubicBezTo>
                    <a:pt x="6357" y="173063"/>
                    <a:pt x="1420" y="170256"/>
                    <a:pt x="0" y="164608"/>
                  </a:cubicBezTo>
                  <a:cubicBezTo>
                    <a:pt x="3840" y="157154"/>
                    <a:pt x="11456" y="157186"/>
                    <a:pt x="18103" y="155993"/>
                  </a:cubicBezTo>
                  <a:cubicBezTo>
                    <a:pt x="185161" y="125692"/>
                    <a:pt x="351962" y="94003"/>
                    <a:pt x="518923" y="63283"/>
                  </a:cubicBezTo>
                  <a:cubicBezTo>
                    <a:pt x="624057" y="43921"/>
                    <a:pt x="729190" y="24463"/>
                    <a:pt x="834227" y="4488"/>
                  </a:cubicBezTo>
                  <a:cubicBezTo>
                    <a:pt x="844230" y="2584"/>
                    <a:pt x="854105" y="-353"/>
                    <a:pt x="864431" y="35"/>
                  </a:cubicBezTo>
                  <a:cubicBezTo>
                    <a:pt x="867013" y="132"/>
                    <a:pt x="869530" y="551"/>
                    <a:pt x="871982" y="1390"/>
                  </a:cubicBezTo>
                  <a:cubicBezTo>
                    <a:pt x="879630" y="4714"/>
                    <a:pt x="884632" y="11200"/>
                    <a:pt x="890214" y="16912"/>
                  </a:cubicBezTo>
                  <a:cubicBezTo>
                    <a:pt x="1071633" y="202815"/>
                    <a:pt x="1256439" y="385363"/>
                    <a:pt x="1440116" y="569040"/>
                  </a:cubicBezTo>
                  <a:cubicBezTo>
                    <a:pt x="1447699" y="576623"/>
                    <a:pt x="1454895" y="584594"/>
                    <a:pt x="1463931" y="590628"/>
                  </a:cubicBezTo>
                  <a:cubicBezTo>
                    <a:pt x="1468061" y="593403"/>
                    <a:pt x="1470546" y="596792"/>
                    <a:pt x="1463963" y="599954"/>
                  </a:cubicBezTo>
                  <a:cubicBezTo>
                    <a:pt x="1353215" y="620929"/>
                    <a:pt x="1242369" y="641420"/>
                    <a:pt x="1131524" y="661879"/>
                  </a:cubicBezTo>
                  <a:cubicBezTo>
                    <a:pt x="996929" y="686759"/>
                    <a:pt x="862463" y="712348"/>
                    <a:pt x="727803" y="736873"/>
                  </a:cubicBezTo>
                  <a:cubicBezTo>
                    <a:pt x="685175" y="744650"/>
                    <a:pt x="642741" y="753653"/>
                    <a:pt x="599532" y="758041"/>
                  </a:cubicBezTo>
                  <a:cubicBezTo>
                    <a:pt x="596337" y="758041"/>
                    <a:pt x="593110" y="758041"/>
                    <a:pt x="589884" y="758041"/>
                  </a:cubicBezTo>
                  <a:close/>
                </a:path>
              </a:pathLst>
            </a:custGeom>
            <a:solidFill>
              <a:srgbClr val="4DA0C9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40">
              <a:extLst>
                <a:ext uri="{FF2B5EF4-FFF2-40B4-BE49-F238E27FC236}">
                  <a16:creationId xmlns:a16="http://schemas.microsoft.com/office/drawing/2014/main" id="{DE5741D5-6DA9-4ED3-A845-18238D8ACC9E}"/>
                </a:ext>
              </a:extLst>
            </p:cNvPr>
            <p:cNvSpPr/>
            <p:nvPr/>
          </p:nvSpPr>
          <p:spPr>
            <a:xfrm>
              <a:off x="10629144" y="5809458"/>
              <a:ext cx="1372124" cy="832407"/>
            </a:xfrm>
            <a:custGeom>
              <a:avLst/>
              <a:gdLst>
                <a:gd name="connsiteX0" fmla="*/ 778562 w 1372124"/>
                <a:gd name="connsiteY0" fmla="*/ 640 h 832407"/>
                <a:gd name="connsiteX1" fmla="*/ 793922 w 1372124"/>
                <a:gd name="connsiteY1" fmla="*/ 14710 h 832407"/>
                <a:gd name="connsiteX2" fmla="*/ 1356409 w 1372124"/>
                <a:gd name="connsiteY2" fmla="*/ 577584 h 832407"/>
                <a:gd name="connsiteX3" fmla="*/ 1372124 w 1372124"/>
                <a:gd name="connsiteY3" fmla="*/ 590395 h 832407"/>
                <a:gd name="connsiteX4" fmla="*/ 1372124 w 1372124"/>
                <a:gd name="connsiteY4" fmla="*/ 593622 h 832407"/>
                <a:gd name="connsiteX5" fmla="*/ 1349536 w 1372124"/>
                <a:gd name="connsiteY5" fmla="*/ 605077 h 832407"/>
                <a:gd name="connsiteX6" fmla="*/ 780918 w 1372124"/>
                <a:gd name="connsiteY6" fmla="*/ 777492 h 832407"/>
                <a:gd name="connsiteX7" fmla="*/ 611536 w 1372124"/>
                <a:gd name="connsiteY7" fmla="*/ 829285 h 832407"/>
                <a:gd name="connsiteX8" fmla="*/ 594240 w 1372124"/>
                <a:gd name="connsiteY8" fmla="*/ 832286 h 832407"/>
                <a:gd name="connsiteX9" fmla="*/ 575781 w 1372124"/>
                <a:gd name="connsiteY9" fmla="*/ 820217 h 832407"/>
                <a:gd name="connsiteX10" fmla="*/ 10390 w 1372124"/>
                <a:gd name="connsiteY10" fmla="*/ 255633 h 832407"/>
                <a:gd name="connsiteX11" fmla="*/ 97 w 1372124"/>
                <a:gd name="connsiteY11" fmla="*/ 238465 h 832407"/>
                <a:gd name="connsiteX12" fmla="*/ 5066 w 1372124"/>
                <a:gd name="connsiteY12" fmla="*/ 232979 h 832407"/>
                <a:gd name="connsiteX13" fmla="*/ 109490 w 1372124"/>
                <a:gd name="connsiteY13" fmla="*/ 200226 h 832407"/>
                <a:gd name="connsiteX14" fmla="*/ 449931 w 1372124"/>
                <a:gd name="connsiteY14" fmla="*/ 96609 h 832407"/>
                <a:gd name="connsiteX15" fmla="*/ 747325 w 1372124"/>
                <a:gd name="connsiteY15" fmla="*/ 6320 h 832407"/>
                <a:gd name="connsiteX16" fmla="*/ 778562 w 1372124"/>
                <a:gd name="connsiteY16" fmla="*/ 640 h 83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2124" h="832407">
                  <a:moveTo>
                    <a:pt x="778562" y="640"/>
                  </a:moveTo>
                  <a:cubicBezTo>
                    <a:pt x="783693" y="5319"/>
                    <a:pt x="789017" y="9805"/>
                    <a:pt x="793922" y="14710"/>
                  </a:cubicBezTo>
                  <a:cubicBezTo>
                    <a:pt x="981407" y="202356"/>
                    <a:pt x="1168827" y="390034"/>
                    <a:pt x="1356409" y="577584"/>
                  </a:cubicBezTo>
                  <a:cubicBezTo>
                    <a:pt x="1361153" y="582327"/>
                    <a:pt x="1364476" y="589104"/>
                    <a:pt x="1372124" y="590395"/>
                  </a:cubicBezTo>
                  <a:cubicBezTo>
                    <a:pt x="1372124" y="591460"/>
                    <a:pt x="1372124" y="592557"/>
                    <a:pt x="1372124" y="593622"/>
                  </a:cubicBezTo>
                  <a:cubicBezTo>
                    <a:pt x="1366316" y="600818"/>
                    <a:pt x="1357700" y="602657"/>
                    <a:pt x="1349536" y="605077"/>
                  </a:cubicBezTo>
                  <a:cubicBezTo>
                    <a:pt x="1159760" y="661774"/>
                    <a:pt x="970532" y="720214"/>
                    <a:pt x="780918" y="777492"/>
                  </a:cubicBezTo>
                  <a:cubicBezTo>
                    <a:pt x="724414" y="794563"/>
                    <a:pt x="667717" y="811117"/>
                    <a:pt x="611536" y="829285"/>
                  </a:cubicBezTo>
                  <a:cubicBezTo>
                    <a:pt x="605921" y="831092"/>
                    <a:pt x="600274" y="832899"/>
                    <a:pt x="594240" y="832286"/>
                  </a:cubicBezTo>
                  <a:cubicBezTo>
                    <a:pt x="586108" y="831318"/>
                    <a:pt x="581074" y="825509"/>
                    <a:pt x="575781" y="820217"/>
                  </a:cubicBezTo>
                  <a:cubicBezTo>
                    <a:pt x="387264" y="632087"/>
                    <a:pt x="198779" y="443892"/>
                    <a:pt x="10390" y="255633"/>
                  </a:cubicBezTo>
                  <a:cubicBezTo>
                    <a:pt x="5647" y="250889"/>
                    <a:pt x="-871" y="246791"/>
                    <a:pt x="97" y="238465"/>
                  </a:cubicBezTo>
                  <a:cubicBezTo>
                    <a:pt x="1226" y="236142"/>
                    <a:pt x="2936" y="234367"/>
                    <a:pt x="5066" y="232979"/>
                  </a:cubicBezTo>
                  <a:cubicBezTo>
                    <a:pt x="39207" y="220007"/>
                    <a:pt x="74607" y="210875"/>
                    <a:pt x="109490" y="200226"/>
                  </a:cubicBezTo>
                  <a:cubicBezTo>
                    <a:pt x="222916" y="165537"/>
                    <a:pt x="336504" y="131299"/>
                    <a:pt x="449931" y="96609"/>
                  </a:cubicBezTo>
                  <a:cubicBezTo>
                    <a:pt x="548998" y="66308"/>
                    <a:pt x="648259" y="36621"/>
                    <a:pt x="747325" y="6320"/>
                  </a:cubicBezTo>
                  <a:cubicBezTo>
                    <a:pt x="757393" y="3222"/>
                    <a:pt x="767364" y="-1780"/>
                    <a:pt x="778562" y="640"/>
                  </a:cubicBezTo>
                  <a:close/>
                </a:path>
              </a:pathLst>
            </a:custGeom>
            <a:solidFill>
              <a:srgbClr val="CAA14C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41">
              <a:extLst>
                <a:ext uri="{FF2B5EF4-FFF2-40B4-BE49-F238E27FC236}">
                  <a16:creationId xmlns:a16="http://schemas.microsoft.com/office/drawing/2014/main" id="{79CCADF7-9D6F-4C3F-BE9F-62A0AD502B0B}"/>
                </a:ext>
              </a:extLst>
            </p:cNvPr>
            <p:cNvSpPr/>
            <p:nvPr/>
          </p:nvSpPr>
          <p:spPr>
            <a:xfrm>
              <a:off x="7874472" y="5199156"/>
              <a:ext cx="1456964" cy="755726"/>
            </a:xfrm>
            <a:custGeom>
              <a:avLst/>
              <a:gdLst>
                <a:gd name="connsiteX0" fmla="*/ 587947 w 1456964"/>
                <a:gd name="connsiteY0" fmla="*/ 753185 h 755726"/>
                <a:gd name="connsiteX1" fmla="*/ 423535 w 1456964"/>
                <a:gd name="connsiteY1" fmla="*/ 589515 h 755726"/>
                <a:gd name="connsiteX2" fmla="*/ 11456 w 1456964"/>
                <a:gd name="connsiteY2" fmla="*/ 176629 h 755726"/>
                <a:gd name="connsiteX3" fmla="*/ 0 w 1456964"/>
                <a:gd name="connsiteY3" fmla="*/ 161914 h 755726"/>
                <a:gd name="connsiteX4" fmla="*/ 108877 w 1456964"/>
                <a:gd name="connsiteY4" fmla="*/ 141359 h 755726"/>
                <a:gd name="connsiteX5" fmla="*/ 623508 w 1456964"/>
                <a:gd name="connsiteY5" fmla="*/ 45938 h 755726"/>
                <a:gd name="connsiteX6" fmla="*/ 861043 w 1456964"/>
                <a:gd name="connsiteY6" fmla="*/ 1987 h 755726"/>
                <a:gd name="connsiteX7" fmla="*/ 878178 w 1456964"/>
                <a:gd name="connsiteY7" fmla="*/ 2052 h 755726"/>
                <a:gd name="connsiteX8" fmla="*/ 1439729 w 1456964"/>
                <a:gd name="connsiteY8" fmla="*/ 566217 h 755726"/>
                <a:gd name="connsiteX9" fmla="*/ 1453088 w 1456964"/>
                <a:gd name="connsiteY9" fmla="*/ 580189 h 755726"/>
                <a:gd name="connsiteX10" fmla="*/ 1452862 w 1456964"/>
                <a:gd name="connsiteY10" fmla="*/ 595485 h 755726"/>
                <a:gd name="connsiteX11" fmla="*/ 1360153 w 1456964"/>
                <a:gd name="connsiteY11" fmla="*/ 615072 h 755726"/>
                <a:gd name="connsiteX12" fmla="*/ 1056272 w 1456964"/>
                <a:gd name="connsiteY12" fmla="*/ 671737 h 755726"/>
                <a:gd name="connsiteX13" fmla="*/ 760233 w 1456964"/>
                <a:gd name="connsiteY13" fmla="*/ 726434 h 755726"/>
                <a:gd name="connsiteX14" fmla="*/ 609923 w 1456964"/>
                <a:gd name="connsiteY14" fmla="*/ 754670 h 755726"/>
                <a:gd name="connsiteX15" fmla="*/ 587947 w 1456964"/>
                <a:gd name="connsiteY15" fmla="*/ 753185 h 755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56964" h="755726">
                  <a:moveTo>
                    <a:pt x="587947" y="753185"/>
                  </a:moveTo>
                  <a:cubicBezTo>
                    <a:pt x="533154" y="698650"/>
                    <a:pt x="478199" y="644212"/>
                    <a:pt x="423535" y="589515"/>
                  </a:cubicBezTo>
                  <a:cubicBezTo>
                    <a:pt x="286100" y="451983"/>
                    <a:pt x="148762" y="314322"/>
                    <a:pt x="11456" y="176629"/>
                  </a:cubicBezTo>
                  <a:cubicBezTo>
                    <a:pt x="7454" y="172628"/>
                    <a:pt x="2033" y="169594"/>
                    <a:pt x="0" y="161914"/>
                  </a:cubicBezTo>
                  <a:cubicBezTo>
                    <a:pt x="36529" y="155008"/>
                    <a:pt x="72703" y="148103"/>
                    <a:pt x="108877" y="141359"/>
                  </a:cubicBezTo>
                  <a:cubicBezTo>
                    <a:pt x="280421" y="109509"/>
                    <a:pt x="451964" y="77723"/>
                    <a:pt x="623508" y="45938"/>
                  </a:cubicBezTo>
                  <a:cubicBezTo>
                    <a:pt x="702697" y="31255"/>
                    <a:pt x="781854" y="16573"/>
                    <a:pt x="861043" y="1987"/>
                  </a:cubicBezTo>
                  <a:cubicBezTo>
                    <a:pt x="866690" y="955"/>
                    <a:pt x="872498" y="-1950"/>
                    <a:pt x="878178" y="2052"/>
                  </a:cubicBezTo>
                  <a:cubicBezTo>
                    <a:pt x="1062694" y="192731"/>
                    <a:pt x="1252534" y="378151"/>
                    <a:pt x="1439729" y="566217"/>
                  </a:cubicBezTo>
                  <a:cubicBezTo>
                    <a:pt x="1444279" y="570799"/>
                    <a:pt x="1449119" y="575091"/>
                    <a:pt x="1453088" y="580189"/>
                  </a:cubicBezTo>
                  <a:cubicBezTo>
                    <a:pt x="1456993" y="585223"/>
                    <a:pt x="1459478" y="590451"/>
                    <a:pt x="1452862" y="595485"/>
                  </a:cubicBezTo>
                  <a:cubicBezTo>
                    <a:pt x="1422755" y="605811"/>
                    <a:pt x="1391163" y="609135"/>
                    <a:pt x="1360153" y="615072"/>
                  </a:cubicBezTo>
                  <a:cubicBezTo>
                    <a:pt x="1258956" y="634434"/>
                    <a:pt x="1157598" y="653053"/>
                    <a:pt x="1056272" y="671737"/>
                  </a:cubicBezTo>
                  <a:cubicBezTo>
                    <a:pt x="957593" y="689937"/>
                    <a:pt x="858977" y="708621"/>
                    <a:pt x="760233" y="726434"/>
                  </a:cubicBezTo>
                  <a:cubicBezTo>
                    <a:pt x="710054" y="735469"/>
                    <a:pt x="660005" y="745086"/>
                    <a:pt x="609923" y="754670"/>
                  </a:cubicBezTo>
                  <a:cubicBezTo>
                    <a:pt x="602275" y="756057"/>
                    <a:pt x="595079" y="756541"/>
                    <a:pt x="587947" y="753185"/>
                  </a:cubicBezTo>
                  <a:close/>
                </a:path>
              </a:pathLst>
            </a:custGeom>
            <a:solidFill>
              <a:srgbClr val="82C44F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242">
              <a:extLst>
                <a:ext uri="{FF2B5EF4-FFF2-40B4-BE49-F238E27FC236}">
                  <a16:creationId xmlns:a16="http://schemas.microsoft.com/office/drawing/2014/main" id="{FD3315B0-3574-48DB-8F81-FBCE1E74B415}"/>
                </a:ext>
              </a:extLst>
            </p:cNvPr>
            <p:cNvSpPr/>
            <p:nvPr/>
          </p:nvSpPr>
          <p:spPr>
            <a:xfrm>
              <a:off x="8750866" y="5201208"/>
              <a:ext cx="1755106" cy="720993"/>
            </a:xfrm>
            <a:custGeom>
              <a:avLst/>
              <a:gdLst>
                <a:gd name="connsiteX0" fmla="*/ 578953 w 1755106"/>
                <a:gd name="connsiteY0" fmla="*/ 589529 h 720993"/>
                <a:gd name="connsiteX1" fmla="*/ 566820 w 1755106"/>
                <a:gd name="connsiteY1" fmla="*/ 573168 h 720993"/>
                <a:gd name="connsiteX2" fmla="*/ 85426 w 1755106"/>
                <a:gd name="connsiteY2" fmla="*/ 91710 h 720993"/>
                <a:gd name="connsiteX3" fmla="*/ 4914 w 1755106"/>
                <a:gd name="connsiteY3" fmla="*/ 8648 h 720993"/>
                <a:gd name="connsiteX4" fmla="*/ 1783 w 1755106"/>
                <a:gd name="connsiteY4" fmla="*/ 0 h 720993"/>
                <a:gd name="connsiteX5" fmla="*/ 190624 w 1755106"/>
                <a:gd name="connsiteY5" fmla="*/ 20459 h 720993"/>
                <a:gd name="connsiteX6" fmla="*/ 464139 w 1755106"/>
                <a:gd name="connsiteY6" fmla="*/ 51760 h 720993"/>
                <a:gd name="connsiteX7" fmla="*/ 934464 w 1755106"/>
                <a:gd name="connsiteY7" fmla="*/ 105553 h 720993"/>
                <a:gd name="connsiteX8" fmla="*/ 1151185 w 1755106"/>
                <a:gd name="connsiteY8" fmla="*/ 129465 h 720993"/>
                <a:gd name="connsiteX9" fmla="*/ 1755041 w 1755106"/>
                <a:gd name="connsiteY9" fmla="*/ 720994 h 720993"/>
                <a:gd name="connsiteX10" fmla="*/ 1283328 w 1755106"/>
                <a:gd name="connsiteY10" fmla="*/ 673945 h 720993"/>
                <a:gd name="connsiteX11" fmla="*/ 1030756 w 1755106"/>
                <a:gd name="connsiteY11" fmla="*/ 645548 h 720993"/>
                <a:gd name="connsiteX12" fmla="*/ 843755 w 1755106"/>
                <a:gd name="connsiteY12" fmla="*/ 624057 h 720993"/>
                <a:gd name="connsiteX13" fmla="*/ 615191 w 1755106"/>
                <a:gd name="connsiteY13" fmla="*/ 597919 h 720993"/>
                <a:gd name="connsiteX14" fmla="*/ 586504 w 1755106"/>
                <a:gd name="connsiteY14" fmla="*/ 593885 h 720993"/>
                <a:gd name="connsiteX15" fmla="*/ 578953 w 1755106"/>
                <a:gd name="connsiteY15" fmla="*/ 589529 h 7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55106" h="720993">
                  <a:moveTo>
                    <a:pt x="578953" y="589529"/>
                  </a:moveTo>
                  <a:cubicBezTo>
                    <a:pt x="578275" y="581623"/>
                    <a:pt x="571628" y="577944"/>
                    <a:pt x="566820" y="573168"/>
                  </a:cubicBezTo>
                  <a:cubicBezTo>
                    <a:pt x="406312" y="412725"/>
                    <a:pt x="245449" y="252637"/>
                    <a:pt x="85426" y="91710"/>
                  </a:cubicBezTo>
                  <a:cubicBezTo>
                    <a:pt x="58255" y="64377"/>
                    <a:pt x="31955" y="36142"/>
                    <a:pt x="4914" y="8648"/>
                  </a:cubicBezTo>
                  <a:cubicBezTo>
                    <a:pt x="2881" y="6583"/>
                    <a:pt x="-2896" y="4873"/>
                    <a:pt x="1783" y="0"/>
                  </a:cubicBezTo>
                  <a:cubicBezTo>
                    <a:pt x="64741" y="6809"/>
                    <a:pt x="127698" y="13392"/>
                    <a:pt x="190624" y="20459"/>
                  </a:cubicBezTo>
                  <a:cubicBezTo>
                    <a:pt x="281817" y="30720"/>
                    <a:pt x="372978" y="41337"/>
                    <a:pt x="464139" y="51760"/>
                  </a:cubicBezTo>
                  <a:cubicBezTo>
                    <a:pt x="620903" y="69702"/>
                    <a:pt x="777667" y="87676"/>
                    <a:pt x="934464" y="105553"/>
                  </a:cubicBezTo>
                  <a:cubicBezTo>
                    <a:pt x="984578" y="111265"/>
                    <a:pt x="1101006" y="123947"/>
                    <a:pt x="1151185" y="129465"/>
                  </a:cubicBezTo>
                  <a:cubicBezTo>
                    <a:pt x="1158510" y="131014"/>
                    <a:pt x="1762334" y="717606"/>
                    <a:pt x="1755041" y="720994"/>
                  </a:cubicBezTo>
                  <a:cubicBezTo>
                    <a:pt x="1724934" y="720929"/>
                    <a:pt x="1313145" y="676946"/>
                    <a:pt x="1283328" y="673945"/>
                  </a:cubicBezTo>
                  <a:cubicBezTo>
                    <a:pt x="1199040" y="665426"/>
                    <a:pt x="1114979" y="654874"/>
                    <a:pt x="1030756" y="645548"/>
                  </a:cubicBezTo>
                  <a:cubicBezTo>
                    <a:pt x="968411" y="638643"/>
                    <a:pt x="906067" y="631382"/>
                    <a:pt x="843755" y="624057"/>
                  </a:cubicBezTo>
                  <a:cubicBezTo>
                    <a:pt x="767599" y="615086"/>
                    <a:pt x="691347" y="606825"/>
                    <a:pt x="615191" y="597919"/>
                  </a:cubicBezTo>
                  <a:cubicBezTo>
                    <a:pt x="605607" y="596789"/>
                    <a:pt x="596152" y="594659"/>
                    <a:pt x="586504" y="593885"/>
                  </a:cubicBezTo>
                  <a:cubicBezTo>
                    <a:pt x="583503" y="593272"/>
                    <a:pt x="580824" y="592110"/>
                    <a:pt x="578953" y="589529"/>
                  </a:cubicBezTo>
                  <a:close/>
                </a:path>
              </a:pathLst>
            </a:custGeom>
            <a:solidFill>
              <a:srgbClr val="6CAB44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243">
              <a:extLst>
                <a:ext uri="{FF2B5EF4-FFF2-40B4-BE49-F238E27FC236}">
                  <a16:creationId xmlns:a16="http://schemas.microsoft.com/office/drawing/2014/main" id="{8DAA669B-6129-4DA8-B20B-0978F89F1B20}"/>
                </a:ext>
              </a:extLst>
            </p:cNvPr>
            <p:cNvSpPr/>
            <p:nvPr/>
          </p:nvSpPr>
          <p:spPr>
            <a:xfrm>
              <a:off x="9902051" y="5093786"/>
              <a:ext cx="1376792" cy="828454"/>
            </a:xfrm>
            <a:custGeom>
              <a:avLst/>
              <a:gdLst>
                <a:gd name="connsiteX0" fmla="*/ 0 w 1376792"/>
                <a:gd name="connsiteY0" fmla="*/ 236886 h 828454"/>
                <a:gd name="connsiteX1" fmla="*/ 770205 w 1376792"/>
                <a:gd name="connsiteY1" fmla="*/ 2320 h 828454"/>
                <a:gd name="connsiteX2" fmla="*/ 802280 w 1376792"/>
                <a:gd name="connsiteY2" fmla="*/ 9968 h 828454"/>
                <a:gd name="connsiteX3" fmla="*/ 1363831 w 1376792"/>
                <a:gd name="connsiteY3" fmla="*/ 572939 h 828454"/>
                <a:gd name="connsiteX4" fmla="*/ 1376513 w 1376792"/>
                <a:gd name="connsiteY4" fmla="*/ 585298 h 828454"/>
                <a:gd name="connsiteX5" fmla="*/ 1362411 w 1376792"/>
                <a:gd name="connsiteY5" fmla="*/ 597980 h 828454"/>
                <a:gd name="connsiteX6" fmla="*/ 1219136 w 1376792"/>
                <a:gd name="connsiteY6" fmla="*/ 641899 h 828454"/>
                <a:gd name="connsiteX7" fmla="*/ 802861 w 1376792"/>
                <a:gd name="connsiteY7" fmla="*/ 768491 h 828454"/>
                <a:gd name="connsiteX8" fmla="*/ 603856 w 1376792"/>
                <a:gd name="connsiteY8" fmla="*/ 828415 h 828454"/>
                <a:gd name="connsiteX9" fmla="*/ 599016 w 1376792"/>
                <a:gd name="connsiteY9" fmla="*/ 827867 h 828454"/>
                <a:gd name="connsiteX10" fmla="*/ 589044 w 1376792"/>
                <a:gd name="connsiteY10" fmla="*/ 819993 h 828454"/>
                <a:gd name="connsiteX11" fmla="*/ 0 w 1376792"/>
                <a:gd name="connsiteY11" fmla="*/ 236886 h 828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6792" h="828454">
                  <a:moveTo>
                    <a:pt x="0" y="236886"/>
                  </a:moveTo>
                  <a:cubicBezTo>
                    <a:pt x="33883" y="226754"/>
                    <a:pt x="736677" y="13485"/>
                    <a:pt x="770205" y="2320"/>
                  </a:cubicBezTo>
                  <a:cubicBezTo>
                    <a:pt x="783628" y="-2165"/>
                    <a:pt x="791954" y="-423"/>
                    <a:pt x="802280" y="9968"/>
                  </a:cubicBezTo>
                  <a:cubicBezTo>
                    <a:pt x="989184" y="197905"/>
                    <a:pt x="1176540" y="385390"/>
                    <a:pt x="1363831" y="572939"/>
                  </a:cubicBezTo>
                  <a:cubicBezTo>
                    <a:pt x="1367994" y="577102"/>
                    <a:pt x="1372286" y="581168"/>
                    <a:pt x="1376513" y="585298"/>
                  </a:cubicBezTo>
                  <a:cubicBezTo>
                    <a:pt x="1378611" y="596947"/>
                    <a:pt x="1368413" y="596076"/>
                    <a:pt x="1362411" y="597980"/>
                  </a:cubicBezTo>
                  <a:cubicBezTo>
                    <a:pt x="1314782" y="613050"/>
                    <a:pt x="1266926" y="627345"/>
                    <a:pt x="1219136" y="641899"/>
                  </a:cubicBezTo>
                  <a:cubicBezTo>
                    <a:pt x="1080410" y="684139"/>
                    <a:pt x="941684" y="726477"/>
                    <a:pt x="802861" y="768491"/>
                  </a:cubicBezTo>
                  <a:cubicBezTo>
                    <a:pt x="736548" y="788563"/>
                    <a:pt x="670460" y="809376"/>
                    <a:pt x="603856" y="828415"/>
                  </a:cubicBezTo>
                  <a:cubicBezTo>
                    <a:pt x="602210" y="828544"/>
                    <a:pt x="600597" y="828351"/>
                    <a:pt x="599016" y="827867"/>
                  </a:cubicBezTo>
                  <a:cubicBezTo>
                    <a:pt x="594950" y="826189"/>
                    <a:pt x="592045" y="822994"/>
                    <a:pt x="589044" y="819993"/>
                  </a:cubicBezTo>
                  <a:cubicBezTo>
                    <a:pt x="513405" y="730058"/>
                    <a:pt x="139952" y="391585"/>
                    <a:pt x="0" y="236886"/>
                  </a:cubicBezTo>
                  <a:close/>
                </a:path>
              </a:pathLst>
            </a:custGeom>
            <a:solidFill>
              <a:srgbClr val="82C44F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44">
              <a:extLst>
                <a:ext uri="{FF2B5EF4-FFF2-40B4-BE49-F238E27FC236}">
                  <a16:creationId xmlns:a16="http://schemas.microsoft.com/office/drawing/2014/main" id="{DD2EE3E5-86B4-498E-A115-7D09B573A82A}"/>
                </a:ext>
              </a:extLst>
            </p:cNvPr>
            <p:cNvSpPr/>
            <p:nvPr/>
          </p:nvSpPr>
          <p:spPr>
            <a:xfrm>
              <a:off x="8462387" y="5790737"/>
              <a:ext cx="997434" cy="289520"/>
            </a:xfrm>
            <a:custGeom>
              <a:avLst/>
              <a:gdLst>
                <a:gd name="connsiteX0" fmla="*/ 867432 w 997434"/>
                <a:gd name="connsiteY0" fmla="*/ 0 h 289520"/>
                <a:gd name="connsiteX1" fmla="*/ 873725 w 997434"/>
                <a:gd name="connsiteY1" fmla="*/ 1097 h 289520"/>
                <a:gd name="connsiteX2" fmla="*/ 888149 w 997434"/>
                <a:gd name="connsiteY2" fmla="*/ 10875 h 289520"/>
                <a:gd name="connsiteX3" fmla="*/ 988991 w 997434"/>
                <a:gd name="connsiteY3" fmla="*/ 111813 h 289520"/>
                <a:gd name="connsiteX4" fmla="*/ 996477 w 997434"/>
                <a:gd name="connsiteY4" fmla="*/ 127690 h 289520"/>
                <a:gd name="connsiteX5" fmla="*/ 476650 w 997434"/>
                <a:gd name="connsiteY5" fmla="*/ 224821 h 289520"/>
                <a:gd name="connsiteX6" fmla="*/ 136790 w 997434"/>
                <a:gd name="connsiteY6" fmla="*/ 287423 h 289520"/>
                <a:gd name="connsiteX7" fmla="*/ 129013 w 997434"/>
                <a:gd name="connsiteY7" fmla="*/ 289521 h 289520"/>
                <a:gd name="connsiteX8" fmla="*/ 0 w 997434"/>
                <a:gd name="connsiteY8" fmla="*/ 161573 h 289520"/>
                <a:gd name="connsiteX9" fmla="*/ 159411 w 997434"/>
                <a:gd name="connsiteY9" fmla="*/ 132369 h 289520"/>
                <a:gd name="connsiteX10" fmla="*/ 437056 w 997434"/>
                <a:gd name="connsiteY10" fmla="*/ 80835 h 289520"/>
                <a:gd name="connsiteX11" fmla="*/ 818770 w 997434"/>
                <a:gd name="connsiteY11" fmla="*/ 9874 h 289520"/>
                <a:gd name="connsiteX12" fmla="*/ 867432 w 997434"/>
                <a:gd name="connsiteY12" fmla="*/ 0 h 289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7434" h="289520">
                  <a:moveTo>
                    <a:pt x="867432" y="0"/>
                  </a:moveTo>
                  <a:cubicBezTo>
                    <a:pt x="869530" y="355"/>
                    <a:pt x="871627" y="742"/>
                    <a:pt x="873725" y="1097"/>
                  </a:cubicBezTo>
                  <a:cubicBezTo>
                    <a:pt x="879533" y="2872"/>
                    <a:pt x="883954" y="6680"/>
                    <a:pt x="888149" y="10875"/>
                  </a:cubicBezTo>
                  <a:cubicBezTo>
                    <a:pt x="921774" y="44499"/>
                    <a:pt x="955527" y="77995"/>
                    <a:pt x="988991" y="111813"/>
                  </a:cubicBezTo>
                  <a:cubicBezTo>
                    <a:pt x="993121" y="116008"/>
                    <a:pt x="999962" y="119622"/>
                    <a:pt x="996477" y="127690"/>
                  </a:cubicBezTo>
                  <a:cubicBezTo>
                    <a:pt x="823191" y="160088"/>
                    <a:pt x="649969" y="192584"/>
                    <a:pt x="476650" y="224821"/>
                  </a:cubicBezTo>
                  <a:cubicBezTo>
                    <a:pt x="363417" y="245892"/>
                    <a:pt x="250087" y="266545"/>
                    <a:pt x="136790" y="287423"/>
                  </a:cubicBezTo>
                  <a:cubicBezTo>
                    <a:pt x="134176" y="287907"/>
                    <a:pt x="131627" y="288811"/>
                    <a:pt x="129013" y="289521"/>
                  </a:cubicBezTo>
                  <a:cubicBezTo>
                    <a:pt x="86482" y="246376"/>
                    <a:pt x="44693" y="202522"/>
                    <a:pt x="0" y="161573"/>
                  </a:cubicBezTo>
                  <a:cubicBezTo>
                    <a:pt x="53148" y="151860"/>
                    <a:pt x="106295" y="142211"/>
                    <a:pt x="159411" y="132369"/>
                  </a:cubicBezTo>
                  <a:cubicBezTo>
                    <a:pt x="251959" y="115266"/>
                    <a:pt x="344507" y="98034"/>
                    <a:pt x="437056" y="80835"/>
                  </a:cubicBezTo>
                  <a:cubicBezTo>
                    <a:pt x="564294" y="57214"/>
                    <a:pt x="691532" y="33592"/>
                    <a:pt x="818770" y="9874"/>
                  </a:cubicBezTo>
                  <a:cubicBezTo>
                    <a:pt x="835034" y="6906"/>
                    <a:pt x="851233" y="3324"/>
                    <a:pt x="867432" y="0"/>
                  </a:cubicBezTo>
                  <a:close/>
                </a:path>
              </a:pathLst>
            </a:custGeom>
            <a:solidFill>
              <a:srgbClr val="F7F295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245">
              <a:extLst>
                <a:ext uri="{FF2B5EF4-FFF2-40B4-BE49-F238E27FC236}">
                  <a16:creationId xmlns:a16="http://schemas.microsoft.com/office/drawing/2014/main" id="{CC39879D-EB55-40EC-8E98-CEF98A57BC74}"/>
                </a:ext>
              </a:extLst>
            </p:cNvPr>
            <p:cNvSpPr/>
            <p:nvPr/>
          </p:nvSpPr>
          <p:spPr>
            <a:xfrm>
              <a:off x="10500922" y="5679052"/>
              <a:ext cx="906751" cy="368571"/>
            </a:xfrm>
            <a:custGeom>
              <a:avLst/>
              <a:gdLst>
                <a:gd name="connsiteX0" fmla="*/ 177 w 906751"/>
                <a:gd name="connsiteY0" fmla="*/ 241278 h 368571"/>
                <a:gd name="connsiteX1" fmla="*/ 236679 w 906751"/>
                <a:gd name="connsiteY1" fmla="*/ 168833 h 368571"/>
                <a:gd name="connsiteX2" fmla="*/ 625492 w 906751"/>
                <a:gd name="connsiteY2" fmla="*/ 50469 h 368571"/>
                <a:gd name="connsiteX3" fmla="*/ 763798 w 906751"/>
                <a:gd name="connsiteY3" fmla="*/ 8358 h 368571"/>
                <a:gd name="connsiteX4" fmla="*/ 777642 w 906751"/>
                <a:gd name="connsiteY4" fmla="*/ 0 h 368571"/>
                <a:gd name="connsiteX5" fmla="*/ 894973 w 906751"/>
                <a:gd name="connsiteY5" fmla="*/ 118074 h 368571"/>
                <a:gd name="connsiteX6" fmla="*/ 906752 w 906751"/>
                <a:gd name="connsiteY6" fmla="*/ 131046 h 368571"/>
                <a:gd name="connsiteX7" fmla="*/ 718331 w 906751"/>
                <a:gd name="connsiteY7" fmla="*/ 189066 h 368571"/>
                <a:gd name="connsiteX8" fmla="*/ 225772 w 906751"/>
                <a:gd name="connsiteY8" fmla="*/ 338151 h 368571"/>
                <a:gd name="connsiteX9" fmla="*/ 132288 w 906751"/>
                <a:gd name="connsiteY9" fmla="*/ 366612 h 368571"/>
                <a:gd name="connsiteX10" fmla="*/ 115249 w 906751"/>
                <a:gd name="connsiteY10" fmla="*/ 362675 h 368571"/>
                <a:gd name="connsiteX11" fmla="*/ 1080 w 906751"/>
                <a:gd name="connsiteY11" fmla="*/ 245763 h 368571"/>
                <a:gd name="connsiteX12" fmla="*/ 177 w 906751"/>
                <a:gd name="connsiteY12" fmla="*/ 241278 h 36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6751" h="368571">
                  <a:moveTo>
                    <a:pt x="177" y="241278"/>
                  </a:moveTo>
                  <a:cubicBezTo>
                    <a:pt x="79011" y="217108"/>
                    <a:pt x="157813" y="192874"/>
                    <a:pt x="236679" y="168833"/>
                  </a:cubicBezTo>
                  <a:cubicBezTo>
                    <a:pt x="366273" y="129303"/>
                    <a:pt x="495866" y="89902"/>
                    <a:pt x="625492" y="50469"/>
                  </a:cubicBezTo>
                  <a:cubicBezTo>
                    <a:pt x="671605" y="36432"/>
                    <a:pt x="717782" y="22685"/>
                    <a:pt x="763798" y="8358"/>
                  </a:cubicBezTo>
                  <a:cubicBezTo>
                    <a:pt x="768736" y="6809"/>
                    <a:pt x="776384" y="8164"/>
                    <a:pt x="777642" y="0"/>
                  </a:cubicBezTo>
                  <a:cubicBezTo>
                    <a:pt x="816785" y="39336"/>
                    <a:pt x="855895" y="78673"/>
                    <a:pt x="894973" y="118074"/>
                  </a:cubicBezTo>
                  <a:cubicBezTo>
                    <a:pt x="899104" y="122236"/>
                    <a:pt x="902847" y="126722"/>
                    <a:pt x="906752" y="131046"/>
                  </a:cubicBezTo>
                  <a:cubicBezTo>
                    <a:pt x="843955" y="150407"/>
                    <a:pt x="781224" y="169995"/>
                    <a:pt x="718331" y="189066"/>
                  </a:cubicBezTo>
                  <a:cubicBezTo>
                    <a:pt x="554177" y="238890"/>
                    <a:pt x="389958" y="288456"/>
                    <a:pt x="225772" y="338151"/>
                  </a:cubicBezTo>
                  <a:cubicBezTo>
                    <a:pt x="194600" y="347573"/>
                    <a:pt x="163460" y="357125"/>
                    <a:pt x="132288" y="366612"/>
                  </a:cubicBezTo>
                  <a:cubicBezTo>
                    <a:pt x="125317" y="370936"/>
                    <a:pt x="119961" y="367419"/>
                    <a:pt x="115249" y="362675"/>
                  </a:cubicBezTo>
                  <a:cubicBezTo>
                    <a:pt x="76784" y="324081"/>
                    <a:pt x="36932" y="286842"/>
                    <a:pt x="1080" y="245763"/>
                  </a:cubicBezTo>
                  <a:cubicBezTo>
                    <a:pt x="16" y="244537"/>
                    <a:pt x="-210" y="242924"/>
                    <a:pt x="177" y="241278"/>
                  </a:cubicBezTo>
                  <a:close/>
                </a:path>
              </a:pathLst>
            </a:custGeom>
            <a:solidFill>
              <a:srgbClr val="F7F295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246">
              <a:extLst>
                <a:ext uri="{FF2B5EF4-FFF2-40B4-BE49-F238E27FC236}">
                  <a16:creationId xmlns:a16="http://schemas.microsoft.com/office/drawing/2014/main" id="{C5E5618A-446A-4149-9553-A95DC8854FB5}"/>
                </a:ext>
              </a:extLst>
            </p:cNvPr>
            <p:cNvSpPr/>
            <p:nvPr/>
          </p:nvSpPr>
          <p:spPr>
            <a:xfrm>
              <a:off x="9336046" y="5791866"/>
              <a:ext cx="1471334" cy="804474"/>
            </a:xfrm>
            <a:custGeom>
              <a:avLst/>
              <a:gdLst>
                <a:gd name="connsiteX0" fmla="*/ 990346 w 1471334"/>
                <a:gd name="connsiteY0" fmla="*/ 107070 h 804474"/>
                <a:gd name="connsiteX1" fmla="*/ 1164665 w 1471334"/>
                <a:gd name="connsiteY1" fmla="*/ 126915 h 804474"/>
                <a:gd name="connsiteX2" fmla="*/ 1165052 w 1471334"/>
                <a:gd name="connsiteY2" fmla="*/ 128497 h 804474"/>
                <a:gd name="connsiteX3" fmla="*/ 1237820 w 1471334"/>
                <a:gd name="connsiteY3" fmla="*/ 202426 h 804474"/>
                <a:gd name="connsiteX4" fmla="*/ 1280802 w 1471334"/>
                <a:gd name="connsiteY4" fmla="*/ 245537 h 804474"/>
                <a:gd name="connsiteX5" fmla="*/ 1297163 w 1471334"/>
                <a:gd name="connsiteY5" fmla="*/ 253831 h 804474"/>
                <a:gd name="connsiteX6" fmla="*/ 1293807 w 1471334"/>
                <a:gd name="connsiteY6" fmla="*/ 257090 h 804474"/>
                <a:gd name="connsiteX7" fmla="*/ 1270831 w 1471334"/>
                <a:gd name="connsiteY7" fmla="*/ 261156 h 804474"/>
                <a:gd name="connsiteX8" fmla="*/ 970048 w 1471334"/>
                <a:gd name="connsiteY8" fmla="*/ 226660 h 804474"/>
                <a:gd name="connsiteX9" fmla="*/ 894248 w 1471334"/>
                <a:gd name="connsiteY9" fmla="*/ 218721 h 804474"/>
                <a:gd name="connsiteX10" fmla="*/ 906155 w 1471334"/>
                <a:gd name="connsiteY10" fmla="*/ 232759 h 804474"/>
                <a:gd name="connsiteX11" fmla="*/ 1456799 w 1471334"/>
                <a:gd name="connsiteY11" fmla="*/ 782886 h 804474"/>
                <a:gd name="connsiteX12" fmla="*/ 1471256 w 1471334"/>
                <a:gd name="connsiteY12" fmla="*/ 804475 h 804474"/>
                <a:gd name="connsiteX13" fmla="*/ 1341727 w 1471334"/>
                <a:gd name="connsiteY13" fmla="*/ 791018 h 804474"/>
                <a:gd name="connsiteX14" fmla="*/ 1145207 w 1471334"/>
                <a:gd name="connsiteY14" fmla="*/ 768720 h 804474"/>
                <a:gd name="connsiteX15" fmla="*/ 1131073 w 1471334"/>
                <a:gd name="connsiteY15" fmla="*/ 765913 h 804474"/>
                <a:gd name="connsiteX16" fmla="*/ 1109194 w 1471334"/>
                <a:gd name="connsiteY16" fmla="*/ 749972 h 804474"/>
                <a:gd name="connsiteX17" fmla="*/ 873886 w 1471334"/>
                <a:gd name="connsiteY17" fmla="*/ 511501 h 804474"/>
                <a:gd name="connsiteX18" fmla="*/ 554613 w 1471334"/>
                <a:gd name="connsiteY18" fmla="*/ 192777 h 804474"/>
                <a:gd name="connsiteX19" fmla="*/ 521279 w 1471334"/>
                <a:gd name="connsiteY19" fmla="*/ 175868 h 804474"/>
                <a:gd name="connsiteX20" fmla="*/ 340538 w 1471334"/>
                <a:gd name="connsiteY20" fmla="*/ 154957 h 804474"/>
                <a:gd name="connsiteX21" fmla="*/ 140630 w 1471334"/>
                <a:gd name="connsiteY21" fmla="*/ 131982 h 804474"/>
                <a:gd name="connsiteX22" fmla="*/ 128755 w 1471334"/>
                <a:gd name="connsiteY22" fmla="*/ 127658 h 804474"/>
                <a:gd name="connsiteX23" fmla="*/ 122753 w 1471334"/>
                <a:gd name="connsiteY23" fmla="*/ 126625 h 804474"/>
                <a:gd name="connsiteX24" fmla="*/ 112168 w 1471334"/>
                <a:gd name="connsiteY24" fmla="*/ 112910 h 804474"/>
                <a:gd name="connsiteX25" fmla="*/ 0 w 1471334"/>
                <a:gd name="connsiteY25" fmla="*/ 0 h 804474"/>
                <a:gd name="connsiteX26" fmla="*/ 95550 w 1471334"/>
                <a:gd name="connsiteY26" fmla="*/ 9874 h 804474"/>
                <a:gd name="connsiteX27" fmla="*/ 224562 w 1471334"/>
                <a:gd name="connsiteY27" fmla="*/ 24751 h 804474"/>
                <a:gd name="connsiteX28" fmla="*/ 382230 w 1471334"/>
                <a:gd name="connsiteY28" fmla="*/ 42950 h 804474"/>
                <a:gd name="connsiteX29" fmla="*/ 509759 w 1471334"/>
                <a:gd name="connsiteY29" fmla="*/ 57181 h 804474"/>
                <a:gd name="connsiteX30" fmla="*/ 662586 w 1471334"/>
                <a:gd name="connsiteY30" fmla="*/ 74929 h 804474"/>
                <a:gd name="connsiteX31" fmla="*/ 990346 w 1471334"/>
                <a:gd name="connsiteY31" fmla="*/ 107070 h 80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1334" h="804474">
                  <a:moveTo>
                    <a:pt x="990346" y="107070"/>
                  </a:moveTo>
                  <a:cubicBezTo>
                    <a:pt x="1048431" y="113814"/>
                    <a:pt x="1106516" y="120816"/>
                    <a:pt x="1164665" y="126915"/>
                  </a:cubicBezTo>
                  <a:cubicBezTo>
                    <a:pt x="1164794" y="127432"/>
                    <a:pt x="1164923" y="127980"/>
                    <a:pt x="1165052" y="128497"/>
                  </a:cubicBezTo>
                  <a:cubicBezTo>
                    <a:pt x="1189319" y="153150"/>
                    <a:pt x="1213521" y="177836"/>
                    <a:pt x="1237820" y="202426"/>
                  </a:cubicBezTo>
                  <a:cubicBezTo>
                    <a:pt x="1252083" y="216850"/>
                    <a:pt x="1266571" y="231081"/>
                    <a:pt x="1280802" y="245537"/>
                  </a:cubicBezTo>
                  <a:cubicBezTo>
                    <a:pt x="1285385" y="250184"/>
                    <a:pt x="1289870" y="254702"/>
                    <a:pt x="1297163" y="253831"/>
                  </a:cubicBezTo>
                  <a:cubicBezTo>
                    <a:pt x="1296033" y="254928"/>
                    <a:pt x="1294936" y="256025"/>
                    <a:pt x="1293807" y="257090"/>
                  </a:cubicBezTo>
                  <a:cubicBezTo>
                    <a:pt x="1286998" y="263156"/>
                    <a:pt x="1278801" y="262156"/>
                    <a:pt x="1270831" y="261156"/>
                  </a:cubicBezTo>
                  <a:cubicBezTo>
                    <a:pt x="1170699" y="248635"/>
                    <a:pt x="1070213" y="238987"/>
                    <a:pt x="970048" y="226660"/>
                  </a:cubicBezTo>
                  <a:cubicBezTo>
                    <a:pt x="945169" y="223594"/>
                    <a:pt x="920193" y="220206"/>
                    <a:pt x="894248" y="218721"/>
                  </a:cubicBezTo>
                  <a:cubicBezTo>
                    <a:pt x="897055" y="225563"/>
                    <a:pt x="902154" y="228757"/>
                    <a:pt x="906155" y="232759"/>
                  </a:cubicBezTo>
                  <a:cubicBezTo>
                    <a:pt x="1089703" y="416145"/>
                    <a:pt x="1273348" y="599435"/>
                    <a:pt x="1456799" y="782886"/>
                  </a:cubicBezTo>
                  <a:cubicBezTo>
                    <a:pt x="1462866" y="788953"/>
                    <a:pt x="1472288" y="793406"/>
                    <a:pt x="1471256" y="804475"/>
                  </a:cubicBezTo>
                  <a:cubicBezTo>
                    <a:pt x="1428079" y="800021"/>
                    <a:pt x="1384871" y="795794"/>
                    <a:pt x="1341727" y="791018"/>
                  </a:cubicBezTo>
                  <a:cubicBezTo>
                    <a:pt x="1276188" y="783790"/>
                    <a:pt x="1210713" y="776239"/>
                    <a:pt x="1145207" y="768720"/>
                  </a:cubicBezTo>
                  <a:cubicBezTo>
                    <a:pt x="1140463" y="768172"/>
                    <a:pt x="1135784" y="766881"/>
                    <a:pt x="1131073" y="765913"/>
                  </a:cubicBezTo>
                  <a:cubicBezTo>
                    <a:pt x="1121940" y="763105"/>
                    <a:pt x="1115680" y="756426"/>
                    <a:pt x="1109194" y="749972"/>
                  </a:cubicBezTo>
                  <a:cubicBezTo>
                    <a:pt x="1030199" y="671009"/>
                    <a:pt x="953365" y="589980"/>
                    <a:pt x="873886" y="511501"/>
                  </a:cubicBezTo>
                  <a:cubicBezTo>
                    <a:pt x="766913" y="405819"/>
                    <a:pt x="660844" y="299234"/>
                    <a:pt x="554613" y="192777"/>
                  </a:cubicBezTo>
                  <a:cubicBezTo>
                    <a:pt x="545061" y="183193"/>
                    <a:pt x="534993" y="177514"/>
                    <a:pt x="521279" y="175868"/>
                  </a:cubicBezTo>
                  <a:cubicBezTo>
                    <a:pt x="461064" y="168575"/>
                    <a:pt x="400785" y="161831"/>
                    <a:pt x="340538" y="154957"/>
                  </a:cubicBezTo>
                  <a:cubicBezTo>
                    <a:pt x="273902" y="147342"/>
                    <a:pt x="207298" y="139468"/>
                    <a:pt x="140630" y="131982"/>
                  </a:cubicBezTo>
                  <a:cubicBezTo>
                    <a:pt x="136306" y="131498"/>
                    <a:pt x="132143" y="130659"/>
                    <a:pt x="128755" y="127658"/>
                  </a:cubicBezTo>
                  <a:cubicBezTo>
                    <a:pt x="126754" y="127302"/>
                    <a:pt x="124753" y="126948"/>
                    <a:pt x="122753" y="126625"/>
                  </a:cubicBezTo>
                  <a:cubicBezTo>
                    <a:pt x="121720" y="120139"/>
                    <a:pt x="116234" y="117009"/>
                    <a:pt x="112168" y="112910"/>
                  </a:cubicBezTo>
                  <a:cubicBezTo>
                    <a:pt x="74865" y="75220"/>
                    <a:pt x="37400" y="37626"/>
                    <a:pt x="0" y="0"/>
                  </a:cubicBezTo>
                  <a:cubicBezTo>
                    <a:pt x="31850" y="3259"/>
                    <a:pt x="63732" y="6325"/>
                    <a:pt x="95550" y="9874"/>
                  </a:cubicBezTo>
                  <a:cubicBezTo>
                    <a:pt x="138565" y="14650"/>
                    <a:pt x="181547" y="19781"/>
                    <a:pt x="224562" y="24751"/>
                  </a:cubicBezTo>
                  <a:cubicBezTo>
                    <a:pt x="277129" y="30817"/>
                    <a:pt x="329664" y="36948"/>
                    <a:pt x="382230" y="42950"/>
                  </a:cubicBezTo>
                  <a:cubicBezTo>
                    <a:pt x="424729" y="47791"/>
                    <a:pt x="467260" y="52309"/>
                    <a:pt x="509759" y="57181"/>
                  </a:cubicBezTo>
                  <a:cubicBezTo>
                    <a:pt x="560712" y="62990"/>
                    <a:pt x="611633" y="69153"/>
                    <a:pt x="662586" y="74929"/>
                  </a:cubicBezTo>
                  <a:cubicBezTo>
                    <a:pt x="705666" y="79738"/>
                    <a:pt x="946653" y="101971"/>
                    <a:pt x="990346" y="107070"/>
                  </a:cubicBezTo>
                  <a:close/>
                </a:path>
              </a:pathLst>
            </a:custGeom>
            <a:solidFill>
              <a:srgbClr val="D5D37D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47">
              <a:extLst>
                <a:ext uri="{FF2B5EF4-FFF2-40B4-BE49-F238E27FC236}">
                  <a16:creationId xmlns:a16="http://schemas.microsoft.com/office/drawing/2014/main" id="{35389ED0-EA5C-4BF2-B27E-F4C7E9FABF8F}"/>
                </a:ext>
              </a:extLst>
            </p:cNvPr>
            <p:cNvSpPr/>
            <p:nvPr/>
          </p:nvSpPr>
          <p:spPr>
            <a:xfrm>
              <a:off x="9464866" y="5919491"/>
              <a:ext cx="1002317" cy="638319"/>
            </a:xfrm>
            <a:custGeom>
              <a:avLst/>
              <a:gdLst>
                <a:gd name="connsiteX0" fmla="*/ 0 w 1002317"/>
                <a:gd name="connsiteY0" fmla="*/ 0 h 638319"/>
                <a:gd name="connsiteX1" fmla="*/ 163089 w 1002317"/>
                <a:gd name="connsiteY1" fmla="*/ 17393 h 638319"/>
                <a:gd name="connsiteX2" fmla="*/ 351607 w 1002317"/>
                <a:gd name="connsiteY2" fmla="*/ 39046 h 638319"/>
                <a:gd name="connsiteX3" fmla="*/ 405948 w 1002317"/>
                <a:gd name="connsiteY3" fmla="*/ 45209 h 638319"/>
                <a:gd name="connsiteX4" fmla="*/ 418146 w 1002317"/>
                <a:gd name="connsiteY4" fmla="*/ 51954 h 638319"/>
                <a:gd name="connsiteX5" fmla="*/ 1000543 w 1002317"/>
                <a:gd name="connsiteY5" fmla="*/ 635641 h 638319"/>
                <a:gd name="connsiteX6" fmla="*/ 1002318 w 1002317"/>
                <a:gd name="connsiteY6" fmla="*/ 638320 h 638319"/>
                <a:gd name="connsiteX7" fmla="*/ 842714 w 1002317"/>
                <a:gd name="connsiteY7" fmla="*/ 621088 h 638319"/>
                <a:gd name="connsiteX8" fmla="*/ 593885 w 1002317"/>
                <a:gd name="connsiteY8" fmla="*/ 592465 h 638319"/>
                <a:gd name="connsiteX9" fmla="*/ 574620 w 1002317"/>
                <a:gd name="connsiteY9" fmla="*/ 578815 h 638319"/>
                <a:gd name="connsiteX10" fmla="*/ 118590 w 1002317"/>
                <a:gd name="connsiteY10" fmla="*/ 122236 h 638319"/>
                <a:gd name="connsiteX11" fmla="*/ 0 w 1002317"/>
                <a:gd name="connsiteY11" fmla="*/ 0 h 638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2317" h="638319">
                  <a:moveTo>
                    <a:pt x="0" y="0"/>
                  </a:moveTo>
                  <a:cubicBezTo>
                    <a:pt x="54374" y="5776"/>
                    <a:pt x="108748" y="11359"/>
                    <a:pt x="163089" y="17393"/>
                  </a:cubicBezTo>
                  <a:cubicBezTo>
                    <a:pt x="225950" y="24396"/>
                    <a:pt x="288778" y="31785"/>
                    <a:pt x="351607" y="39046"/>
                  </a:cubicBezTo>
                  <a:cubicBezTo>
                    <a:pt x="369710" y="41143"/>
                    <a:pt x="387813" y="43467"/>
                    <a:pt x="405948" y="45209"/>
                  </a:cubicBezTo>
                  <a:cubicBezTo>
                    <a:pt x="411370" y="45726"/>
                    <a:pt x="414693" y="48501"/>
                    <a:pt x="418146" y="51954"/>
                  </a:cubicBezTo>
                  <a:cubicBezTo>
                    <a:pt x="612278" y="246506"/>
                    <a:pt x="806411" y="441057"/>
                    <a:pt x="1000543" y="635641"/>
                  </a:cubicBezTo>
                  <a:cubicBezTo>
                    <a:pt x="1001285" y="636384"/>
                    <a:pt x="1001737" y="637416"/>
                    <a:pt x="1002318" y="638320"/>
                  </a:cubicBezTo>
                  <a:cubicBezTo>
                    <a:pt x="949106" y="632576"/>
                    <a:pt x="895894" y="627090"/>
                    <a:pt x="842714" y="621088"/>
                  </a:cubicBezTo>
                  <a:cubicBezTo>
                    <a:pt x="759749" y="611730"/>
                    <a:pt x="676817" y="602017"/>
                    <a:pt x="593885" y="592465"/>
                  </a:cubicBezTo>
                  <a:cubicBezTo>
                    <a:pt x="586463" y="589303"/>
                    <a:pt x="580364" y="584559"/>
                    <a:pt x="574620" y="578815"/>
                  </a:cubicBezTo>
                  <a:cubicBezTo>
                    <a:pt x="422535" y="426697"/>
                    <a:pt x="269610" y="275419"/>
                    <a:pt x="118590" y="122236"/>
                  </a:cubicBezTo>
                  <a:cubicBezTo>
                    <a:pt x="78769" y="81803"/>
                    <a:pt x="37529" y="42660"/>
                    <a:pt x="0" y="0"/>
                  </a:cubicBezTo>
                  <a:close/>
                </a:path>
              </a:pathLst>
            </a:custGeom>
            <a:solidFill>
              <a:srgbClr val="4288AB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248">
              <a:extLst>
                <a:ext uri="{FF2B5EF4-FFF2-40B4-BE49-F238E27FC236}">
                  <a16:creationId xmlns:a16="http://schemas.microsoft.com/office/drawing/2014/main" id="{49E6F036-71B5-4C97-A027-619409AE652B}"/>
                </a:ext>
              </a:extLst>
            </p:cNvPr>
            <p:cNvSpPr/>
            <p:nvPr/>
          </p:nvSpPr>
          <p:spPr>
            <a:xfrm>
              <a:off x="10218000" y="6005005"/>
              <a:ext cx="1003221" cy="639773"/>
            </a:xfrm>
            <a:custGeom>
              <a:avLst/>
              <a:gdLst>
                <a:gd name="connsiteX0" fmla="*/ 589335 w 1003221"/>
                <a:gd name="connsiteY0" fmla="*/ 591336 h 639773"/>
                <a:gd name="connsiteX1" fmla="*/ 577492 w 1003221"/>
                <a:gd name="connsiteY1" fmla="*/ 578267 h 639773"/>
                <a:gd name="connsiteX2" fmla="*/ 13811 w 1003221"/>
                <a:gd name="connsiteY2" fmla="*/ 14554 h 639773"/>
                <a:gd name="connsiteX3" fmla="*/ 0 w 1003221"/>
                <a:gd name="connsiteY3" fmla="*/ 0 h 639773"/>
                <a:gd name="connsiteX4" fmla="*/ 91613 w 1003221"/>
                <a:gd name="connsiteY4" fmla="*/ 9745 h 639773"/>
                <a:gd name="connsiteX5" fmla="*/ 220755 w 1003221"/>
                <a:gd name="connsiteY5" fmla="*/ 24493 h 639773"/>
                <a:gd name="connsiteX6" fmla="*/ 348283 w 1003221"/>
                <a:gd name="connsiteY6" fmla="*/ 39078 h 639773"/>
                <a:gd name="connsiteX7" fmla="*/ 411918 w 1003221"/>
                <a:gd name="connsiteY7" fmla="*/ 43983 h 639773"/>
                <a:gd name="connsiteX8" fmla="*/ 422567 w 1003221"/>
                <a:gd name="connsiteY8" fmla="*/ 55955 h 639773"/>
                <a:gd name="connsiteX9" fmla="*/ 991056 w 1003221"/>
                <a:gd name="connsiteY9" fmla="*/ 623444 h 639773"/>
                <a:gd name="connsiteX10" fmla="*/ 1003221 w 1003221"/>
                <a:gd name="connsiteY10" fmla="*/ 633770 h 639773"/>
                <a:gd name="connsiteX11" fmla="*/ 989475 w 1003221"/>
                <a:gd name="connsiteY11" fmla="*/ 639546 h 639773"/>
                <a:gd name="connsiteX12" fmla="*/ 600274 w 1003221"/>
                <a:gd name="connsiteY12" fmla="*/ 593788 h 639773"/>
                <a:gd name="connsiteX13" fmla="*/ 589335 w 1003221"/>
                <a:gd name="connsiteY13" fmla="*/ 591336 h 639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3221" h="639773">
                  <a:moveTo>
                    <a:pt x="589335" y="591336"/>
                  </a:moveTo>
                  <a:cubicBezTo>
                    <a:pt x="585398" y="586979"/>
                    <a:pt x="581655" y="582429"/>
                    <a:pt x="577492" y="578267"/>
                  </a:cubicBezTo>
                  <a:cubicBezTo>
                    <a:pt x="389620" y="390362"/>
                    <a:pt x="201683" y="202458"/>
                    <a:pt x="13811" y="14554"/>
                  </a:cubicBezTo>
                  <a:cubicBezTo>
                    <a:pt x="10100" y="10842"/>
                    <a:pt x="6551" y="6938"/>
                    <a:pt x="0" y="0"/>
                  </a:cubicBezTo>
                  <a:cubicBezTo>
                    <a:pt x="33011" y="3485"/>
                    <a:pt x="62344" y="6454"/>
                    <a:pt x="91613" y="9745"/>
                  </a:cubicBezTo>
                  <a:cubicBezTo>
                    <a:pt x="134660" y="14554"/>
                    <a:pt x="177707" y="19523"/>
                    <a:pt x="220755" y="24493"/>
                  </a:cubicBezTo>
                  <a:cubicBezTo>
                    <a:pt x="263253" y="29397"/>
                    <a:pt x="305687" y="34851"/>
                    <a:pt x="348283" y="39078"/>
                  </a:cubicBezTo>
                  <a:cubicBezTo>
                    <a:pt x="369419" y="41176"/>
                    <a:pt x="390362" y="46662"/>
                    <a:pt x="411918" y="43983"/>
                  </a:cubicBezTo>
                  <a:cubicBezTo>
                    <a:pt x="415468" y="47984"/>
                    <a:pt x="418792" y="52179"/>
                    <a:pt x="422567" y="55955"/>
                  </a:cubicBezTo>
                  <a:cubicBezTo>
                    <a:pt x="612020" y="245150"/>
                    <a:pt x="801506" y="434313"/>
                    <a:pt x="991056" y="623444"/>
                  </a:cubicBezTo>
                  <a:cubicBezTo>
                    <a:pt x="994799" y="627187"/>
                    <a:pt x="999155" y="630349"/>
                    <a:pt x="1003221" y="633770"/>
                  </a:cubicBezTo>
                  <a:cubicBezTo>
                    <a:pt x="1000027" y="638998"/>
                    <a:pt x="995251" y="640385"/>
                    <a:pt x="989475" y="639546"/>
                  </a:cubicBezTo>
                  <a:cubicBezTo>
                    <a:pt x="860171" y="620604"/>
                    <a:pt x="729997" y="609116"/>
                    <a:pt x="600274" y="593788"/>
                  </a:cubicBezTo>
                  <a:cubicBezTo>
                    <a:pt x="596563" y="593304"/>
                    <a:pt x="592981" y="592142"/>
                    <a:pt x="589335" y="591336"/>
                  </a:cubicBezTo>
                  <a:close/>
                </a:path>
              </a:pathLst>
            </a:custGeom>
            <a:solidFill>
              <a:srgbClr val="AB8941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249">
              <a:extLst>
                <a:ext uri="{FF2B5EF4-FFF2-40B4-BE49-F238E27FC236}">
                  <a16:creationId xmlns:a16="http://schemas.microsoft.com/office/drawing/2014/main" id="{CBD85B55-7322-478D-A005-379154D14B76}"/>
                </a:ext>
              </a:extLst>
            </p:cNvPr>
            <p:cNvSpPr/>
            <p:nvPr/>
          </p:nvSpPr>
          <p:spPr>
            <a:xfrm>
              <a:off x="9644394" y="4328234"/>
              <a:ext cx="1015328" cy="1636125"/>
            </a:xfrm>
            <a:custGeom>
              <a:avLst/>
              <a:gdLst>
                <a:gd name="connsiteX0" fmla="*/ 926342 w 1015328"/>
                <a:gd name="connsiteY0" fmla="*/ 798625 h 1636125"/>
                <a:gd name="connsiteX1" fmla="*/ 626851 w 1015328"/>
                <a:gd name="connsiteY1" fmla="*/ 1346591 h 1636125"/>
                <a:gd name="connsiteX2" fmla="*/ 541143 w 1015328"/>
                <a:gd name="connsiteY2" fmla="*/ 1537561 h 1636125"/>
                <a:gd name="connsiteX3" fmla="*/ 533237 w 1015328"/>
                <a:gd name="connsiteY3" fmla="*/ 1561956 h 1636125"/>
                <a:gd name="connsiteX4" fmla="*/ 521685 w 1015328"/>
                <a:gd name="connsiteY4" fmla="*/ 1618621 h 1636125"/>
                <a:gd name="connsiteX5" fmla="*/ 507002 w 1015328"/>
                <a:gd name="connsiteY5" fmla="*/ 1636111 h 1636125"/>
                <a:gd name="connsiteX6" fmla="*/ 494127 w 1015328"/>
                <a:gd name="connsiteY6" fmla="*/ 1618815 h 1636125"/>
                <a:gd name="connsiteX7" fmla="*/ 483413 w 1015328"/>
                <a:gd name="connsiteY7" fmla="*/ 1552501 h 1636125"/>
                <a:gd name="connsiteX8" fmla="*/ 424715 w 1015328"/>
                <a:gd name="connsiteY8" fmla="*/ 1415809 h 1636125"/>
                <a:gd name="connsiteX9" fmla="*/ 191408 w 1015328"/>
                <a:gd name="connsiteY9" fmla="*/ 995113 h 1636125"/>
                <a:gd name="connsiteX10" fmla="*/ 97020 w 1015328"/>
                <a:gd name="connsiteY10" fmla="*/ 812307 h 1636125"/>
                <a:gd name="connsiteX11" fmla="*/ 23414 w 1015328"/>
                <a:gd name="connsiteY11" fmla="*/ 634148 h 1636125"/>
                <a:gd name="connsiteX12" fmla="*/ 41549 w 1015328"/>
                <a:gd name="connsiteY12" fmla="*/ 306292 h 1636125"/>
                <a:gd name="connsiteX13" fmla="*/ 538820 w 1015328"/>
                <a:gd name="connsiteY13" fmla="*/ 830 h 1636125"/>
                <a:gd name="connsiteX14" fmla="*/ 1012501 w 1015328"/>
                <a:gd name="connsiteY14" fmla="*/ 445986 h 1636125"/>
                <a:gd name="connsiteX15" fmla="*/ 970938 w 1015328"/>
                <a:gd name="connsiteY15" fmla="*/ 693717 h 1636125"/>
                <a:gd name="connsiteX16" fmla="*/ 926342 w 1015328"/>
                <a:gd name="connsiteY16" fmla="*/ 798625 h 163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5328" h="1636125">
                  <a:moveTo>
                    <a:pt x="926342" y="798625"/>
                  </a:moveTo>
                  <a:cubicBezTo>
                    <a:pt x="834762" y="985787"/>
                    <a:pt x="725821" y="1163462"/>
                    <a:pt x="626851" y="1346591"/>
                  </a:cubicBezTo>
                  <a:cubicBezTo>
                    <a:pt x="624592" y="1350786"/>
                    <a:pt x="560924" y="1483187"/>
                    <a:pt x="541143" y="1537561"/>
                  </a:cubicBezTo>
                  <a:cubicBezTo>
                    <a:pt x="538207" y="1545596"/>
                    <a:pt x="535399" y="1553663"/>
                    <a:pt x="533237" y="1561956"/>
                  </a:cubicBezTo>
                  <a:cubicBezTo>
                    <a:pt x="527913" y="1580543"/>
                    <a:pt x="522879" y="1599131"/>
                    <a:pt x="521685" y="1618621"/>
                  </a:cubicBezTo>
                  <a:cubicBezTo>
                    <a:pt x="521136" y="1627463"/>
                    <a:pt x="518458" y="1636531"/>
                    <a:pt x="507002" y="1636111"/>
                  </a:cubicBezTo>
                  <a:cubicBezTo>
                    <a:pt x="496515" y="1635724"/>
                    <a:pt x="494546" y="1627270"/>
                    <a:pt x="494127" y="1618815"/>
                  </a:cubicBezTo>
                  <a:cubicBezTo>
                    <a:pt x="493288" y="1602616"/>
                    <a:pt x="489738" y="1573670"/>
                    <a:pt x="483413" y="1552501"/>
                  </a:cubicBezTo>
                  <a:cubicBezTo>
                    <a:pt x="469118" y="1504678"/>
                    <a:pt x="447143" y="1460114"/>
                    <a:pt x="424715" y="1415809"/>
                  </a:cubicBezTo>
                  <a:cubicBezTo>
                    <a:pt x="352174" y="1272694"/>
                    <a:pt x="269887" y="1134936"/>
                    <a:pt x="191408" y="995113"/>
                  </a:cubicBezTo>
                  <a:cubicBezTo>
                    <a:pt x="160171" y="934060"/>
                    <a:pt x="126353" y="874329"/>
                    <a:pt x="97020" y="812307"/>
                  </a:cubicBezTo>
                  <a:cubicBezTo>
                    <a:pt x="69495" y="754158"/>
                    <a:pt x="44260" y="695170"/>
                    <a:pt x="23414" y="634148"/>
                  </a:cubicBezTo>
                  <a:cubicBezTo>
                    <a:pt x="-14825" y="522109"/>
                    <a:pt x="-4435" y="412813"/>
                    <a:pt x="41549" y="306292"/>
                  </a:cubicBezTo>
                  <a:cubicBezTo>
                    <a:pt x="126644" y="109126"/>
                    <a:pt x="324035" y="-11239"/>
                    <a:pt x="538820" y="830"/>
                  </a:cubicBezTo>
                  <a:cubicBezTo>
                    <a:pt x="781905" y="14480"/>
                    <a:pt x="983168" y="204805"/>
                    <a:pt x="1012501" y="445986"/>
                  </a:cubicBezTo>
                  <a:cubicBezTo>
                    <a:pt x="1023150" y="533436"/>
                    <a:pt x="1002498" y="614206"/>
                    <a:pt x="970938" y="693717"/>
                  </a:cubicBezTo>
                  <a:cubicBezTo>
                    <a:pt x="956934" y="729020"/>
                    <a:pt x="941251" y="763677"/>
                    <a:pt x="926342" y="798625"/>
                  </a:cubicBezTo>
                  <a:close/>
                </a:path>
              </a:pathLst>
            </a:custGeom>
            <a:solidFill>
              <a:srgbClr val="9F1E20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50">
              <a:extLst>
                <a:ext uri="{FF2B5EF4-FFF2-40B4-BE49-F238E27FC236}">
                  <a16:creationId xmlns:a16="http://schemas.microsoft.com/office/drawing/2014/main" id="{DEDD7A3F-5422-4EC2-A2D7-03962BEDD33E}"/>
                </a:ext>
              </a:extLst>
            </p:cNvPr>
            <p:cNvSpPr/>
            <p:nvPr/>
          </p:nvSpPr>
          <p:spPr>
            <a:xfrm>
              <a:off x="9661947" y="4345119"/>
              <a:ext cx="982291" cy="1550589"/>
            </a:xfrm>
            <a:custGeom>
              <a:avLst/>
              <a:gdLst>
                <a:gd name="connsiteX0" fmla="*/ 977878 w 982291"/>
                <a:gd name="connsiteY0" fmla="*/ 440621 h 1550589"/>
                <a:gd name="connsiteX1" fmla="*/ 977878 w 982291"/>
                <a:gd name="connsiteY1" fmla="*/ 440621 h 1550589"/>
                <a:gd name="connsiteX2" fmla="*/ 928119 w 982291"/>
                <a:gd name="connsiteY2" fmla="*/ 268077 h 1550589"/>
                <a:gd name="connsiteX3" fmla="*/ 794814 w 982291"/>
                <a:gd name="connsiteY3" fmla="*/ 105891 h 1550589"/>
                <a:gd name="connsiteX4" fmla="*/ 446757 w 982291"/>
                <a:gd name="connsiteY4" fmla="*/ 2274 h 1550589"/>
                <a:gd name="connsiteX5" fmla="*/ 254625 w 982291"/>
                <a:gd name="connsiteY5" fmla="*/ 59423 h 1550589"/>
                <a:gd name="connsiteX6" fmla="*/ 136165 w 982291"/>
                <a:gd name="connsiteY6" fmla="*/ 149358 h 1550589"/>
                <a:gd name="connsiteX7" fmla="*/ 48489 w 982291"/>
                <a:gd name="connsiteY7" fmla="*/ 275112 h 1550589"/>
                <a:gd name="connsiteX8" fmla="*/ 3215 w 982291"/>
                <a:gd name="connsiteY8" fmla="*/ 437394 h 1550589"/>
                <a:gd name="connsiteX9" fmla="*/ 3215 w 982291"/>
                <a:gd name="connsiteY9" fmla="*/ 437394 h 1550589"/>
                <a:gd name="connsiteX10" fmla="*/ 504 w 982291"/>
                <a:gd name="connsiteY10" fmla="*/ 442977 h 1550589"/>
                <a:gd name="connsiteX11" fmla="*/ 8410 w 982291"/>
                <a:gd name="connsiteY11" fmla="*/ 564277 h 1550589"/>
                <a:gd name="connsiteX12" fmla="*/ 154203 w 982291"/>
                <a:gd name="connsiteY12" fmla="*/ 904428 h 1550589"/>
                <a:gd name="connsiteX13" fmla="*/ 289476 w 982291"/>
                <a:gd name="connsiteY13" fmla="*/ 1147158 h 1550589"/>
                <a:gd name="connsiteX14" fmla="*/ 375764 w 982291"/>
                <a:gd name="connsiteY14" fmla="*/ 1301309 h 1550589"/>
                <a:gd name="connsiteX15" fmla="*/ 471475 w 982291"/>
                <a:gd name="connsiteY15" fmla="*/ 1499378 h 1550589"/>
                <a:gd name="connsiteX16" fmla="*/ 490611 w 982291"/>
                <a:gd name="connsiteY16" fmla="*/ 1550590 h 1550589"/>
                <a:gd name="connsiteX17" fmla="*/ 534626 w 982291"/>
                <a:gd name="connsiteY17" fmla="*/ 1438808 h 1550589"/>
                <a:gd name="connsiteX18" fmla="*/ 684776 w 982291"/>
                <a:gd name="connsiteY18" fmla="*/ 1158323 h 1550589"/>
                <a:gd name="connsiteX19" fmla="*/ 863580 w 982291"/>
                <a:gd name="connsiteY19" fmla="*/ 833145 h 1550589"/>
                <a:gd name="connsiteX20" fmla="*/ 979007 w 982291"/>
                <a:gd name="connsiteY20" fmla="*/ 524844 h 1550589"/>
                <a:gd name="connsiteX21" fmla="*/ 977878 w 982291"/>
                <a:gd name="connsiteY21" fmla="*/ 440621 h 1550589"/>
                <a:gd name="connsiteX22" fmla="*/ 455115 w 982291"/>
                <a:gd name="connsiteY22" fmla="*/ 642885 h 1550589"/>
                <a:gd name="connsiteX23" fmla="*/ 324424 w 982291"/>
                <a:gd name="connsiteY23" fmla="*/ 457240 h 1550589"/>
                <a:gd name="connsiteX24" fmla="*/ 323488 w 982291"/>
                <a:gd name="connsiteY24" fmla="*/ 439685 h 1550589"/>
                <a:gd name="connsiteX25" fmla="*/ 333524 w 982291"/>
                <a:gd name="connsiteY25" fmla="*/ 418032 h 1550589"/>
                <a:gd name="connsiteX26" fmla="*/ 500130 w 982291"/>
                <a:gd name="connsiteY26" fmla="*/ 312641 h 1550589"/>
                <a:gd name="connsiteX27" fmla="*/ 648376 w 982291"/>
                <a:gd name="connsiteY27" fmla="*/ 425454 h 1550589"/>
                <a:gd name="connsiteX28" fmla="*/ 657056 w 982291"/>
                <a:gd name="connsiteY28" fmla="*/ 440072 h 1550589"/>
                <a:gd name="connsiteX29" fmla="*/ 656379 w 982291"/>
                <a:gd name="connsiteY29" fmla="*/ 459144 h 1550589"/>
                <a:gd name="connsiteX30" fmla="*/ 455115 w 982291"/>
                <a:gd name="connsiteY30" fmla="*/ 642885 h 155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82291" h="1550589">
                  <a:moveTo>
                    <a:pt x="977878" y="440621"/>
                  </a:moveTo>
                  <a:cubicBezTo>
                    <a:pt x="977878" y="440621"/>
                    <a:pt x="977878" y="440621"/>
                    <a:pt x="977878" y="440621"/>
                  </a:cubicBezTo>
                  <a:cubicBezTo>
                    <a:pt x="972489" y="379890"/>
                    <a:pt x="955870" y="322160"/>
                    <a:pt x="928119" y="268077"/>
                  </a:cubicBezTo>
                  <a:cubicBezTo>
                    <a:pt x="895527" y="204571"/>
                    <a:pt x="851769" y="149035"/>
                    <a:pt x="794814" y="105891"/>
                  </a:cubicBezTo>
                  <a:cubicBezTo>
                    <a:pt x="692165" y="28187"/>
                    <a:pt x="577028" y="-10053"/>
                    <a:pt x="446757" y="2274"/>
                  </a:cubicBezTo>
                  <a:cubicBezTo>
                    <a:pt x="378701" y="8728"/>
                    <a:pt x="314485" y="26670"/>
                    <a:pt x="254625" y="59423"/>
                  </a:cubicBezTo>
                  <a:cubicBezTo>
                    <a:pt x="210707" y="83464"/>
                    <a:pt x="170661" y="113184"/>
                    <a:pt x="136165" y="149358"/>
                  </a:cubicBezTo>
                  <a:cubicBezTo>
                    <a:pt x="100636" y="186629"/>
                    <a:pt x="70432" y="228224"/>
                    <a:pt x="48489" y="275112"/>
                  </a:cubicBezTo>
                  <a:cubicBezTo>
                    <a:pt x="24351" y="326613"/>
                    <a:pt x="6087" y="379890"/>
                    <a:pt x="3215" y="437394"/>
                  </a:cubicBezTo>
                  <a:cubicBezTo>
                    <a:pt x="3215" y="437394"/>
                    <a:pt x="3215" y="437394"/>
                    <a:pt x="3215" y="437394"/>
                  </a:cubicBezTo>
                  <a:cubicBezTo>
                    <a:pt x="2279" y="439266"/>
                    <a:pt x="537" y="441105"/>
                    <a:pt x="504" y="442977"/>
                  </a:cubicBezTo>
                  <a:cubicBezTo>
                    <a:pt x="-238" y="483604"/>
                    <a:pt x="-1561" y="524102"/>
                    <a:pt x="8410" y="564277"/>
                  </a:cubicBezTo>
                  <a:cubicBezTo>
                    <a:pt x="38518" y="685610"/>
                    <a:pt x="96667" y="795003"/>
                    <a:pt x="154203" y="904428"/>
                  </a:cubicBezTo>
                  <a:cubicBezTo>
                    <a:pt x="197315" y="986392"/>
                    <a:pt x="244202" y="1066356"/>
                    <a:pt x="289476" y="1147158"/>
                  </a:cubicBezTo>
                  <a:cubicBezTo>
                    <a:pt x="318260" y="1198531"/>
                    <a:pt x="347851" y="1249484"/>
                    <a:pt x="375764" y="1301309"/>
                  </a:cubicBezTo>
                  <a:cubicBezTo>
                    <a:pt x="410551" y="1365912"/>
                    <a:pt x="445821" y="1430354"/>
                    <a:pt x="471475" y="1499378"/>
                  </a:cubicBezTo>
                  <a:cubicBezTo>
                    <a:pt x="477477" y="1515513"/>
                    <a:pt x="483512" y="1531615"/>
                    <a:pt x="490611" y="1550590"/>
                  </a:cubicBezTo>
                  <a:cubicBezTo>
                    <a:pt x="504067" y="1510317"/>
                    <a:pt x="518008" y="1473982"/>
                    <a:pt x="534626" y="1438808"/>
                  </a:cubicBezTo>
                  <a:cubicBezTo>
                    <a:pt x="579965" y="1342807"/>
                    <a:pt x="632596" y="1250678"/>
                    <a:pt x="684776" y="1158323"/>
                  </a:cubicBezTo>
                  <a:cubicBezTo>
                    <a:pt x="745636" y="1050608"/>
                    <a:pt x="808206" y="943829"/>
                    <a:pt x="863580" y="833145"/>
                  </a:cubicBezTo>
                  <a:cubicBezTo>
                    <a:pt x="912952" y="734466"/>
                    <a:pt x="962195" y="635560"/>
                    <a:pt x="979007" y="524844"/>
                  </a:cubicBezTo>
                  <a:cubicBezTo>
                    <a:pt x="983170" y="497060"/>
                    <a:pt x="983977" y="468631"/>
                    <a:pt x="977878" y="440621"/>
                  </a:cubicBezTo>
                  <a:close/>
                  <a:moveTo>
                    <a:pt x="455115" y="642885"/>
                  </a:moveTo>
                  <a:cubicBezTo>
                    <a:pt x="370537" y="625557"/>
                    <a:pt x="316195" y="548336"/>
                    <a:pt x="324424" y="457240"/>
                  </a:cubicBezTo>
                  <a:cubicBezTo>
                    <a:pt x="324973" y="451270"/>
                    <a:pt x="326973" y="445074"/>
                    <a:pt x="323488" y="439685"/>
                  </a:cubicBezTo>
                  <a:cubicBezTo>
                    <a:pt x="329619" y="433844"/>
                    <a:pt x="330652" y="425390"/>
                    <a:pt x="333524" y="418032"/>
                  </a:cubicBezTo>
                  <a:cubicBezTo>
                    <a:pt x="358113" y="355365"/>
                    <a:pt x="422878" y="309188"/>
                    <a:pt x="500130" y="312641"/>
                  </a:cubicBezTo>
                  <a:cubicBezTo>
                    <a:pt x="564540" y="315513"/>
                    <a:pt x="625497" y="360851"/>
                    <a:pt x="648376" y="425454"/>
                  </a:cubicBezTo>
                  <a:cubicBezTo>
                    <a:pt x="650280" y="430876"/>
                    <a:pt x="651086" y="437233"/>
                    <a:pt x="657056" y="440072"/>
                  </a:cubicBezTo>
                  <a:cubicBezTo>
                    <a:pt x="653765" y="446107"/>
                    <a:pt x="655669" y="452657"/>
                    <a:pt x="656379" y="459144"/>
                  </a:cubicBezTo>
                  <a:cubicBezTo>
                    <a:pt x="669286" y="574829"/>
                    <a:pt x="569122" y="666248"/>
                    <a:pt x="455115" y="642885"/>
                  </a:cubicBezTo>
                  <a:close/>
                </a:path>
              </a:pathLst>
            </a:custGeom>
            <a:solidFill>
              <a:srgbClr val="EB1F25"/>
            </a:solidFill>
            <a:ln w="32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45A6F47C-2B4D-452D-BC1F-11ADB2E2C733}"/>
              </a:ext>
            </a:extLst>
          </p:cNvPr>
          <p:cNvGrpSpPr/>
          <p:nvPr/>
        </p:nvGrpSpPr>
        <p:grpSpPr>
          <a:xfrm>
            <a:off x="8010719" y="1117425"/>
            <a:ext cx="4015697" cy="2071360"/>
            <a:chOff x="8760296" y="2697407"/>
            <a:chExt cx="2645924" cy="1364809"/>
          </a:xfrm>
        </p:grpSpPr>
        <p:sp>
          <p:nvSpPr>
            <p:cNvPr id="65" name="Freeform: Shape 523">
              <a:extLst>
                <a:ext uri="{FF2B5EF4-FFF2-40B4-BE49-F238E27FC236}">
                  <a16:creationId xmlns:a16="http://schemas.microsoft.com/office/drawing/2014/main" id="{8778A650-875F-4C39-9BA8-1F2D930AFD0D}"/>
                </a:ext>
              </a:extLst>
            </p:cNvPr>
            <p:cNvSpPr/>
            <p:nvPr/>
          </p:nvSpPr>
          <p:spPr>
            <a:xfrm>
              <a:off x="9521759" y="2697407"/>
              <a:ext cx="690893" cy="815026"/>
            </a:xfrm>
            <a:custGeom>
              <a:avLst/>
              <a:gdLst>
                <a:gd name="connsiteX0" fmla="*/ 235865 w 690893"/>
                <a:gd name="connsiteY0" fmla="*/ 207320 h 815026"/>
                <a:gd name="connsiteX1" fmla="*/ 179561 w 690893"/>
                <a:gd name="connsiteY1" fmla="*/ 280475 h 815026"/>
                <a:gd name="connsiteX2" fmla="*/ 238859 w 690893"/>
                <a:gd name="connsiteY2" fmla="*/ 295073 h 815026"/>
                <a:gd name="connsiteX3" fmla="*/ 267684 w 690893"/>
                <a:gd name="connsiteY3" fmla="*/ 247951 h 815026"/>
                <a:gd name="connsiteX4" fmla="*/ 235865 w 690893"/>
                <a:gd name="connsiteY4" fmla="*/ 207320 h 815026"/>
                <a:gd name="connsiteX5" fmla="*/ 204080 w 690893"/>
                <a:gd name="connsiteY5" fmla="*/ 206277 h 815026"/>
                <a:gd name="connsiteX6" fmla="*/ 170782 w 690893"/>
                <a:gd name="connsiteY6" fmla="*/ 249902 h 815026"/>
                <a:gd name="connsiteX7" fmla="*/ 204080 w 690893"/>
                <a:gd name="connsiteY7" fmla="*/ 206277 h 815026"/>
                <a:gd name="connsiteX8" fmla="*/ 379090 w 690893"/>
                <a:gd name="connsiteY8" fmla="*/ 361 h 815026"/>
                <a:gd name="connsiteX9" fmla="*/ 389172 w 690893"/>
                <a:gd name="connsiteY9" fmla="*/ 10657 h 815026"/>
                <a:gd name="connsiteX10" fmla="*/ 467205 w 690893"/>
                <a:gd name="connsiteY10" fmla="*/ 149569 h 815026"/>
                <a:gd name="connsiteX11" fmla="*/ 493608 w 690893"/>
                <a:gd name="connsiteY11" fmla="*/ 169481 h 815026"/>
                <a:gd name="connsiteX12" fmla="*/ 540327 w 690893"/>
                <a:gd name="connsiteY12" fmla="*/ 204293 h 815026"/>
                <a:gd name="connsiteX13" fmla="*/ 571406 w 690893"/>
                <a:gd name="connsiteY13" fmla="*/ 257974 h 815026"/>
                <a:gd name="connsiteX14" fmla="*/ 572986 w 690893"/>
                <a:gd name="connsiteY14" fmla="*/ 269712 h 815026"/>
                <a:gd name="connsiteX15" fmla="*/ 561349 w 690893"/>
                <a:gd name="connsiteY15" fmla="*/ 272437 h 815026"/>
                <a:gd name="connsiteX16" fmla="*/ 531145 w 690893"/>
                <a:gd name="connsiteY16" fmla="*/ 265979 h 815026"/>
                <a:gd name="connsiteX17" fmla="*/ 538544 w 690893"/>
                <a:gd name="connsiteY17" fmla="*/ 280879 h 815026"/>
                <a:gd name="connsiteX18" fmla="*/ 684822 w 690893"/>
                <a:gd name="connsiteY18" fmla="*/ 539227 h 815026"/>
                <a:gd name="connsiteX19" fmla="*/ 690893 w 690893"/>
                <a:gd name="connsiteY19" fmla="*/ 552223 h 815026"/>
                <a:gd name="connsiteX20" fmla="*/ 687781 w 690893"/>
                <a:gd name="connsiteY20" fmla="*/ 558133 h 815026"/>
                <a:gd name="connsiteX21" fmla="*/ 232753 w 690893"/>
                <a:gd name="connsiteY21" fmla="*/ 815026 h 815026"/>
                <a:gd name="connsiteX22" fmla="*/ 71257 w 690893"/>
                <a:gd name="connsiteY22" fmla="*/ 531592 h 815026"/>
                <a:gd name="connsiteX23" fmla="*/ 60494 w 690893"/>
                <a:gd name="connsiteY23" fmla="*/ 556919 h 815026"/>
                <a:gd name="connsiteX24" fmla="*/ 44046 w 690893"/>
                <a:gd name="connsiteY24" fmla="*/ 558937 h 815026"/>
                <a:gd name="connsiteX25" fmla="*/ 1566 w 690893"/>
                <a:gd name="connsiteY25" fmla="*/ 482788 h 815026"/>
                <a:gd name="connsiteX26" fmla="*/ 2676 w 690893"/>
                <a:gd name="connsiteY26" fmla="*/ 460590 h 815026"/>
                <a:gd name="connsiteX27" fmla="*/ 51177 w 690893"/>
                <a:gd name="connsiteY27" fmla="*/ 324873 h 815026"/>
                <a:gd name="connsiteX28" fmla="*/ 56794 w 690893"/>
                <a:gd name="connsiteY28" fmla="*/ 307955 h 815026"/>
                <a:gd name="connsiteX29" fmla="*/ 56715 w 690893"/>
                <a:gd name="connsiteY29" fmla="*/ 307947 h 815026"/>
                <a:gd name="connsiteX30" fmla="*/ 131462 w 690893"/>
                <a:gd name="connsiteY30" fmla="*/ 104508 h 815026"/>
                <a:gd name="connsiteX31" fmla="*/ 136702 w 690893"/>
                <a:gd name="connsiteY31" fmla="*/ 101043 h 815026"/>
                <a:gd name="connsiteX32" fmla="*/ 156857 w 690893"/>
                <a:gd name="connsiteY32" fmla="*/ 102379 h 815026"/>
                <a:gd name="connsiteX33" fmla="*/ 362265 w 690893"/>
                <a:gd name="connsiteY33" fmla="*/ 144490 h 815026"/>
                <a:gd name="connsiteX34" fmla="*/ 379217 w 690893"/>
                <a:gd name="connsiteY34" fmla="*/ 146945 h 815026"/>
                <a:gd name="connsiteX35" fmla="*/ 373398 w 690893"/>
                <a:gd name="connsiteY35" fmla="*/ 133996 h 815026"/>
                <a:gd name="connsiteX36" fmla="*/ 326040 w 690893"/>
                <a:gd name="connsiteY36" fmla="*/ 50952 h 815026"/>
                <a:gd name="connsiteX37" fmla="*/ 334852 w 690893"/>
                <a:gd name="connsiteY37" fmla="*/ 21623 h 815026"/>
                <a:gd name="connsiteX38" fmla="*/ 365527 w 690893"/>
                <a:gd name="connsiteY38" fmla="*/ 4368 h 815026"/>
                <a:gd name="connsiteX39" fmla="*/ 379090 w 690893"/>
                <a:gd name="connsiteY39" fmla="*/ 361 h 815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90893" h="815026">
                  <a:moveTo>
                    <a:pt x="235865" y="207320"/>
                  </a:moveTo>
                  <a:cubicBezTo>
                    <a:pt x="236672" y="245865"/>
                    <a:pt x="210000" y="264028"/>
                    <a:pt x="179561" y="280475"/>
                  </a:cubicBezTo>
                  <a:cubicBezTo>
                    <a:pt x="199573" y="300253"/>
                    <a:pt x="218577" y="304490"/>
                    <a:pt x="238859" y="295073"/>
                  </a:cubicBezTo>
                  <a:cubicBezTo>
                    <a:pt x="257324" y="286496"/>
                    <a:pt x="269063" y="267291"/>
                    <a:pt x="267684" y="247951"/>
                  </a:cubicBezTo>
                  <a:cubicBezTo>
                    <a:pt x="266271" y="228140"/>
                    <a:pt x="254802" y="213240"/>
                    <a:pt x="235865" y="207320"/>
                  </a:cubicBezTo>
                  <a:close/>
                  <a:moveTo>
                    <a:pt x="204080" y="206277"/>
                  </a:moveTo>
                  <a:cubicBezTo>
                    <a:pt x="182991" y="210784"/>
                    <a:pt x="171690" y="225113"/>
                    <a:pt x="170782" y="249902"/>
                  </a:cubicBezTo>
                  <a:cubicBezTo>
                    <a:pt x="197825" y="239273"/>
                    <a:pt x="209058" y="224238"/>
                    <a:pt x="204080" y="206277"/>
                  </a:cubicBezTo>
                  <a:close/>
                  <a:moveTo>
                    <a:pt x="379090" y="361"/>
                  </a:moveTo>
                  <a:cubicBezTo>
                    <a:pt x="382824" y="1433"/>
                    <a:pt x="385977" y="4889"/>
                    <a:pt x="389172" y="10657"/>
                  </a:cubicBezTo>
                  <a:cubicBezTo>
                    <a:pt x="414869" y="57141"/>
                    <a:pt x="441710" y="102985"/>
                    <a:pt x="467205" y="149569"/>
                  </a:cubicBezTo>
                  <a:cubicBezTo>
                    <a:pt x="473394" y="160904"/>
                    <a:pt x="480962" y="168001"/>
                    <a:pt x="493608" y="169481"/>
                  </a:cubicBezTo>
                  <a:cubicBezTo>
                    <a:pt x="515942" y="172071"/>
                    <a:pt x="530707" y="183405"/>
                    <a:pt x="540327" y="204293"/>
                  </a:cubicBezTo>
                  <a:cubicBezTo>
                    <a:pt x="548938" y="222993"/>
                    <a:pt x="561214" y="239945"/>
                    <a:pt x="571406" y="257974"/>
                  </a:cubicBezTo>
                  <a:cubicBezTo>
                    <a:pt x="573289" y="261337"/>
                    <a:pt x="574702" y="267324"/>
                    <a:pt x="572986" y="269712"/>
                  </a:cubicBezTo>
                  <a:cubicBezTo>
                    <a:pt x="571204" y="272201"/>
                    <a:pt x="565217" y="272975"/>
                    <a:pt x="561349" y="272437"/>
                  </a:cubicBezTo>
                  <a:cubicBezTo>
                    <a:pt x="552066" y="271125"/>
                    <a:pt x="542951" y="268602"/>
                    <a:pt x="531145" y="265979"/>
                  </a:cubicBezTo>
                  <a:cubicBezTo>
                    <a:pt x="534374" y="272504"/>
                    <a:pt x="536257" y="276809"/>
                    <a:pt x="538544" y="280879"/>
                  </a:cubicBezTo>
                  <a:lnTo>
                    <a:pt x="684822" y="539227"/>
                  </a:lnTo>
                  <a:cubicBezTo>
                    <a:pt x="687479" y="543903"/>
                    <a:pt x="690119" y="548334"/>
                    <a:pt x="690893" y="552223"/>
                  </a:cubicBezTo>
                  <a:lnTo>
                    <a:pt x="687781" y="558133"/>
                  </a:lnTo>
                  <a:lnTo>
                    <a:pt x="232753" y="815026"/>
                  </a:lnTo>
                  <a:lnTo>
                    <a:pt x="71257" y="531592"/>
                  </a:lnTo>
                  <a:lnTo>
                    <a:pt x="60494" y="556919"/>
                  </a:lnTo>
                  <a:cubicBezTo>
                    <a:pt x="56155" y="567144"/>
                    <a:pt x="50067" y="569196"/>
                    <a:pt x="44046" y="558937"/>
                  </a:cubicBezTo>
                  <a:cubicBezTo>
                    <a:pt x="29348" y="533846"/>
                    <a:pt x="14717" y="508687"/>
                    <a:pt x="1566" y="482788"/>
                  </a:cubicBezTo>
                  <a:cubicBezTo>
                    <a:pt x="-1361" y="477003"/>
                    <a:pt x="287" y="467451"/>
                    <a:pt x="2676" y="460590"/>
                  </a:cubicBezTo>
                  <a:cubicBezTo>
                    <a:pt x="18417" y="415216"/>
                    <a:pt x="34965" y="370078"/>
                    <a:pt x="51177" y="324873"/>
                  </a:cubicBezTo>
                  <a:cubicBezTo>
                    <a:pt x="53229" y="319189"/>
                    <a:pt x="54978" y="313404"/>
                    <a:pt x="56794" y="307955"/>
                  </a:cubicBezTo>
                  <a:lnTo>
                    <a:pt x="56715" y="307947"/>
                  </a:lnTo>
                  <a:lnTo>
                    <a:pt x="131462" y="104508"/>
                  </a:lnTo>
                  <a:lnTo>
                    <a:pt x="136702" y="101043"/>
                  </a:lnTo>
                  <a:cubicBezTo>
                    <a:pt x="142201" y="99504"/>
                    <a:pt x="149155" y="100731"/>
                    <a:pt x="156857" y="102379"/>
                  </a:cubicBezTo>
                  <a:lnTo>
                    <a:pt x="362265" y="144490"/>
                  </a:lnTo>
                  <a:cubicBezTo>
                    <a:pt x="367108" y="145465"/>
                    <a:pt x="372019" y="145903"/>
                    <a:pt x="379217" y="146945"/>
                  </a:cubicBezTo>
                  <a:cubicBezTo>
                    <a:pt x="376761" y="141396"/>
                    <a:pt x="375382" y="137528"/>
                    <a:pt x="373398" y="133996"/>
                  </a:cubicBezTo>
                  <a:cubicBezTo>
                    <a:pt x="357791" y="106214"/>
                    <a:pt x="342925" y="77960"/>
                    <a:pt x="326040" y="50952"/>
                  </a:cubicBezTo>
                  <a:cubicBezTo>
                    <a:pt x="316656" y="35951"/>
                    <a:pt x="319683" y="28316"/>
                    <a:pt x="334852" y="21623"/>
                  </a:cubicBezTo>
                  <a:cubicBezTo>
                    <a:pt x="345548" y="16914"/>
                    <a:pt x="355840" y="10927"/>
                    <a:pt x="365527" y="4368"/>
                  </a:cubicBezTo>
                  <a:cubicBezTo>
                    <a:pt x="371043" y="601"/>
                    <a:pt x="375357" y="-712"/>
                    <a:pt x="379090" y="36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66" name="Group 513">
              <a:extLst>
                <a:ext uri="{FF2B5EF4-FFF2-40B4-BE49-F238E27FC236}">
                  <a16:creationId xmlns:a16="http://schemas.microsoft.com/office/drawing/2014/main" id="{1511CC19-6516-4B8C-BAB8-C845BC6ED79B}"/>
                </a:ext>
              </a:extLst>
            </p:cNvPr>
            <p:cNvGrpSpPr/>
            <p:nvPr/>
          </p:nvGrpSpPr>
          <p:grpSpPr>
            <a:xfrm flipH="1" flipV="1">
              <a:off x="9723453" y="3262467"/>
              <a:ext cx="1682767" cy="799749"/>
              <a:chOff x="1573612" y="5246497"/>
              <a:chExt cx="1682767" cy="799749"/>
            </a:xfrm>
          </p:grpSpPr>
          <p:sp>
            <p:nvSpPr>
              <p:cNvPr id="67" name="Freeform: Shape 514">
                <a:extLst>
                  <a:ext uri="{FF2B5EF4-FFF2-40B4-BE49-F238E27FC236}">
                    <a16:creationId xmlns:a16="http://schemas.microsoft.com/office/drawing/2014/main" id="{E76780D7-5326-47DF-B464-AED475F4DAFA}"/>
                  </a:ext>
                </a:extLst>
              </p:cNvPr>
              <p:cNvSpPr/>
              <p:nvPr/>
            </p:nvSpPr>
            <p:spPr>
              <a:xfrm>
                <a:off x="2133746" y="5295614"/>
                <a:ext cx="1122633" cy="750632"/>
              </a:xfrm>
              <a:custGeom>
                <a:avLst/>
                <a:gdLst>
                  <a:gd name="connsiteX0" fmla="*/ 830726 w 1122633"/>
                  <a:gd name="connsiteY0" fmla="*/ 1439 h 750632"/>
                  <a:gd name="connsiteX1" fmla="*/ 835670 w 1122633"/>
                  <a:gd name="connsiteY1" fmla="*/ 27842 h 750632"/>
                  <a:gd name="connsiteX2" fmla="*/ 754274 w 1122633"/>
                  <a:gd name="connsiteY2" fmla="*/ 74090 h 750632"/>
                  <a:gd name="connsiteX3" fmla="*/ 712971 w 1122633"/>
                  <a:gd name="connsiteY3" fmla="*/ 93800 h 750632"/>
                  <a:gd name="connsiteX4" fmla="*/ 713845 w 1122633"/>
                  <a:gd name="connsiteY4" fmla="*/ 98341 h 750632"/>
                  <a:gd name="connsiteX5" fmla="*/ 736212 w 1122633"/>
                  <a:gd name="connsiteY5" fmla="*/ 99450 h 750632"/>
                  <a:gd name="connsiteX6" fmla="*/ 977811 w 1122633"/>
                  <a:gd name="connsiteY6" fmla="*/ 88754 h 750632"/>
                  <a:gd name="connsiteX7" fmla="*/ 992677 w 1122633"/>
                  <a:gd name="connsiteY7" fmla="*/ 88923 h 750632"/>
                  <a:gd name="connsiteX8" fmla="*/ 1014472 w 1122633"/>
                  <a:gd name="connsiteY8" fmla="*/ 106951 h 750632"/>
                  <a:gd name="connsiteX9" fmla="*/ 1005761 w 1122633"/>
                  <a:gd name="connsiteY9" fmla="*/ 129049 h 750632"/>
                  <a:gd name="connsiteX10" fmla="*/ 923692 w 1122633"/>
                  <a:gd name="connsiteY10" fmla="*/ 165476 h 750632"/>
                  <a:gd name="connsiteX11" fmla="*/ 848182 w 1122633"/>
                  <a:gd name="connsiteY11" fmla="*/ 186194 h 750632"/>
                  <a:gd name="connsiteX12" fmla="*/ 866648 w 1122633"/>
                  <a:gd name="connsiteY12" fmla="*/ 193527 h 750632"/>
                  <a:gd name="connsiteX13" fmla="*/ 1082381 w 1122633"/>
                  <a:gd name="connsiteY13" fmla="*/ 176978 h 750632"/>
                  <a:gd name="connsiteX14" fmla="*/ 1112383 w 1122633"/>
                  <a:gd name="connsiteY14" fmla="*/ 181116 h 750632"/>
                  <a:gd name="connsiteX15" fmla="*/ 1117159 w 1122633"/>
                  <a:gd name="connsiteY15" fmla="*/ 219459 h 750632"/>
                  <a:gd name="connsiteX16" fmla="*/ 1078513 w 1122633"/>
                  <a:gd name="connsiteY16" fmla="*/ 253195 h 750632"/>
                  <a:gd name="connsiteX17" fmla="*/ 928738 w 1122633"/>
                  <a:gd name="connsiteY17" fmla="*/ 290260 h 750632"/>
                  <a:gd name="connsiteX18" fmla="*/ 831466 w 1122633"/>
                  <a:gd name="connsiteY18" fmla="*/ 287199 h 750632"/>
                  <a:gd name="connsiteX19" fmla="*/ 814346 w 1122633"/>
                  <a:gd name="connsiteY19" fmla="*/ 288074 h 750632"/>
                  <a:gd name="connsiteX20" fmla="*/ 835401 w 1122633"/>
                  <a:gd name="connsiteY20" fmla="*/ 306539 h 750632"/>
                  <a:gd name="connsiteX21" fmla="*/ 941855 w 1122633"/>
                  <a:gd name="connsiteY21" fmla="*/ 396277 h 750632"/>
                  <a:gd name="connsiteX22" fmla="*/ 1038588 w 1122633"/>
                  <a:gd name="connsiteY22" fmla="*/ 452245 h 750632"/>
                  <a:gd name="connsiteX23" fmla="*/ 1089814 w 1122633"/>
                  <a:gd name="connsiteY23" fmla="*/ 473099 h 750632"/>
                  <a:gd name="connsiteX24" fmla="*/ 1116251 w 1122633"/>
                  <a:gd name="connsiteY24" fmla="*/ 508112 h 750632"/>
                  <a:gd name="connsiteX25" fmla="*/ 1083188 w 1122633"/>
                  <a:gd name="connsiteY25" fmla="*/ 536971 h 750632"/>
                  <a:gd name="connsiteX26" fmla="*/ 971285 w 1122633"/>
                  <a:gd name="connsiteY26" fmla="*/ 523416 h 750632"/>
                  <a:gd name="connsiteX27" fmla="*/ 782527 w 1122633"/>
                  <a:gd name="connsiteY27" fmla="*/ 417803 h 750632"/>
                  <a:gd name="connsiteX28" fmla="*/ 564036 w 1122633"/>
                  <a:gd name="connsiteY28" fmla="*/ 360860 h 750632"/>
                  <a:gd name="connsiteX29" fmla="*/ 426974 w 1122633"/>
                  <a:gd name="connsiteY29" fmla="*/ 384168 h 750632"/>
                  <a:gd name="connsiteX30" fmla="*/ 443893 w 1122633"/>
                  <a:gd name="connsiteY30" fmla="*/ 398968 h 750632"/>
                  <a:gd name="connsiteX31" fmla="*/ 649973 w 1122633"/>
                  <a:gd name="connsiteY31" fmla="*/ 609016 h 750632"/>
                  <a:gd name="connsiteX32" fmla="*/ 679908 w 1122633"/>
                  <a:gd name="connsiteY32" fmla="*/ 689538 h 750632"/>
                  <a:gd name="connsiteX33" fmla="*/ 672811 w 1122633"/>
                  <a:gd name="connsiteY33" fmla="*/ 724821 h 750632"/>
                  <a:gd name="connsiteX34" fmla="*/ 612504 w 1122633"/>
                  <a:gd name="connsiteY34" fmla="*/ 736828 h 750632"/>
                  <a:gd name="connsiteX35" fmla="*/ 573723 w 1122633"/>
                  <a:gd name="connsiteY35" fmla="*/ 695088 h 750632"/>
                  <a:gd name="connsiteX36" fmla="*/ 390010 w 1122633"/>
                  <a:gd name="connsiteY36" fmla="*/ 538114 h 750632"/>
                  <a:gd name="connsiteX37" fmla="*/ 250695 w 1122633"/>
                  <a:gd name="connsiteY37" fmla="*/ 485342 h 750632"/>
                  <a:gd name="connsiteX38" fmla="*/ 165923 w 1122633"/>
                  <a:gd name="connsiteY38" fmla="*/ 447015 h 750632"/>
                  <a:gd name="connsiteX39" fmla="*/ 96671 w 1122633"/>
                  <a:gd name="connsiteY39" fmla="*/ 396573 h 750632"/>
                  <a:gd name="connsiteX40" fmla="*/ 0 w 1122633"/>
                  <a:gd name="connsiteY40" fmla="*/ 11118 h 750632"/>
                  <a:gd name="connsiteX41" fmla="*/ 23291 w 1122633"/>
                  <a:gd name="connsiteY41" fmla="*/ 8536 h 750632"/>
                  <a:gd name="connsiteX42" fmla="*/ 190421 w 1122633"/>
                  <a:gd name="connsiteY42" fmla="*/ 26968 h 750632"/>
                  <a:gd name="connsiteX43" fmla="*/ 345444 w 1122633"/>
                  <a:gd name="connsiteY43" fmla="*/ 62250 h 750632"/>
                  <a:gd name="connsiteX44" fmla="*/ 583679 w 1122633"/>
                  <a:gd name="connsiteY44" fmla="*/ 50411 h 750632"/>
                  <a:gd name="connsiteX45" fmla="*/ 799715 w 1122633"/>
                  <a:gd name="connsiteY45" fmla="*/ 2280 h 750632"/>
                  <a:gd name="connsiteX46" fmla="*/ 830726 w 1122633"/>
                  <a:gd name="connsiteY46" fmla="*/ 1439 h 75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122633" h="750632">
                    <a:moveTo>
                      <a:pt x="830726" y="1439"/>
                    </a:moveTo>
                    <a:cubicBezTo>
                      <a:pt x="846332" y="5576"/>
                      <a:pt x="849023" y="19400"/>
                      <a:pt x="835670" y="27842"/>
                    </a:cubicBezTo>
                    <a:cubicBezTo>
                      <a:pt x="809334" y="44491"/>
                      <a:pt x="781720" y="59190"/>
                      <a:pt x="754274" y="74090"/>
                    </a:cubicBezTo>
                    <a:cubicBezTo>
                      <a:pt x="740888" y="81355"/>
                      <a:pt x="726761" y="87274"/>
                      <a:pt x="712971" y="93800"/>
                    </a:cubicBezTo>
                    <a:cubicBezTo>
                      <a:pt x="713273" y="95313"/>
                      <a:pt x="713543" y="96827"/>
                      <a:pt x="713845" y="98341"/>
                    </a:cubicBezTo>
                    <a:cubicBezTo>
                      <a:pt x="721312" y="98744"/>
                      <a:pt x="728779" y="99787"/>
                      <a:pt x="736212" y="99450"/>
                    </a:cubicBezTo>
                    <a:cubicBezTo>
                      <a:pt x="816734" y="96020"/>
                      <a:pt x="897289" y="92353"/>
                      <a:pt x="977811" y="88754"/>
                    </a:cubicBezTo>
                    <a:cubicBezTo>
                      <a:pt x="982822" y="88519"/>
                      <a:pt x="988944" y="86736"/>
                      <a:pt x="992677" y="88923"/>
                    </a:cubicBezTo>
                    <a:cubicBezTo>
                      <a:pt x="1000917" y="93699"/>
                      <a:pt x="1011008" y="99148"/>
                      <a:pt x="1014472" y="106951"/>
                    </a:cubicBezTo>
                    <a:cubicBezTo>
                      <a:pt x="1016827" y="112265"/>
                      <a:pt x="1011412" y="126123"/>
                      <a:pt x="1005761" y="129049"/>
                    </a:cubicBezTo>
                    <a:cubicBezTo>
                      <a:pt x="979156" y="142738"/>
                      <a:pt x="951945" y="155789"/>
                      <a:pt x="923692" y="165476"/>
                    </a:cubicBezTo>
                    <a:cubicBezTo>
                      <a:pt x="899744" y="173682"/>
                      <a:pt x="874081" y="176978"/>
                      <a:pt x="848182" y="186194"/>
                    </a:cubicBezTo>
                    <a:cubicBezTo>
                      <a:pt x="854337" y="188683"/>
                      <a:pt x="860291" y="191845"/>
                      <a:pt x="866648" y="193527"/>
                    </a:cubicBezTo>
                    <a:cubicBezTo>
                      <a:pt x="940442" y="212799"/>
                      <a:pt x="1012051" y="202507"/>
                      <a:pt x="1082381" y="176978"/>
                    </a:cubicBezTo>
                    <a:cubicBezTo>
                      <a:pt x="1093548" y="172909"/>
                      <a:pt x="1103470" y="169512"/>
                      <a:pt x="1112383" y="181116"/>
                    </a:cubicBezTo>
                    <a:cubicBezTo>
                      <a:pt x="1121666" y="193191"/>
                      <a:pt x="1127485" y="207014"/>
                      <a:pt x="1117159" y="219459"/>
                    </a:cubicBezTo>
                    <a:cubicBezTo>
                      <a:pt x="1106329" y="232476"/>
                      <a:pt x="1093144" y="244853"/>
                      <a:pt x="1078513" y="253195"/>
                    </a:cubicBezTo>
                    <a:cubicBezTo>
                      <a:pt x="1032366" y="279531"/>
                      <a:pt x="981611" y="290328"/>
                      <a:pt x="928738" y="290260"/>
                    </a:cubicBezTo>
                    <a:cubicBezTo>
                      <a:pt x="896314" y="290227"/>
                      <a:pt x="863890" y="288209"/>
                      <a:pt x="831466" y="287199"/>
                    </a:cubicBezTo>
                    <a:cubicBezTo>
                      <a:pt x="827262" y="287065"/>
                      <a:pt x="823023" y="287603"/>
                      <a:pt x="814346" y="288074"/>
                    </a:cubicBezTo>
                    <a:cubicBezTo>
                      <a:pt x="823360" y="295978"/>
                      <a:pt x="829279" y="301393"/>
                      <a:pt x="835401" y="306539"/>
                    </a:cubicBezTo>
                    <a:cubicBezTo>
                      <a:pt x="870919" y="336407"/>
                      <a:pt x="907110" y="365535"/>
                      <a:pt x="941855" y="396277"/>
                    </a:cubicBezTo>
                    <a:cubicBezTo>
                      <a:pt x="970512" y="421604"/>
                      <a:pt x="1003541" y="438421"/>
                      <a:pt x="1038588" y="452245"/>
                    </a:cubicBezTo>
                    <a:cubicBezTo>
                      <a:pt x="1055742" y="459006"/>
                      <a:pt x="1073131" y="465329"/>
                      <a:pt x="1089814" y="473099"/>
                    </a:cubicBezTo>
                    <a:cubicBezTo>
                      <a:pt x="1104445" y="479893"/>
                      <a:pt x="1118000" y="489479"/>
                      <a:pt x="1116251" y="508112"/>
                    </a:cubicBezTo>
                    <a:cubicBezTo>
                      <a:pt x="1114468" y="527116"/>
                      <a:pt x="1098223" y="532128"/>
                      <a:pt x="1083188" y="536971"/>
                    </a:cubicBezTo>
                    <a:cubicBezTo>
                      <a:pt x="1043869" y="549651"/>
                      <a:pt x="1006131" y="542083"/>
                      <a:pt x="971285" y="523416"/>
                    </a:cubicBezTo>
                    <a:cubicBezTo>
                      <a:pt x="907749" y="489344"/>
                      <a:pt x="845390" y="453120"/>
                      <a:pt x="782527" y="417803"/>
                    </a:cubicBezTo>
                    <a:cubicBezTo>
                      <a:pt x="714686" y="379661"/>
                      <a:pt x="644053" y="350736"/>
                      <a:pt x="564036" y="360860"/>
                    </a:cubicBezTo>
                    <a:cubicBezTo>
                      <a:pt x="519806" y="366443"/>
                      <a:pt x="476048" y="375692"/>
                      <a:pt x="426974" y="384168"/>
                    </a:cubicBezTo>
                    <a:cubicBezTo>
                      <a:pt x="435249" y="391467"/>
                      <a:pt x="439386" y="395436"/>
                      <a:pt x="443893" y="398968"/>
                    </a:cubicBezTo>
                    <a:cubicBezTo>
                      <a:pt x="521623" y="460116"/>
                      <a:pt x="594509" y="526040"/>
                      <a:pt x="649973" y="609016"/>
                    </a:cubicBezTo>
                    <a:cubicBezTo>
                      <a:pt x="666319" y="633469"/>
                      <a:pt x="679100" y="659637"/>
                      <a:pt x="679908" y="689538"/>
                    </a:cubicBezTo>
                    <a:cubicBezTo>
                      <a:pt x="680211" y="701310"/>
                      <a:pt x="678024" y="714394"/>
                      <a:pt x="672811" y="724821"/>
                    </a:cubicBezTo>
                    <a:cubicBezTo>
                      <a:pt x="657978" y="754554"/>
                      <a:pt x="637057" y="758658"/>
                      <a:pt x="612504" y="736828"/>
                    </a:cubicBezTo>
                    <a:cubicBezTo>
                      <a:pt x="598377" y="724283"/>
                      <a:pt x="586067" y="709517"/>
                      <a:pt x="573723" y="695088"/>
                    </a:cubicBezTo>
                    <a:cubicBezTo>
                      <a:pt x="520714" y="633099"/>
                      <a:pt x="465015" y="573431"/>
                      <a:pt x="390010" y="538114"/>
                    </a:cubicBezTo>
                    <a:cubicBezTo>
                      <a:pt x="345209" y="516992"/>
                      <a:pt x="297817" y="500915"/>
                      <a:pt x="250695" y="485342"/>
                    </a:cubicBezTo>
                    <a:cubicBezTo>
                      <a:pt x="220659" y="475402"/>
                      <a:pt x="192482" y="462571"/>
                      <a:pt x="165923" y="447015"/>
                    </a:cubicBezTo>
                    <a:lnTo>
                      <a:pt x="96671" y="396573"/>
                    </a:lnTo>
                    <a:lnTo>
                      <a:pt x="0" y="11118"/>
                    </a:lnTo>
                    <a:lnTo>
                      <a:pt x="23291" y="8536"/>
                    </a:lnTo>
                    <a:cubicBezTo>
                      <a:pt x="80739" y="-579"/>
                      <a:pt x="135429" y="12572"/>
                      <a:pt x="190421" y="26968"/>
                    </a:cubicBezTo>
                    <a:cubicBezTo>
                      <a:pt x="241681" y="40354"/>
                      <a:pt x="293377" y="52496"/>
                      <a:pt x="345444" y="62250"/>
                    </a:cubicBezTo>
                    <a:cubicBezTo>
                      <a:pt x="425528" y="77285"/>
                      <a:pt x="505007" y="67195"/>
                      <a:pt x="583679" y="50411"/>
                    </a:cubicBezTo>
                    <a:cubicBezTo>
                      <a:pt x="655825" y="35006"/>
                      <a:pt x="727635" y="17987"/>
                      <a:pt x="799715" y="2280"/>
                    </a:cubicBezTo>
                    <a:cubicBezTo>
                      <a:pt x="809738" y="93"/>
                      <a:pt x="821106" y="-1118"/>
                      <a:pt x="830726" y="1439"/>
                    </a:cubicBezTo>
                    <a:close/>
                  </a:path>
                </a:pathLst>
              </a:custGeom>
              <a:solidFill>
                <a:srgbClr val="FDCE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Rectangle 515">
                <a:extLst>
                  <a:ext uri="{FF2B5EF4-FFF2-40B4-BE49-F238E27FC236}">
                    <a16:creationId xmlns:a16="http://schemas.microsoft.com/office/drawing/2014/main" id="{D448AAF6-CD27-44AB-9E9D-625B0EE658F1}"/>
                  </a:ext>
                </a:extLst>
              </p:cNvPr>
              <p:cNvSpPr/>
              <p:nvPr/>
            </p:nvSpPr>
            <p:spPr>
              <a:xfrm rot="20755241">
                <a:off x="2077358" y="5246497"/>
                <a:ext cx="103291" cy="46073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516">
                <a:extLst>
                  <a:ext uri="{FF2B5EF4-FFF2-40B4-BE49-F238E27FC236}">
                    <a16:creationId xmlns:a16="http://schemas.microsoft.com/office/drawing/2014/main" id="{DA7977D8-AEFF-4D3D-A41C-964BB424E3A8}"/>
                  </a:ext>
                </a:extLst>
              </p:cNvPr>
              <p:cNvSpPr/>
              <p:nvPr/>
            </p:nvSpPr>
            <p:spPr>
              <a:xfrm rot="20709491">
                <a:off x="1573612" y="5295646"/>
                <a:ext cx="521071" cy="5005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Freeform: Shape 527">
              <a:extLst>
                <a:ext uri="{FF2B5EF4-FFF2-40B4-BE49-F238E27FC236}">
                  <a16:creationId xmlns:a16="http://schemas.microsoft.com/office/drawing/2014/main" id="{E039AE7A-489C-444D-8D50-154F45CC12DE}"/>
                </a:ext>
              </a:extLst>
            </p:cNvPr>
            <p:cNvSpPr/>
            <p:nvPr/>
          </p:nvSpPr>
          <p:spPr>
            <a:xfrm>
              <a:off x="8760296" y="2791794"/>
              <a:ext cx="996802" cy="507946"/>
            </a:xfrm>
            <a:custGeom>
              <a:avLst/>
              <a:gdLst>
                <a:gd name="connsiteX0" fmla="*/ 544237 w 996802"/>
                <a:gd name="connsiteY0" fmla="*/ 102338 h 507946"/>
                <a:gd name="connsiteX1" fmla="*/ 548610 w 996802"/>
                <a:gd name="connsiteY1" fmla="*/ 141119 h 507946"/>
                <a:gd name="connsiteX2" fmla="*/ 579622 w 996802"/>
                <a:gd name="connsiteY2" fmla="*/ 155548 h 507946"/>
                <a:gd name="connsiteX3" fmla="*/ 579790 w 996802"/>
                <a:gd name="connsiteY3" fmla="*/ 84982 h 507946"/>
                <a:gd name="connsiteX4" fmla="*/ 608043 w 996802"/>
                <a:gd name="connsiteY4" fmla="*/ 133786 h 507946"/>
                <a:gd name="connsiteX5" fmla="*/ 579790 w 996802"/>
                <a:gd name="connsiteY5" fmla="*/ 84982 h 507946"/>
                <a:gd name="connsiteX6" fmla="*/ 527942 w 996802"/>
                <a:gd name="connsiteY6" fmla="*/ 1060 h 507946"/>
                <a:gd name="connsiteX7" fmla="*/ 591696 w 996802"/>
                <a:gd name="connsiteY7" fmla="*/ 21312 h 507946"/>
                <a:gd name="connsiteX8" fmla="*/ 611205 w 996802"/>
                <a:gd name="connsiteY8" fmla="*/ 24473 h 507946"/>
                <a:gd name="connsiteX9" fmla="*/ 872479 w 996802"/>
                <a:gd name="connsiteY9" fmla="*/ 19025 h 507946"/>
                <a:gd name="connsiteX10" fmla="*/ 882166 w 996802"/>
                <a:gd name="connsiteY10" fmla="*/ 21682 h 507946"/>
                <a:gd name="connsiteX11" fmla="*/ 886740 w 996802"/>
                <a:gd name="connsiteY11" fmla="*/ 21917 h 507946"/>
                <a:gd name="connsiteX12" fmla="*/ 890779 w 996802"/>
                <a:gd name="connsiteY12" fmla="*/ 24308 h 507946"/>
                <a:gd name="connsiteX13" fmla="*/ 879932 w 996802"/>
                <a:gd name="connsiteY13" fmla="*/ 51343 h 507946"/>
                <a:gd name="connsiteX14" fmla="*/ 877558 w 996802"/>
                <a:gd name="connsiteY14" fmla="*/ 50070 h 507946"/>
                <a:gd name="connsiteX15" fmla="*/ 753122 w 996802"/>
                <a:gd name="connsiteY15" fmla="*/ 31247 h 507946"/>
                <a:gd name="connsiteX16" fmla="*/ 628055 w 996802"/>
                <a:gd name="connsiteY16" fmla="*/ 48623 h 507946"/>
                <a:gd name="connsiteX17" fmla="*/ 679853 w 996802"/>
                <a:gd name="connsiteY17" fmla="*/ 158542 h 507946"/>
                <a:gd name="connsiteX18" fmla="*/ 689910 w 996802"/>
                <a:gd name="connsiteY18" fmla="*/ 168632 h 507946"/>
                <a:gd name="connsiteX19" fmla="*/ 817924 w 996802"/>
                <a:gd name="connsiteY19" fmla="*/ 181481 h 507946"/>
                <a:gd name="connsiteX20" fmla="*/ 944338 w 996802"/>
                <a:gd name="connsiteY20" fmla="*/ 145538 h 507946"/>
                <a:gd name="connsiteX21" fmla="*/ 960547 w 996802"/>
                <a:gd name="connsiteY21" fmla="*/ 114072 h 507946"/>
                <a:gd name="connsiteX22" fmla="*/ 959095 w 996802"/>
                <a:gd name="connsiteY22" fmla="*/ 110424 h 507946"/>
                <a:gd name="connsiteX23" fmla="*/ 996243 w 996802"/>
                <a:gd name="connsiteY23" fmla="*/ 110424 h 507946"/>
                <a:gd name="connsiteX24" fmla="*/ 996785 w 996802"/>
                <a:gd name="connsiteY24" fmla="*/ 111846 h 507946"/>
                <a:gd name="connsiteX25" fmla="*/ 818181 w 996802"/>
                <a:gd name="connsiteY25" fmla="*/ 213560 h 507946"/>
                <a:gd name="connsiteX26" fmla="*/ 677498 w 996802"/>
                <a:gd name="connsiteY26" fmla="*/ 198971 h 507946"/>
                <a:gd name="connsiteX27" fmla="*/ 631486 w 996802"/>
                <a:gd name="connsiteY27" fmla="*/ 289852 h 507946"/>
                <a:gd name="connsiteX28" fmla="*/ 422144 w 996802"/>
                <a:gd name="connsiteY28" fmla="*/ 318609 h 507946"/>
                <a:gd name="connsiteX29" fmla="*/ 398263 w 996802"/>
                <a:gd name="connsiteY29" fmla="*/ 319652 h 507946"/>
                <a:gd name="connsiteX30" fmla="*/ 306810 w 996802"/>
                <a:gd name="connsiteY30" fmla="*/ 377604 h 507946"/>
                <a:gd name="connsiteX31" fmla="*/ 286865 w 996802"/>
                <a:gd name="connsiteY31" fmla="*/ 360114 h 507946"/>
                <a:gd name="connsiteX32" fmla="*/ 284208 w 996802"/>
                <a:gd name="connsiteY32" fmla="*/ 393783 h 507946"/>
                <a:gd name="connsiteX33" fmla="*/ 264699 w 996802"/>
                <a:gd name="connsiteY33" fmla="*/ 379421 h 507946"/>
                <a:gd name="connsiteX34" fmla="*/ 250169 w 996802"/>
                <a:gd name="connsiteY34" fmla="*/ 403268 h 507946"/>
                <a:gd name="connsiteX35" fmla="*/ 235403 w 996802"/>
                <a:gd name="connsiteY35" fmla="*/ 393447 h 507946"/>
                <a:gd name="connsiteX36" fmla="*/ 232511 w 996802"/>
                <a:gd name="connsiteY36" fmla="*/ 405723 h 507946"/>
                <a:gd name="connsiteX37" fmla="*/ 210110 w 996802"/>
                <a:gd name="connsiteY37" fmla="*/ 410937 h 507946"/>
                <a:gd name="connsiteX38" fmla="*/ 75975 w 996802"/>
                <a:gd name="connsiteY38" fmla="*/ 500237 h 507946"/>
                <a:gd name="connsiteX39" fmla="*/ 40726 w 996802"/>
                <a:gd name="connsiteY39" fmla="*/ 503970 h 507946"/>
                <a:gd name="connsiteX40" fmla="*/ 39179 w 996802"/>
                <a:gd name="connsiteY40" fmla="*/ 503365 h 507946"/>
                <a:gd name="connsiteX41" fmla="*/ 2685 w 996802"/>
                <a:gd name="connsiteY41" fmla="*/ 486884 h 507946"/>
                <a:gd name="connsiteX42" fmla="*/ 3626 w 996802"/>
                <a:gd name="connsiteY42" fmla="*/ 433976 h 507946"/>
                <a:gd name="connsiteX43" fmla="*/ 16509 w 996802"/>
                <a:gd name="connsiteY43" fmla="*/ 420186 h 507946"/>
                <a:gd name="connsiteX44" fmla="*/ 219091 w 996802"/>
                <a:gd name="connsiteY44" fmla="*/ 285479 h 507946"/>
                <a:gd name="connsiteX45" fmla="*/ 332642 w 996802"/>
                <a:gd name="connsiteY45" fmla="*/ 203848 h 507946"/>
                <a:gd name="connsiteX46" fmla="*/ 337350 w 996802"/>
                <a:gd name="connsiteY46" fmla="*/ 186559 h 507946"/>
                <a:gd name="connsiteX47" fmla="*/ 461664 w 996802"/>
                <a:gd name="connsiteY47" fmla="*/ 7017 h 507946"/>
                <a:gd name="connsiteX48" fmla="*/ 527942 w 996802"/>
                <a:gd name="connsiteY48" fmla="*/ 1060 h 507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96802" h="507946">
                  <a:moveTo>
                    <a:pt x="544237" y="102338"/>
                  </a:moveTo>
                  <a:cubicBezTo>
                    <a:pt x="538453" y="114917"/>
                    <a:pt x="538755" y="128606"/>
                    <a:pt x="548610" y="141119"/>
                  </a:cubicBezTo>
                  <a:cubicBezTo>
                    <a:pt x="556750" y="151444"/>
                    <a:pt x="567008" y="157734"/>
                    <a:pt x="579622" y="155548"/>
                  </a:cubicBezTo>
                  <a:close/>
                  <a:moveTo>
                    <a:pt x="579790" y="84982"/>
                  </a:moveTo>
                  <a:cubicBezTo>
                    <a:pt x="574711" y="105600"/>
                    <a:pt x="583389" y="120097"/>
                    <a:pt x="608043" y="133786"/>
                  </a:cubicBezTo>
                  <a:cubicBezTo>
                    <a:pt x="616014" y="110410"/>
                    <a:pt x="605554" y="91777"/>
                    <a:pt x="579790" y="84982"/>
                  </a:cubicBezTo>
                  <a:close/>
                  <a:moveTo>
                    <a:pt x="527942" y="1060"/>
                  </a:moveTo>
                  <a:cubicBezTo>
                    <a:pt x="549628" y="3553"/>
                    <a:pt x="570893" y="10414"/>
                    <a:pt x="591696" y="21312"/>
                  </a:cubicBezTo>
                  <a:cubicBezTo>
                    <a:pt x="597313" y="24272"/>
                    <a:pt x="605688" y="26424"/>
                    <a:pt x="611205" y="24473"/>
                  </a:cubicBezTo>
                  <a:cubicBezTo>
                    <a:pt x="697814" y="-6067"/>
                    <a:pt x="784928" y="-2300"/>
                    <a:pt x="872479" y="19025"/>
                  </a:cubicBezTo>
                  <a:cubicBezTo>
                    <a:pt x="875742" y="19832"/>
                    <a:pt x="878903" y="20875"/>
                    <a:pt x="882166" y="21682"/>
                  </a:cubicBezTo>
                  <a:cubicBezTo>
                    <a:pt x="883242" y="21951"/>
                    <a:pt x="884386" y="21816"/>
                    <a:pt x="886740" y="21917"/>
                  </a:cubicBezTo>
                  <a:lnTo>
                    <a:pt x="890779" y="24308"/>
                  </a:lnTo>
                  <a:lnTo>
                    <a:pt x="879932" y="51343"/>
                  </a:lnTo>
                  <a:lnTo>
                    <a:pt x="877558" y="50070"/>
                  </a:lnTo>
                  <a:cubicBezTo>
                    <a:pt x="835767" y="38869"/>
                    <a:pt x="794497" y="32041"/>
                    <a:pt x="753122" y="31247"/>
                  </a:cubicBezTo>
                  <a:cubicBezTo>
                    <a:pt x="711747" y="30452"/>
                    <a:pt x="670267" y="35691"/>
                    <a:pt x="628055" y="48623"/>
                  </a:cubicBezTo>
                  <a:cubicBezTo>
                    <a:pt x="658932" y="81350"/>
                    <a:pt x="675245" y="117137"/>
                    <a:pt x="679853" y="158542"/>
                  </a:cubicBezTo>
                  <a:cubicBezTo>
                    <a:pt x="680290" y="162376"/>
                    <a:pt x="686076" y="168190"/>
                    <a:pt x="689910" y="168632"/>
                  </a:cubicBezTo>
                  <a:cubicBezTo>
                    <a:pt x="732491" y="173543"/>
                    <a:pt x="773138" y="175805"/>
                    <a:pt x="817924" y="181481"/>
                  </a:cubicBezTo>
                  <a:cubicBezTo>
                    <a:pt x="860165" y="186835"/>
                    <a:pt x="917623" y="180984"/>
                    <a:pt x="944338" y="145538"/>
                  </a:cubicBezTo>
                  <a:cubicBezTo>
                    <a:pt x="954261" y="132373"/>
                    <a:pt x="959448" y="122342"/>
                    <a:pt x="960547" y="114072"/>
                  </a:cubicBezTo>
                  <a:lnTo>
                    <a:pt x="959095" y="110424"/>
                  </a:lnTo>
                  <a:lnTo>
                    <a:pt x="996243" y="110424"/>
                  </a:lnTo>
                  <a:lnTo>
                    <a:pt x="996785" y="111846"/>
                  </a:lnTo>
                  <a:cubicBezTo>
                    <a:pt x="998370" y="189407"/>
                    <a:pt x="890415" y="216962"/>
                    <a:pt x="818181" y="213560"/>
                  </a:cubicBezTo>
                  <a:lnTo>
                    <a:pt x="677498" y="198971"/>
                  </a:lnTo>
                  <a:cubicBezTo>
                    <a:pt x="671747" y="232571"/>
                    <a:pt x="656914" y="263886"/>
                    <a:pt x="631486" y="289852"/>
                  </a:cubicBezTo>
                  <a:cubicBezTo>
                    <a:pt x="575047" y="347468"/>
                    <a:pt x="491734" y="359307"/>
                    <a:pt x="422144" y="318609"/>
                  </a:cubicBezTo>
                  <a:cubicBezTo>
                    <a:pt x="412760" y="313127"/>
                    <a:pt x="406705" y="314170"/>
                    <a:pt x="398263" y="319652"/>
                  </a:cubicBezTo>
                  <a:cubicBezTo>
                    <a:pt x="368328" y="339227"/>
                    <a:pt x="337889" y="357996"/>
                    <a:pt x="306810" y="377604"/>
                  </a:cubicBezTo>
                  <a:lnTo>
                    <a:pt x="286865" y="360114"/>
                  </a:lnTo>
                  <a:cubicBezTo>
                    <a:pt x="285957" y="371819"/>
                    <a:pt x="285183" y="381506"/>
                    <a:pt x="284208" y="393783"/>
                  </a:cubicBezTo>
                  <a:lnTo>
                    <a:pt x="264699" y="379421"/>
                  </a:lnTo>
                  <a:lnTo>
                    <a:pt x="250169" y="403268"/>
                  </a:lnTo>
                  <a:lnTo>
                    <a:pt x="235403" y="393447"/>
                  </a:lnTo>
                  <a:lnTo>
                    <a:pt x="232511" y="405723"/>
                  </a:lnTo>
                  <a:cubicBezTo>
                    <a:pt x="223833" y="407607"/>
                    <a:pt x="215694" y="407304"/>
                    <a:pt x="210110" y="410937"/>
                  </a:cubicBezTo>
                  <a:cubicBezTo>
                    <a:pt x="165040" y="440165"/>
                    <a:pt x="120070" y="469596"/>
                    <a:pt x="75975" y="500237"/>
                  </a:cubicBezTo>
                  <a:cubicBezTo>
                    <a:pt x="63799" y="508713"/>
                    <a:pt x="53339" y="510563"/>
                    <a:pt x="40726" y="503970"/>
                  </a:cubicBezTo>
                  <a:cubicBezTo>
                    <a:pt x="40221" y="503701"/>
                    <a:pt x="39683" y="503567"/>
                    <a:pt x="39179" y="503365"/>
                  </a:cubicBezTo>
                  <a:cubicBezTo>
                    <a:pt x="26431" y="498084"/>
                    <a:pt x="5678" y="495562"/>
                    <a:pt x="2685" y="486884"/>
                  </a:cubicBezTo>
                  <a:cubicBezTo>
                    <a:pt x="-2764" y="471143"/>
                    <a:pt x="1407" y="451634"/>
                    <a:pt x="3626" y="433976"/>
                  </a:cubicBezTo>
                  <a:cubicBezTo>
                    <a:pt x="4265" y="428864"/>
                    <a:pt x="11261" y="423651"/>
                    <a:pt x="16509" y="420186"/>
                  </a:cubicBezTo>
                  <a:cubicBezTo>
                    <a:pt x="84249" y="375519"/>
                    <a:pt x="154714" y="334485"/>
                    <a:pt x="219091" y="285479"/>
                  </a:cubicBezTo>
                  <a:cubicBezTo>
                    <a:pt x="256324" y="257125"/>
                    <a:pt x="295172" y="231596"/>
                    <a:pt x="332642" y="203848"/>
                  </a:cubicBezTo>
                  <a:cubicBezTo>
                    <a:pt x="336476" y="201022"/>
                    <a:pt x="337619" y="192378"/>
                    <a:pt x="337350" y="186559"/>
                  </a:cubicBezTo>
                  <a:cubicBezTo>
                    <a:pt x="333012" y="100925"/>
                    <a:pt x="381008" y="30629"/>
                    <a:pt x="461664" y="7017"/>
                  </a:cubicBezTo>
                  <a:cubicBezTo>
                    <a:pt x="484149" y="442"/>
                    <a:pt x="506256" y="-1433"/>
                    <a:pt x="527942" y="106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75" name="자유형: 도형 74">
            <a:extLst>
              <a:ext uri="{FF2B5EF4-FFF2-40B4-BE49-F238E27FC236}">
                <a16:creationId xmlns:a16="http://schemas.microsoft.com/office/drawing/2014/main" id="{9E2DE163-7EF3-4026-BF0E-9015A6C788B0}"/>
              </a:ext>
            </a:extLst>
          </p:cNvPr>
          <p:cNvSpPr/>
          <p:nvPr/>
        </p:nvSpPr>
        <p:spPr>
          <a:xfrm rot="18748526">
            <a:off x="5040855" y="4303056"/>
            <a:ext cx="2094174" cy="2203962"/>
          </a:xfrm>
          <a:custGeom>
            <a:avLst/>
            <a:gdLst>
              <a:gd name="connsiteX0" fmla="*/ 3439678 w 3639866"/>
              <a:gd name="connsiteY0" fmla="*/ 236637 h 3830686"/>
              <a:gd name="connsiteX1" fmla="*/ 3240769 w 3639866"/>
              <a:gd name="connsiteY1" fmla="*/ 185737 h 3830686"/>
              <a:gd name="connsiteX2" fmla="*/ 3115039 w 3639866"/>
              <a:gd name="connsiteY2" fmla="*/ 388620 h 3830686"/>
              <a:gd name="connsiteX3" fmla="*/ 3099799 w 3639866"/>
              <a:gd name="connsiteY3" fmla="*/ 406717 h 3830686"/>
              <a:gd name="connsiteX4" fmla="*/ 2967401 w 3639866"/>
              <a:gd name="connsiteY4" fmla="*/ 409575 h 3830686"/>
              <a:gd name="connsiteX5" fmla="*/ 2935016 w 3639866"/>
              <a:gd name="connsiteY5" fmla="*/ 378142 h 3830686"/>
              <a:gd name="connsiteX6" fmla="*/ 2653076 w 3639866"/>
              <a:gd name="connsiteY6" fmla="*/ 145732 h 3830686"/>
              <a:gd name="connsiteX7" fmla="*/ 2443526 w 3639866"/>
              <a:gd name="connsiteY7" fmla="*/ 430530 h 3830686"/>
              <a:gd name="connsiteX8" fmla="*/ 2681651 w 3639866"/>
              <a:gd name="connsiteY8" fmla="*/ 638175 h 3830686"/>
              <a:gd name="connsiteX9" fmla="*/ 2821669 w 3639866"/>
              <a:gd name="connsiteY9" fmla="*/ 599122 h 3830686"/>
              <a:gd name="connsiteX10" fmla="*/ 2850244 w 3639866"/>
              <a:gd name="connsiteY10" fmla="*/ 603885 h 3830686"/>
              <a:gd name="connsiteX11" fmla="*/ 2872151 w 3639866"/>
              <a:gd name="connsiteY11" fmla="*/ 627697 h 3830686"/>
              <a:gd name="connsiteX12" fmla="*/ 2883581 w 3639866"/>
              <a:gd name="connsiteY12" fmla="*/ 632460 h 3830686"/>
              <a:gd name="connsiteX13" fmla="*/ 2891201 w 3639866"/>
              <a:gd name="connsiteY13" fmla="*/ 620077 h 3830686"/>
              <a:gd name="connsiteX14" fmla="*/ 2889296 w 3639866"/>
              <a:gd name="connsiteY14" fmla="*/ 607695 h 3830686"/>
              <a:gd name="connsiteX15" fmla="*/ 2994071 w 3639866"/>
              <a:gd name="connsiteY15" fmla="*/ 506730 h 3830686"/>
              <a:gd name="connsiteX16" fmla="*/ 3132184 w 3639866"/>
              <a:gd name="connsiteY16" fmla="*/ 662940 h 3830686"/>
              <a:gd name="connsiteX17" fmla="*/ 3070271 w 3639866"/>
              <a:gd name="connsiteY17" fmla="*/ 750570 h 3830686"/>
              <a:gd name="connsiteX18" fmla="*/ 3018836 w 3639866"/>
              <a:gd name="connsiteY18" fmla="*/ 751522 h 3830686"/>
              <a:gd name="connsiteX19" fmla="*/ 2995976 w 3639866"/>
              <a:gd name="connsiteY19" fmla="*/ 757237 h 3830686"/>
              <a:gd name="connsiteX20" fmla="*/ 3005501 w 3639866"/>
              <a:gd name="connsiteY20" fmla="*/ 774382 h 3830686"/>
              <a:gd name="connsiteX21" fmla="*/ 3021694 w 3639866"/>
              <a:gd name="connsiteY21" fmla="*/ 791527 h 3830686"/>
              <a:gd name="connsiteX22" fmla="*/ 3023599 w 3639866"/>
              <a:gd name="connsiteY22" fmla="*/ 823912 h 3830686"/>
              <a:gd name="connsiteX23" fmla="*/ 2974069 w 3639866"/>
              <a:gd name="connsiteY23" fmla="*/ 956310 h 3830686"/>
              <a:gd name="connsiteX24" fmla="*/ 3220766 w 3639866"/>
              <a:gd name="connsiteY24" fmla="*/ 1220152 h 3830686"/>
              <a:gd name="connsiteX25" fmla="*/ 3258866 w 3639866"/>
              <a:gd name="connsiteY25" fmla="*/ 1217295 h 3830686"/>
              <a:gd name="connsiteX26" fmla="*/ 3456034 w 3639866"/>
              <a:gd name="connsiteY26" fmla="*/ 1047750 h 3830686"/>
              <a:gd name="connsiteX27" fmla="*/ 3392216 w 3639866"/>
              <a:gd name="connsiteY27" fmla="*/ 793432 h 3830686"/>
              <a:gd name="connsiteX28" fmla="*/ 3240769 w 3639866"/>
              <a:gd name="connsiteY28" fmla="*/ 725805 h 3830686"/>
              <a:gd name="connsiteX29" fmla="*/ 3223624 w 3639866"/>
              <a:gd name="connsiteY29" fmla="*/ 702945 h 3830686"/>
              <a:gd name="connsiteX30" fmla="*/ 3238864 w 3639866"/>
              <a:gd name="connsiteY30" fmla="*/ 568642 h 3830686"/>
              <a:gd name="connsiteX31" fmla="*/ 3266486 w 3639866"/>
              <a:gd name="connsiteY31" fmla="*/ 547687 h 3830686"/>
              <a:gd name="connsiteX32" fmla="*/ 3369356 w 3639866"/>
              <a:gd name="connsiteY32" fmla="*/ 538162 h 3830686"/>
              <a:gd name="connsiteX33" fmla="*/ 3477941 w 3639866"/>
              <a:gd name="connsiteY33" fmla="*/ 299085 h 3830686"/>
              <a:gd name="connsiteX34" fmla="*/ 3439678 w 3639866"/>
              <a:gd name="connsiteY34" fmla="*/ 236637 h 3830686"/>
              <a:gd name="connsiteX35" fmla="*/ 3553412 w 3639866"/>
              <a:gd name="connsiteY35" fmla="*/ 136464 h 3830686"/>
              <a:gd name="connsiteX36" fmla="*/ 3604624 w 3639866"/>
              <a:gd name="connsiteY36" fmla="*/ 211455 h 3830686"/>
              <a:gd name="connsiteX37" fmla="*/ 3638914 w 3639866"/>
              <a:gd name="connsiteY37" fmla="*/ 318135 h 3830686"/>
              <a:gd name="connsiteX38" fmla="*/ 3639866 w 3639866"/>
              <a:gd name="connsiteY38" fmla="*/ 412432 h 3830686"/>
              <a:gd name="connsiteX39" fmla="*/ 3592241 w 3639866"/>
              <a:gd name="connsiteY39" fmla="*/ 540067 h 3830686"/>
              <a:gd name="connsiteX40" fmla="*/ 3478894 w 3639866"/>
              <a:gd name="connsiteY40" fmla="*/ 653415 h 3830686"/>
              <a:gd name="connsiteX41" fmla="*/ 3476989 w 3639866"/>
              <a:gd name="connsiteY41" fmla="*/ 674370 h 3830686"/>
              <a:gd name="connsiteX42" fmla="*/ 3613196 w 3639866"/>
              <a:gd name="connsiteY42" fmla="*/ 943927 h 3830686"/>
              <a:gd name="connsiteX43" fmla="*/ 3353164 w 3639866"/>
              <a:gd name="connsiteY43" fmla="*/ 1343977 h 3830686"/>
              <a:gd name="connsiteX44" fmla="*/ 2974069 w 3639866"/>
              <a:gd name="connsiteY44" fmla="*/ 1281112 h 3830686"/>
              <a:gd name="connsiteX45" fmla="*/ 2825479 w 3639866"/>
              <a:gd name="connsiteY45" fmla="*/ 973455 h 3830686"/>
              <a:gd name="connsiteX46" fmla="*/ 2807381 w 3639866"/>
              <a:gd name="connsiteY46" fmla="*/ 996315 h 3830686"/>
              <a:gd name="connsiteX47" fmla="*/ 2772139 w 3639866"/>
              <a:gd name="connsiteY47" fmla="*/ 1093470 h 3830686"/>
              <a:gd name="connsiteX48" fmla="*/ 2751184 w 3639866"/>
              <a:gd name="connsiteY48" fmla="*/ 1108710 h 3830686"/>
              <a:gd name="connsiteX49" fmla="*/ 2653076 w 3639866"/>
              <a:gd name="connsiteY49" fmla="*/ 1113472 h 3830686"/>
              <a:gd name="connsiteX50" fmla="*/ 2676889 w 3639866"/>
              <a:gd name="connsiteY50" fmla="*/ 1163002 h 3830686"/>
              <a:gd name="connsiteX51" fmla="*/ 2628311 w 3639866"/>
              <a:gd name="connsiteY51" fmla="*/ 1270635 h 3830686"/>
              <a:gd name="connsiteX52" fmla="*/ 2511154 w 3639866"/>
              <a:gd name="connsiteY52" fmla="*/ 1259205 h 3830686"/>
              <a:gd name="connsiteX53" fmla="*/ 2480674 w 3639866"/>
              <a:gd name="connsiteY53" fmla="*/ 1259205 h 3830686"/>
              <a:gd name="connsiteX54" fmla="*/ 678206 w 3639866"/>
              <a:gd name="connsiteY54" fmla="*/ 2921015 h 3830686"/>
              <a:gd name="connsiteX55" fmla="*/ 683235 w 3639866"/>
              <a:gd name="connsiteY55" fmla="*/ 2929328 h 3830686"/>
              <a:gd name="connsiteX56" fmla="*/ 713659 w 3639866"/>
              <a:gd name="connsiteY56" fmla="*/ 2962717 h 3830686"/>
              <a:gd name="connsiteX57" fmla="*/ 738423 w 3639866"/>
              <a:gd name="connsiteY57" fmla="*/ 2963710 h 3830686"/>
              <a:gd name="connsiteX58" fmla="*/ 863391 w 3639866"/>
              <a:gd name="connsiteY58" fmla="*/ 2849618 h 3830686"/>
              <a:gd name="connsiteX59" fmla="*/ 927305 w 3639866"/>
              <a:gd name="connsiteY59" fmla="*/ 2791623 h 3830686"/>
              <a:gd name="connsiteX60" fmla="*/ 946353 w 3639866"/>
              <a:gd name="connsiteY60" fmla="*/ 2792607 h 3830686"/>
              <a:gd name="connsiteX61" fmla="*/ 1026217 w 3639866"/>
              <a:gd name="connsiteY61" fmla="*/ 2880370 h 3830686"/>
              <a:gd name="connsiteX62" fmla="*/ 1029041 w 3639866"/>
              <a:gd name="connsiteY62" fmla="*/ 2900377 h 3830686"/>
              <a:gd name="connsiteX63" fmla="*/ 1001336 w 3639866"/>
              <a:gd name="connsiteY63" fmla="*/ 2949861 h 3830686"/>
              <a:gd name="connsiteX64" fmla="*/ 1003209 w 3639866"/>
              <a:gd name="connsiteY64" fmla="*/ 2968915 h 3830686"/>
              <a:gd name="connsiteX65" fmla="*/ 1067952 w 3639866"/>
              <a:gd name="connsiteY65" fmla="*/ 2985215 h 3830686"/>
              <a:gd name="connsiteX66" fmla="*/ 1136508 w 3639866"/>
              <a:gd name="connsiteY66" fmla="*/ 2999617 h 3830686"/>
              <a:gd name="connsiteX67" fmla="*/ 1313352 w 3639866"/>
              <a:gd name="connsiteY67" fmla="*/ 3192317 h 3830686"/>
              <a:gd name="connsiteX68" fmla="*/ 1312350 w 3639866"/>
              <a:gd name="connsiteY68" fmla="*/ 3222795 h 3830686"/>
              <a:gd name="connsiteX69" fmla="*/ 1153039 w 3639866"/>
              <a:gd name="connsiteY69" fmla="*/ 3368262 h 3830686"/>
              <a:gd name="connsiteX70" fmla="*/ 1129229 w 3639866"/>
              <a:gd name="connsiteY70" fmla="*/ 3367270 h 3830686"/>
              <a:gd name="connsiteX71" fmla="*/ 992320 w 3639866"/>
              <a:gd name="connsiteY71" fmla="*/ 3216547 h 3830686"/>
              <a:gd name="connsiteX72" fmla="*/ 973271 w 3639866"/>
              <a:gd name="connsiteY72" fmla="*/ 3215562 h 3830686"/>
              <a:gd name="connsiteX73" fmla="*/ 909357 w 3639866"/>
              <a:gd name="connsiteY73" fmla="*/ 3273558 h 3830686"/>
              <a:gd name="connsiteX74" fmla="*/ 908378 w 3639866"/>
              <a:gd name="connsiteY74" fmla="*/ 3289749 h 3830686"/>
              <a:gd name="connsiteX75" fmla="*/ 1047192 w 3639866"/>
              <a:gd name="connsiteY75" fmla="*/ 3440475 h 3830686"/>
              <a:gd name="connsiteX76" fmla="*/ 1047151 w 3639866"/>
              <a:gd name="connsiteY76" fmla="*/ 3465240 h 3830686"/>
              <a:gd name="connsiteX77" fmla="*/ 919322 w 3639866"/>
              <a:gd name="connsiteY77" fmla="*/ 3581233 h 3830686"/>
              <a:gd name="connsiteX78" fmla="*/ 898369 w 3639866"/>
              <a:gd name="connsiteY78" fmla="*/ 3580246 h 3830686"/>
              <a:gd name="connsiteX79" fmla="*/ 760508 w 3639866"/>
              <a:gd name="connsiteY79" fmla="*/ 3428568 h 3830686"/>
              <a:gd name="connsiteX80" fmla="*/ 740508 w 3639866"/>
              <a:gd name="connsiteY80" fmla="*/ 3427583 h 3830686"/>
              <a:gd name="connsiteX81" fmla="*/ 676593 w 3639866"/>
              <a:gd name="connsiteY81" fmla="*/ 3485578 h 3830686"/>
              <a:gd name="connsiteX82" fmla="*/ 676566 w 3639866"/>
              <a:gd name="connsiteY82" fmla="*/ 3501771 h 3830686"/>
              <a:gd name="connsiteX83" fmla="*/ 815380 w 3639866"/>
              <a:gd name="connsiteY83" fmla="*/ 3652497 h 3830686"/>
              <a:gd name="connsiteX84" fmla="*/ 814389 w 3639866"/>
              <a:gd name="connsiteY84" fmla="*/ 3676308 h 3830686"/>
              <a:gd name="connsiteX85" fmla="*/ 653170 w 3639866"/>
              <a:gd name="connsiteY85" fmla="*/ 3823677 h 3830686"/>
              <a:gd name="connsiteX86" fmla="*/ 628406 w 3639866"/>
              <a:gd name="connsiteY86" fmla="*/ 3822683 h 3830686"/>
              <a:gd name="connsiteX87" fmla="*/ 431597 w 3639866"/>
              <a:gd name="connsiteY87" fmla="*/ 3608043 h 3830686"/>
              <a:gd name="connsiteX88" fmla="*/ 427837 w 3639866"/>
              <a:gd name="connsiteY88" fmla="*/ 3577557 h 3830686"/>
              <a:gd name="connsiteX89" fmla="*/ 452674 w 3639866"/>
              <a:gd name="connsiteY89" fmla="*/ 3534735 h 3830686"/>
              <a:gd name="connsiteX90" fmla="*/ 450805 w 3639866"/>
              <a:gd name="connsiteY90" fmla="*/ 3512825 h 3830686"/>
              <a:gd name="connsiteX91" fmla="*/ 386059 w 3639866"/>
              <a:gd name="connsiteY91" fmla="*/ 3498429 h 3830686"/>
              <a:gd name="connsiteX92" fmla="*/ 318455 w 3639866"/>
              <a:gd name="connsiteY92" fmla="*/ 3484029 h 3830686"/>
              <a:gd name="connsiteX93" fmla="*/ 258556 w 3639866"/>
              <a:gd name="connsiteY93" fmla="*/ 3419160 h 3830686"/>
              <a:gd name="connsiteX94" fmla="*/ 259541 w 3639866"/>
              <a:gd name="connsiteY94" fmla="*/ 3399158 h 3830686"/>
              <a:gd name="connsiteX95" fmla="*/ 438886 w 3639866"/>
              <a:gd name="connsiteY95" fmla="*/ 3234675 h 3830686"/>
              <a:gd name="connsiteX96" fmla="*/ 452241 w 3639866"/>
              <a:gd name="connsiteY96" fmla="*/ 3222314 h 3830686"/>
              <a:gd name="connsiteX97" fmla="*/ 452267 w 3639866"/>
              <a:gd name="connsiteY97" fmla="*/ 3207074 h 3830686"/>
              <a:gd name="connsiteX98" fmla="*/ 413332 w 3639866"/>
              <a:gd name="connsiteY98" fmla="*/ 3165219 h 3830686"/>
              <a:gd name="connsiteX99" fmla="*/ 308021 w 3639866"/>
              <a:gd name="connsiteY99" fmla="*/ 3262312 h 3830686"/>
              <a:gd name="connsiteX100" fmla="*/ 278494 w 3639866"/>
              <a:gd name="connsiteY100" fmla="*/ 3261360 h 3830686"/>
              <a:gd name="connsiteX101" fmla="*/ 258491 w 3639866"/>
              <a:gd name="connsiteY101" fmla="*/ 3247072 h 3830686"/>
              <a:gd name="connsiteX102" fmla="*/ 249919 w 3639866"/>
              <a:gd name="connsiteY102" fmla="*/ 3274695 h 3830686"/>
              <a:gd name="connsiteX103" fmla="*/ 145144 w 3639866"/>
              <a:gd name="connsiteY103" fmla="*/ 3404235 h 3830686"/>
              <a:gd name="connsiteX104" fmla="*/ 3221 w 3639866"/>
              <a:gd name="connsiteY104" fmla="*/ 3307080 h 3830686"/>
              <a:gd name="connsiteX105" fmla="*/ 148001 w 3639866"/>
              <a:gd name="connsiteY105" fmla="*/ 3157537 h 3830686"/>
              <a:gd name="connsiteX106" fmla="*/ 163241 w 3639866"/>
              <a:gd name="connsiteY106" fmla="*/ 3157537 h 3830686"/>
              <a:gd name="connsiteX107" fmla="*/ 166099 w 3639866"/>
              <a:gd name="connsiteY107" fmla="*/ 3139440 h 3830686"/>
              <a:gd name="connsiteX108" fmla="*/ 168004 w 3639866"/>
              <a:gd name="connsiteY108" fmla="*/ 3090862 h 3830686"/>
              <a:gd name="connsiteX109" fmla="*/ 2344466 w 3639866"/>
              <a:gd name="connsiteY109" fmla="*/ 1106805 h 3830686"/>
              <a:gd name="connsiteX110" fmla="*/ 2346371 w 3639866"/>
              <a:gd name="connsiteY110" fmla="*/ 1083945 h 3830686"/>
              <a:gd name="connsiteX111" fmla="*/ 2353991 w 3639866"/>
              <a:gd name="connsiteY111" fmla="*/ 947737 h 3830686"/>
              <a:gd name="connsiteX112" fmla="*/ 2489246 w 3639866"/>
              <a:gd name="connsiteY112" fmla="*/ 941070 h 3830686"/>
              <a:gd name="connsiteX113" fmla="*/ 2504486 w 3639866"/>
              <a:gd name="connsiteY113" fmla="*/ 934402 h 3830686"/>
              <a:gd name="connsiteX114" fmla="*/ 2514964 w 3639866"/>
              <a:gd name="connsiteY114" fmla="*/ 855345 h 3830686"/>
              <a:gd name="connsiteX115" fmla="*/ 2534966 w 3639866"/>
              <a:gd name="connsiteY115" fmla="*/ 832485 h 3830686"/>
              <a:gd name="connsiteX116" fmla="*/ 2663142 w 3639866"/>
              <a:gd name="connsiteY116" fmla="*/ 809555 h 3830686"/>
              <a:gd name="connsiteX117" fmla="*/ 2605451 w 3639866"/>
              <a:gd name="connsiteY117" fmla="*/ 782955 h 3830686"/>
              <a:gd name="connsiteX118" fmla="*/ 2296841 w 3639866"/>
              <a:gd name="connsiteY118" fmla="*/ 446722 h 3830686"/>
              <a:gd name="connsiteX119" fmla="*/ 2617834 w 3639866"/>
              <a:gd name="connsiteY119" fmla="*/ 4762 h 3830686"/>
              <a:gd name="connsiteX120" fmla="*/ 2638789 w 3639866"/>
              <a:gd name="connsiteY120" fmla="*/ 0 h 3830686"/>
              <a:gd name="connsiteX121" fmla="*/ 2734039 w 3639866"/>
              <a:gd name="connsiteY121" fmla="*/ 0 h 3830686"/>
              <a:gd name="connsiteX122" fmla="*/ 2742611 w 3639866"/>
              <a:gd name="connsiteY122" fmla="*/ 1905 h 3830686"/>
              <a:gd name="connsiteX123" fmla="*/ 3005501 w 3639866"/>
              <a:gd name="connsiteY123" fmla="*/ 160972 h 3830686"/>
              <a:gd name="connsiteX124" fmla="*/ 3027409 w 3639866"/>
              <a:gd name="connsiteY124" fmla="*/ 160972 h 3830686"/>
              <a:gd name="connsiteX125" fmla="*/ 3553412 w 3639866"/>
              <a:gd name="connsiteY125" fmla="*/ 136464 h 383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</a:cxnLst>
            <a:rect l="l" t="t" r="r" b="b"/>
            <a:pathLst>
              <a:path w="3639866" h="3830686">
                <a:moveTo>
                  <a:pt x="3439678" y="236637"/>
                </a:moveTo>
                <a:cubicBezTo>
                  <a:pt x="3390788" y="183773"/>
                  <a:pt x="3313635" y="161448"/>
                  <a:pt x="3240769" y="185737"/>
                </a:cubicBezTo>
                <a:cubicBezTo>
                  <a:pt x="3167426" y="210502"/>
                  <a:pt x="3104561" y="283845"/>
                  <a:pt x="3115039" y="388620"/>
                </a:cubicBezTo>
                <a:cubicBezTo>
                  <a:pt x="3115991" y="401955"/>
                  <a:pt x="3113134" y="405765"/>
                  <a:pt x="3099799" y="406717"/>
                </a:cubicBezTo>
                <a:cubicBezTo>
                  <a:pt x="3055984" y="408622"/>
                  <a:pt x="3011216" y="408622"/>
                  <a:pt x="2967401" y="409575"/>
                </a:cubicBezTo>
                <a:cubicBezTo>
                  <a:pt x="2935016" y="410527"/>
                  <a:pt x="2935969" y="410527"/>
                  <a:pt x="2935016" y="378142"/>
                </a:cubicBezTo>
                <a:cubicBezTo>
                  <a:pt x="2931206" y="243840"/>
                  <a:pt x="2810239" y="122872"/>
                  <a:pt x="2653076" y="145732"/>
                </a:cubicBezTo>
                <a:cubicBezTo>
                  <a:pt x="2512106" y="165735"/>
                  <a:pt x="2423524" y="290512"/>
                  <a:pt x="2443526" y="430530"/>
                </a:cubicBezTo>
                <a:cubicBezTo>
                  <a:pt x="2460671" y="546735"/>
                  <a:pt x="2564494" y="637222"/>
                  <a:pt x="2681651" y="638175"/>
                </a:cubicBezTo>
                <a:cubicBezTo>
                  <a:pt x="2732134" y="639127"/>
                  <a:pt x="2778806" y="626745"/>
                  <a:pt x="2821669" y="599122"/>
                </a:cubicBezTo>
                <a:cubicBezTo>
                  <a:pt x="2834051" y="591502"/>
                  <a:pt x="2841671" y="592455"/>
                  <a:pt x="2850244" y="603885"/>
                </a:cubicBezTo>
                <a:cubicBezTo>
                  <a:pt x="2856911" y="612457"/>
                  <a:pt x="2864531" y="620077"/>
                  <a:pt x="2872151" y="627697"/>
                </a:cubicBezTo>
                <a:cubicBezTo>
                  <a:pt x="2875009" y="630555"/>
                  <a:pt x="2877866" y="635317"/>
                  <a:pt x="2883581" y="632460"/>
                </a:cubicBezTo>
                <a:cubicBezTo>
                  <a:pt x="2888344" y="629602"/>
                  <a:pt x="2892154" y="625792"/>
                  <a:pt x="2891201" y="620077"/>
                </a:cubicBezTo>
                <a:cubicBezTo>
                  <a:pt x="2891201" y="616267"/>
                  <a:pt x="2890249" y="611505"/>
                  <a:pt x="2889296" y="607695"/>
                </a:cubicBezTo>
                <a:cubicBezTo>
                  <a:pt x="2879771" y="544830"/>
                  <a:pt x="2931206" y="495300"/>
                  <a:pt x="2994071" y="506730"/>
                </a:cubicBezTo>
                <a:cubicBezTo>
                  <a:pt x="3070271" y="520065"/>
                  <a:pt x="3128374" y="585787"/>
                  <a:pt x="3132184" y="662940"/>
                </a:cubicBezTo>
                <a:cubicBezTo>
                  <a:pt x="3134089" y="702945"/>
                  <a:pt x="3109324" y="739140"/>
                  <a:pt x="3070271" y="750570"/>
                </a:cubicBezTo>
                <a:cubicBezTo>
                  <a:pt x="3053126" y="755332"/>
                  <a:pt x="3035981" y="756285"/>
                  <a:pt x="3018836" y="751522"/>
                </a:cubicBezTo>
                <a:cubicBezTo>
                  <a:pt x="3010264" y="749617"/>
                  <a:pt x="3000739" y="747712"/>
                  <a:pt x="2995976" y="757237"/>
                </a:cubicBezTo>
                <a:cubicBezTo>
                  <a:pt x="2991214" y="766762"/>
                  <a:pt x="3001691" y="768667"/>
                  <a:pt x="3005501" y="774382"/>
                </a:cubicBezTo>
                <a:cubicBezTo>
                  <a:pt x="3010264" y="780097"/>
                  <a:pt x="3015026" y="785812"/>
                  <a:pt x="3021694" y="791527"/>
                </a:cubicBezTo>
                <a:cubicBezTo>
                  <a:pt x="3034076" y="802005"/>
                  <a:pt x="3034076" y="810577"/>
                  <a:pt x="3023599" y="823912"/>
                </a:cubicBezTo>
                <a:cubicBezTo>
                  <a:pt x="2993119" y="862012"/>
                  <a:pt x="2976926" y="907732"/>
                  <a:pt x="2974069" y="956310"/>
                </a:cubicBezTo>
                <a:cubicBezTo>
                  <a:pt x="2963591" y="1101090"/>
                  <a:pt x="3075986" y="1220152"/>
                  <a:pt x="3220766" y="1220152"/>
                </a:cubicBezTo>
                <a:cubicBezTo>
                  <a:pt x="3233149" y="1219200"/>
                  <a:pt x="3246484" y="1220152"/>
                  <a:pt x="3258866" y="1217295"/>
                </a:cubicBezTo>
                <a:cubicBezTo>
                  <a:pt x="3356974" y="1199197"/>
                  <a:pt x="3426506" y="1143000"/>
                  <a:pt x="3456034" y="1047750"/>
                </a:cubicBezTo>
                <a:cubicBezTo>
                  <a:pt x="3486514" y="951547"/>
                  <a:pt x="3463654" y="864870"/>
                  <a:pt x="3392216" y="793432"/>
                </a:cubicBezTo>
                <a:cubicBezTo>
                  <a:pt x="3351259" y="752475"/>
                  <a:pt x="3298871" y="730567"/>
                  <a:pt x="3240769" y="725805"/>
                </a:cubicBezTo>
                <a:cubicBezTo>
                  <a:pt x="3224576" y="724852"/>
                  <a:pt x="3221719" y="717232"/>
                  <a:pt x="3223624" y="702945"/>
                </a:cubicBezTo>
                <a:cubicBezTo>
                  <a:pt x="3229339" y="658177"/>
                  <a:pt x="3234101" y="613410"/>
                  <a:pt x="3238864" y="568642"/>
                </a:cubicBezTo>
                <a:cubicBezTo>
                  <a:pt x="3241721" y="544830"/>
                  <a:pt x="3242674" y="543877"/>
                  <a:pt x="3266486" y="547687"/>
                </a:cubicBezTo>
                <a:cubicBezTo>
                  <a:pt x="3301729" y="553402"/>
                  <a:pt x="3336019" y="551497"/>
                  <a:pt x="3369356" y="538162"/>
                </a:cubicBezTo>
                <a:cubicBezTo>
                  <a:pt x="3464606" y="501015"/>
                  <a:pt x="3512231" y="394335"/>
                  <a:pt x="3477941" y="299085"/>
                </a:cubicBezTo>
                <a:cubicBezTo>
                  <a:pt x="3469130" y="275272"/>
                  <a:pt x="3455974" y="254258"/>
                  <a:pt x="3439678" y="236637"/>
                </a:cubicBezTo>
                <a:close/>
                <a:moveTo>
                  <a:pt x="3553412" y="136464"/>
                </a:moveTo>
                <a:cubicBezTo>
                  <a:pt x="3573147" y="158338"/>
                  <a:pt x="3590456" y="183356"/>
                  <a:pt x="3604624" y="211455"/>
                </a:cubicBezTo>
                <a:cubicBezTo>
                  <a:pt x="3621769" y="245745"/>
                  <a:pt x="3630341" y="281940"/>
                  <a:pt x="3638914" y="318135"/>
                </a:cubicBezTo>
                <a:cubicBezTo>
                  <a:pt x="3639866" y="349567"/>
                  <a:pt x="3639866" y="381000"/>
                  <a:pt x="3639866" y="412432"/>
                </a:cubicBezTo>
                <a:cubicBezTo>
                  <a:pt x="3629389" y="457200"/>
                  <a:pt x="3617006" y="501015"/>
                  <a:pt x="3592241" y="540067"/>
                </a:cubicBezTo>
                <a:cubicBezTo>
                  <a:pt x="3563666" y="586740"/>
                  <a:pt x="3526519" y="624840"/>
                  <a:pt x="3478894" y="653415"/>
                </a:cubicBezTo>
                <a:cubicBezTo>
                  <a:pt x="3463654" y="662940"/>
                  <a:pt x="3463654" y="662940"/>
                  <a:pt x="3476989" y="674370"/>
                </a:cubicBezTo>
                <a:cubicBezTo>
                  <a:pt x="3557951" y="745807"/>
                  <a:pt x="3603671" y="835342"/>
                  <a:pt x="3613196" y="943927"/>
                </a:cubicBezTo>
                <a:cubicBezTo>
                  <a:pt x="3627484" y="1120140"/>
                  <a:pt x="3521756" y="1285875"/>
                  <a:pt x="3353164" y="1343977"/>
                </a:cubicBezTo>
                <a:cubicBezTo>
                  <a:pt x="3216956" y="1391602"/>
                  <a:pt x="3088369" y="1370647"/>
                  <a:pt x="2974069" y="1281112"/>
                </a:cubicBezTo>
                <a:cubicBezTo>
                  <a:pt x="2875009" y="1203007"/>
                  <a:pt x="2827384" y="1098232"/>
                  <a:pt x="2825479" y="973455"/>
                </a:cubicBezTo>
                <a:cubicBezTo>
                  <a:pt x="2797698" y="925989"/>
                  <a:pt x="2816271" y="976313"/>
                  <a:pt x="2807381" y="996315"/>
                </a:cubicBezTo>
                <a:cubicBezTo>
                  <a:pt x="2794999" y="1028700"/>
                  <a:pt x="2783569" y="1061085"/>
                  <a:pt x="2772139" y="1093470"/>
                </a:cubicBezTo>
                <a:cubicBezTo>
                  <a:pt x="2768329" y="1104900"/>
                  <a:pt x="2762614" y="1108710"/>
                  <a:pt x="2751184" y="1108710"/>
                </a:cubicBezTo>
                <a:cubicBezTo>
                  <a:pt x="2719751" y="1109662"/>
                  <a:pt x="2687366" y="1111567"/>
                  <a:pt x="2653076" y="1113472"/>
                </a:cubicBezTo>
                <a:cubicBezTo>
                  <a:pt x="2664506" y="1130617"/>
                  <a:pt x="2673079" y="1145857"/>
                  <a:pt x="2676889" y="1163002"/>
                </a:cubicBezTo>
                <a:cubicBezTo>
                  <a:pt x="2685461" y="1203960"/>
                  <a:pt x="2665459" y="1248727"/>
                  <a:pt x="2628311" y="1270635"/>
                </a:cubicBezTo>
                <a:cubicBezTo>
                  <a:pt x="2590211" y="1292542"/>
                  <a:pt x="2540681" y="1288732"/>
                  <a:pt x="2511154" y="1259205"/>
                </a:cubicBezTo>
                <a:cubicBezTo>
                  <a:pt x="2498771" y="1246822"/>
                  <a:pt x="2492104" y="1248727"/>
                  <a:pt x="2480674" y="1259205"/>
                </a:cubicBezTo>
                <a:lnTo>
                  <a:pt x="678206" y="2921015"/>
                </a:lnTo>
                <a:lnTo>
                  <a:pt x="683235" y="2929328"/>
                </a:lnTo>
                <a:cubicBezTo>
                  <a:pt x="694649" y="2938872"/>
                  <a:pt x="704155" y="2950318"/>
                  <a:pt x="713659" y="2962717"/>
                </a:cubicBezTo>
                <a:cubicBezTo>
                  <a:pt x="722213" y="2974162"/>
                  <a:pt x="728883" y="2972267"/>
                  <a:pt x="738423" y="2963710"/>
                </a:cubicBezTo>
                <a:cubicBezTo>
                  <a:pt x="779444" y="2925679"/>
                  <a:pt x="821417" y="2887648"/>
                  <a:pt x="863391" y="2849618"/>
                </a:cubicBezTo>
                <a:cubicBezTo>
                  <a:pt x="884378" y="2830603"/>
                  <a:pt x="906316" y="2811590"/>
                  <a:pt x="927305" y="2791623"/>
                </a:cubicBezTo>
                <a:cubicBezTo>
                  <a:pt x="934936" y="2784967"/>
                  <a:pt x="939699" y="2784976"/>
                  <a:pt x="946353" y="2792607"/>
                </a:cubicBezTo>
                <a:cubicBezTo>
                  <a:pt x="972973" y="2822179"/>
                  <a:pt x="999594" y="2851750"/>
                  <a:pt x="1026217" y="2880370"/>
                </a:cubicBezTo>
                <a:cubicBezTo>
                  <a:pt x="1032874" y="2887049"/>
                  <a:pt x="1032864" y="2892764"/>
                  <a:pt x="1029041" y="2900377"/>
                </a:cubicBezTo>
                <a:cubicBezTo>
                  <a:pt x="1019489" y="2916553"/>
                  <a:pt x="1010888" y="2933684"/>
                  <a:pt x="1001336" y="2949861"/>
                </a:cubicBezTo>
                <a:cubicBezTo>
                  <a:pt x="997513" y="2957475"/>
                  <a:pt x="997506" y="2962237"/>
                  <a:pt x="1003209" y="2968915"/>
                </a:cubicBezTo>
                <a:cubicBezTo>
                  <a:pt x="1028872" y="3002294"/>
                  <a:pt x="1028872" y="3002294"/>
                  <a:pt x="1067952" y="2985215"/>
                </a:cubicBezTo>
                <a:cubicBezTo>
                  <a:pt x="1107034" y="2968134"/>
                  <a:pt x="1107034" y="2968134"/>
                  <a:pt x="1136508" y="2999617"/>
                </a:cubicBezTo>
                <a:cubicBezTo>
                  <a:pt x="1195457" y="3063532"/>
                  <a:pt x="1254404" y="3128400"/>
                  <a:pt x="1313352" y="3192317"/>
                </a:cubicBezTo>
                <a:cubicBezTo>
                  <a:pt x="1323811" y="3203764"/>
                  <a:pt x="1323797" y="3212336"/>
                  <a:pt x="1312350" y="3222795"/>
                </a:cubicBezTo>
                <a:cubicBezTo>
                  <a:pt x="1258929" y="3271283"/>
                  <a:pt x="1206460" y="3319774"/>
                  <a:pt x="1153039" y="3368262"/>
                </a:cubicBezTo>
                <a:cubicBezTo>
                  <a:pt x="1143500" y="3376819"/>
                  <a:pt x="1137785" y="3376809"/>
                  <a:pt x="1129229" y="3367270"/>
                </a:cubicBezTo>
                <a:cubicBezTo>
                  <a:pt x="1083593" y="3316711"/>
                  <a:pt x="1037956" y="3267105"/>
                  <a:pt x="992320" y="3216547"/>
                </a:cubicBezTo>
                <a:cubicBezTo>
                  <a:pt x="984712" y="3208914"/>
                  <a:pt x="980904" y="3207955"/>
                  <a:pt x="973271" y="3215562"/>
                </a:cubicBezTo>
                <a:cubicBezTo>
                  <a:pt x="952283" y="3235530"/>
                  <a:pt x="931296" y="3254545"/>
                  <a:pt x="909357" y="3273558"/>
                </a:cubicBezTo>
                <a:cubicBezTo>
                  <a:pt x="902680" y="3279262"/>
                  <a:pt x="902674" y="3283072"/>
                  <a:pt x="908378" y="3289749"/>
                </a:cubicBezTo>
                <a:cubicBezTo>
                  <a:pt x="954965" y="3340310"/>
                  <a:pt x="1000601" y="3390868"/>
                  <a:pt x="1047192" y="3440475"/>
                </a:cubicBezTo>
                <a:cubicBezTo>
                  <a:pt x="1055748" y="3450015"/>
                  <a:pt x="1057643" y="3455733"/>
                  <a:pt x="1047151" y="3465240"/>
                </a:cubicBezTo>
                <a:cubicBezTo>
                  <a:pt x="1004224" y="3503269"/>
                  <a:pt x="961297" y="3542250"/>
                  <a:pt x="919322" y="3581233"/>
                </a:cubicBezTo>
                <a:cubicBezTo>
                  <a:pt x="910735" y="3589791"/>
                  <a:pt x="905976" y="3587878"/>
                  <a:pt x="898369" y="3580246"/>
                </a:cubicBezTo>
                <a:cubicBezTo>
                  <a:pt x="852733" y="3529687"/>
                  <a:pt x="806144" y="3479127"/>
                  <a:pt x="760508" y="3428568"/>
                </a:cubicBezTo>
                <a:cubicBezTo>
                  <a:pt x="752903" y="3419983"/>
                  <a:pt x="748139" y="3420927"/>
                  <a:pt x="740508" y="3427583"/>
                </a:cubicBezTo>
                <a:cubicBezTo>
                  <a:pt x="719519" y="3447550"/>
                  <a:pt x="698533" y="3466565"/>
                  <a:pt x="676593" y="3485578"/>
                </a:cubicBezTo>
                <a:cubicBezTo>
                  <a:pt x="669917" y="3491282"/>
                  <a:pt x="670862" y="3495094"/>
                  <a:pt x="676566" y="3501771"/>
                </a:cubicBezTo>
                <a:cubicBezTo>
                  <a:pt x="723155" y="3552331"/>
                  <a:pt x="768791" y="3602890"/>
                  <a:pt x="815380" y="3652497"/>
                </a:cubicBezTo>
                <a:cubicBezTo>
                  <a:pt x="824889" y="3662038"/>
                  <a:pt x="824880" y="3667754"/>
                  <a:pt x="814389" y="3676308"/>
                </a:cubicBezTo>
                <a:cubicBezTo>
                  <a:pt x="760015" y="3724796"/>
                  <a:pt x="706592" y="3774236"/>
                  <a:pt x="653170" y="3823677"/>
                </a:cubicBezTo>
                <a:cubicBezTo>
                  <a:pt x="643629" y="3833187"/>
                  <a:pt x="637914" y="3833177"/>
                  <a:pt x="628406" y="3822683"/>
                </a:cubicBezTo>
                <a:cubicBezTo>
                  <a:pt x="562803" y="3751137"/>
                  <a:pt x="497200" y="3679590"/>
                  <a:pt x="431597" y="3608043"/>
                </a:cubicBezTo>
                <a:cubicBezTo>
                  <a:pt x="422089" y="3597549"/>
                  <a:pt x="420197" y="3589926"/>
                  <a:pt x="427837" y="3577557"/>
                </a:cubicBezTo>
                <a:cubicBezTo>
                  <a:pt x="437385" y="3564238"/>
                  <a:pt x="444077" y="3549009"/>
                  <a:pt x="452674" y="3534735"/>
                </a:cubicBezTo>
                <a:cubicBezTo>
                  <a:pt x="457450" y="3526171"/>
                  <a:pt x="457460" y="3520456"/>
                  <a:pt x="450805" y="3512825"/>
                </a:cubicBezTo>
                <a:cubicBezTo>
                  <a:pt x="424188" y="3481348"/>
                  <a:pt x="424188" y="3481348"/>
                  <a:pt x="386059" y="3498429"/>
                </a:cubicBezTo>
                <a:cubicBezTo>
                  <a:pt x="346978" y="3515509"/>
                  <a:pt x="346978" y="3515509"/>
                  <a:pt x="318455" y="3484029"/>
                </a:cubicBezTo>
                <a:cubicBezTo>
                  <a:pt x="298490" y="3462088"/>
                  <a:pt x="279475" y="3441101"/>
                  <a:pt x="258556" y="3419160"/>
                </a:cubicBezTo>
                <a:cubicBezTo>
                  <a:pt x="250949" y="3411527"/>
                  <a:pt x="251909" y="3406765"/>
                  <a:pt x="259541" y="3399158"/>
                </a:cubicBezTo>
                <a:cubicBezTo>
                  <a:pt x="319640" y="3344966"/>
                  <a:pt x="379739" y="3289821"/>
                  <a:pt x="438886" y="3234675"/>
                </a:cubicBezTo>
                <a:cubicBezTo>
                  <a:pt x="443655" y="3230873"/>
                  <a:pt x="447473" y="3226116"/>
                  <a:pt x="452241" y="3222314"/>
                </a:cubicBezTo>
                <a:cubicBezTo>
                  <a:pt x="458917" y="3217563"/>
                  <a:pt x="457972" y="3212798"/>
                  <a:pt x="452267" y="3207074"/>
                </a:cubicBezTo>
                <a:lnTo>
                  <a:pt x="413332" y="3165219"/>
                </a:lnTo>
                <a:lnTo>
                  <a:pt x="308021" y="3262312"/>
                </a:lnTo>
                <a:cubicBezTo>
                  <a:pt x="291829" y="3276600"/>
                  <a:pt x="292781" y="3276600"/>
                  <a:pt x="278494" y="3261360"/>
                </a:cubicBezTo>
                <a:cubicBezTo>
                  <a:pt x="272779" y="3255645"/>
                  <a:pt x="268969" y="3242310"/>
                  <a:pt x="258491" y="3247072"/>
                </a:cubicBezTo>
                <a:cubicBezTo>
                  <a:pt x="247061" y="3251835"/>
                  <a:pt x="249919" y="3264217"/>
                  <a:pt x="249919" y="3274695"/>
                </a:cubicBezTo>
                <a:cubicBezTo>
                  <a:pt x="251824" y="3339465"/>
                  <a:pt x="205151" y="3395662"/>
                  <a:pt x="145144" y="3404235"/>
                </a:cubicBezTo>
                <a:cubicBezTo>
                  <a:pt x="77516" y="3412807"/>
                  <a:pt x="17509" y="3372802"/>
                  <a:pt x="3221" y="3307080"/>
                </a:cubicBezTo>
                <a:cubicBezTo>
                  <a:pt x="-16781" y="3220402"/>
                  <a:pt x="59419" y="3143250"/>
                  <a:pt x="148001" y="3157537"/>
                </a:cubicBezTo>
                <a:cubicBezTo>
                  <a:pt x="152764" y="3158490"/>
                  <a:pt x="157526" y="3160395"/>
                  <a:pt x="163241" y="3157537"/>
                </a:cubicBezTo>
                <a:cubicBezTo>
                  <a:pt x="169909" y="3152775"/>
                  <a:pt x="174671" y="3148965"/>
                  <a:pt x="166099" y="3139440"/>
                </a:cubicBezTo>
                <a:cubicBezTo>
                  <a:pt x="143239" y="3114675"/>
                  <a:pt x="143239" y="3113722"/>
                  <a:pt x="168004" y="3090862"/>
                </a:cubicBezTo>
                <a:lnTo>
                  <a:pt x="2344466" y="1106805"/>
                </a:lnTo>
                <a:cubicBezTo>
                  <a:pt x="2376024" y="1078078"/>
                  <a:pt x="2353991" y="1093470"/>
                  <a:pt x="2346371" y="1083945"/>
                </a:cubicBezTo>
                <a:cubicBezTo>
                  <a:pt x="2313034" y="1042035"/>
                  <a:pt x="2316844" y="984885"/>
                  <a:pt x="2353991" y="947737"/>
                </a:cubicBezTo>
                <a:cubicBezTo>
                  <a:pt x="2390186" y="911542"/>
                  <a:pt x="2447336" y="908685"/>
                  <a:pt x="2489246" y="941070"/>
                </a:cubicBezTo>
                <a:cubicBezTo>
                  <a:pt x="2514328" y="938848"/>
                  <a:pt x="2500200" y="948690"/>
                  <a:pt x="2504486" y="934402"/>
                </a:cubicBezTo>
                <a:cubicBezTo>
                  <a:pt x="2508296" y="907732"/>
                  <a:pt x="2512106" y="882015"/>
                  <a:pt x="2514964" y="855345"/>
                </a:cubicBezTo>
                <a:cubicBezTo>
                  <a:pt x="2515916" y="842010"/>
                  <a:pt x="2510270" y="840117"/>
                  <a:pt x="2534966" y="832485"/>
                </a:cubicBezTo>
                <a:cubicBezTo>
                  <a:pt x="2559662" y="824853"/>
                  <a:pt x="2625839" y="801103"/>
                  <a:pt x="2663142" y="809555"/>
                </a:cubicBezTo>
                <a:cubicBezTo>
                  <a:pt x="2636754" y="787723"/>
                  <a:pt x="2637399" y="795239"/>
                  <a:pt x="2605451" y="782955"/>
                </a:cubicBezTo>
                <a:cubicBezTo>
                  <a:pt x="2448238" y="722506"/>
                  <a:pt x="2319701" y="609600"/>
                  <a:pt x="2296841" y="446722"/>
                </a:cubicBezTo>
                <a:cubicBezTo>
                  <a:pt x="2267314" y="238125"/>
                  <a:pt x="2410189" y="40957"/>
                  <a:pt x="2617834" y="4762"/>
                </a:cubicBezTo>
                <a:cubicBezTo>
                  <a:pt x="2624501" y="3810"/>
                  <a:pt x="2632121" y="1905"/>
                  <a:pt x="2638789" y="0"/>
                </a:cubicBezTo>
                <a:lnTo>
                  <a:pt x="2734039" y="0"/>
                </a:lnTo>
                <a:cubicBezTo>
                  <a:pt x="2736896" y="952"/>
                  <a:pt x="2739754" y="1905"/>
                  <a:pt x="2742611" y="1905"/>
                </a:cubicBezTo>
                <a:cubicBezTo>
                  <a:pt x="2851196" y="20002"/>
                  <a:pt x="2939779" y="72390"/>
                  <a:pt x="3005501" y="160972"/>
                </a:cubicBezTo>
                <a:cubicBezTo>
                  <a:pt x="3016931" y="176212"/>
                  <a:pt x="3016931" y="176212"/>
                  <a:pt x="3027409" y="160972"/>
                </a:cubicBezTo>
                <a:cubicBezTo>
                  <a:pt x="3158258" y="-15717"/>
                  <a:pt x="3415269" y="-16654"/>
                  <a:pt x="3553412" y="13646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6" name="Freeform: Shape 46">
            <a:extLst>
              <a:ext uri="{FF2B5EF4-FFF2-40B4-BE49-F238E27FC236}">
                <a16:creationId xmlns:a16="http://schemas.microsoft.com/office/drawing/2014/main" id="{75D36E6B-4041-4D10-9AF7-0E5F5BEF952B}"/>
              </a:ext>
            </a:extLst>
          </p:cNvPr>
          <p:cNvSpPr/>
          <p:nvPr/>
        </p:nvSpPr>
        <p:spPr>
          <a:xfrm>
            <a:off x="3657907" y="2664343"/>
            <a:ext cx="1379002" cy="1212121"/>
          </a:xfrm>
          <a:custGeom>
            <a:avLst/>
            <a:gdLst>
              <a:gd name="connsiteX0" fmla="*/ 890534 w 1379002"/>
              <a:gd name="connsiteY0" fmla="*/ 849271 h 1212121"/>
              <a:gd name="connsiteX1" fmla="*/ 890534 w 1379002"/>
              <a:gd name="connsiteY1" fmla="*/ 942246 h 1212121"/>
              <a:gd name="connsiteX2" fmla="*/ 1032851 w 1379002"/>
              <a:gd name="connsiteY2" fmla="*/ 942246 h 1212121"/>
              <a:gd name="connsiteX3" fmla="*/ 1032851 w 1379002"/>
              <a:gd name="connsiteY3" fmla="*/ 849271 h 1212121"/>
              <a:gd name="connsiteX4" fmla="*/ 890534 w 1379002"/>
              <a:gd name="connsiteY4" fmla="*/ 849271 h 1212121"/>
              <a:gd name="connsiteX5" fmla="*/ 171945 w 1379002"/>
              <a:gd name="connsiteY5" fmla="*/ 849271 h 1212121"/>
              <a:gd name="connsiteX6" fmla="*/ 171945 w 1379002"/>
              <a:gd name="connsiteY6" fmla="*/ 942462 h 1212121"/>
              <a:gd name="connsiteX7" fmla="*/ 314370 w 1379002"/>
              <a:gd name="connsiteY7" fmla="*/ 942462 h 1212121"/>
              <a:gd name="connsiteX8" fmla="*/ 314370 w 1379002"/>
              <a:gd name="connsiteY8" fmla="*/ 849271 h 1212121"/>
              <a:gd name="connsiteX9" fmla="*/ 171945 w 1379002"/>
              <a:gd name="connsiteY9" fmla="*/ 849271 h 1212121"/>
              <a:gd name="connsiteX10" fmla="*/ 333439 w 1379002"/>
              <a:gd name="connsiteY10" fmla="*/ 849164 h 1212121"/>
              <a:gd name="connsiteX11" fmla="*/ 333439 w 1379002"/>
              <a:gd name="connsiteY11" fmla="*/ 942462 h 1212121"/>
              <a:gd name="connsiteX12" fmla="*/ 490085 w 1379002"/>
              <a:gd name="connsiteY12" fmla="*/ 942462 h 1212121"/>
              <a:gd name="connsiteX13" fmla="*/ 490085 w 1379002"/>
              <a:gd name="connsiteY13" fmla="*/ 849164 h 1212121"/>
              <a:gd name="connsiteX14" fmla="*/ 333439 w 1379002"/>
              <a:gd name="connsiteY14" fmla="*/ 849164 h 1212121"/>
              <a:gd name="connsiteX15" fmla="*/ 1051812 w 1379002"/>
              <a:gd name="connsiteY15" fmla="*/ 849056 h 1212121"/>
              <a:gd name="connsiteX16" fmla="*/ 1051812 w 1379002"/>
              <a:gd name="connsiteY16" fmla="*/ 942246 h 1212121"/>
              <a:gd name="connsiteX17" fmla="*/ 1208351 w 1379002"/>
              <a:gd name="connsiteY17" fmla="*/ 942246 h 1212121"/>
              <a:gd name="connsiteX18" fmla="*/ 1208351 w 1379002"/>
              <a:gd name="connsiteY18" fmla="*/ 849056 h 1212121"/>
              <a:gd name="connsiteX19" fmla="*/ 1051812 w 1379002"/>
              <a:gd name="connsiteY19" fmla="*/ 849056 h 1212121"/>
              <a:gd name="connsiteX20" fmla="*/ 1051705 w 1379002"/>
              <a:gd name="connsiteY20" fmla="*/ 737227 h 1212121"/>
              <a:gd name="connsiteX21" fmla="*/ 1051705 w 1379002"/>
              <a:gd name="connsiteY21" fmla="*/ 830202 h 1212121"/>
              <a:gd name="connsiteX22" fmla="*/ 1208458 w 1379002"/>
              <a:gd name="connsiteY22" fmla="*/ 830202 h 1212121"/>
              <a:gd name="connsiteX23" fmla="*/ 1208458 w 1379002"/>
              <a:gd name="connsiteY23" fmla="*/ 737227 h 1212121"/>
              <a:gd name="connsiteX24" fmla="*/ 1051705 w 1379002"/>
              <a:gd name="connsiteY24" fmla="*/ 737227 h 1212121"/>
              <a:gd name="connsiteX25" fmla="*/ 333331 w 1379002"/>
              <a:gd name="connsiteY25" fmla="*/ 737227 h 1212121"/>
              <a:gd name="connsiteX26" fmla="*/ 333331 w 1379002"/>
              <a:gd name="connsiteY26" fmla="*/ 830095 h 1212121"/>
              <a:gd name="connsiteX27" fmla="*/ 490192 w 1379002"/>
              <a:gd name="connsiteY27" fmla="*/ 830095 h 1212121"/>
              <a:gd name="connsiteX28" fmla="*/ 490192 w 1379002"/>
              <a:gd name="connsiteY28" fmla="*/ 737227 h 1212121"/>
              <a:gd name="connsiteX29" fmla="*/ 333331 w 1379002"/>
              <a:gd name="connsiteY29" fmla="*/ 737227 h 1212121"/>
              <a:gd name="connsiteX30" fmla="*/ 890534 w 1379002"/>
              <a:gd name="connsiteY30" fmla="*/ 737120 h 1212121"/>
              <a:gd name="connsiteX31" fmla="*/ 890534 w 1379002"/>
              <a:gd name="connsiteY31" fmla="*/ 830202 h 1212121"/>
              <a:gd name="connsiteX32" fmla="*/ 1032528 w 1379002"/>
              <a:gd name="connsiteY32" fmla="*/ 830202 h 1212121"/>
              <a:gd name="connsiteX33" fmla="*/ 1032528 w 1379002"/>
              <a:gd name="connsiteY33" fmla="*/ 737120 h 1212121"/>
              <a:gd name="connsiteX34" fmla="*/ 890534 w 1379002"/>
              <a:gd name="connsiteY34" fmla="*/ 737120 h 1212121"/>
              <a:gd name="connsiteX35" fmla="*/ 172160 w 1379002"/>
              <a:gd name="connsiteY35" fmla="*/ 737120 h 1212121"/>
              <a:gd name="connsiteX36" fmla="*/ 172160 w 1379002"/>
              <a:gd name="connsiteY36" fmla="*/ 830095 h 1212121"/>
              <a:gd name="connsiteX37" fmla="*/ 314370 w 1379002"/>
              <a:gd name="connsiteY37" fmla="*/ 830095 h 1212121"/>
              <a:gd name="connsiteX38" fmla="*/ 314370 w 1379002"/>
              <a:gd name="connsiteY38" fmla="*/ 737120 h 1212121"/>
              <a:gd name="connsiteX39" fmla="*/ 172160 w 1379002"/>
              <a:gd name="connsiteY39" fmla="*/ 737120 h 1212121"/>
              <a:gd name="connsiteX40" fmla="*/ 693380 w 1379002"/>
              <a:gd name="connsiteY40" fmla="*/ 671617 h 1212121"/>
              <a:gd name="connsiteX41" fmla="*/ 1288613 w 1379002"/>
              <a:gd name="connsiteY41" fmla="*/ 671617 h 1212121"/>
              <a:gd name="connsiteX42" fmla="*/ 1299602 w 1379002"/>
              <a:gd name="connsiteY42" fmla="*/ 682606 h 1212121"/>
              <a:gd name="connsiteX43" fmla="*/ 1299278 w 1379002"/>
              <a:gd name="connsiteY43" fmla="*/ 1212014 h 1212121"/>
              <a:gd name="connsiteX44" fmla="*/ 814473 w 1379002"/>
              <a:gd name="connsiteY44" fmla="*/ 1212014 h 1212121"/>
              <a:gd name="connsiteX45" fmla="*/ 814689 w 1379002"/>
              <a:gd name="connsiteY45" fmla="*/ 1208243 h 1212121"/>
              <a:gd name="connsiteX46" fmla="*/ 814689 w 1379002"/>
              <a:gd name="connsiteY46" fmla="*/ 833003 h 1212121"/>
              <a:gd name="connsiteX47" fmla="*/ 814473 w 1379002"/>
              <a:gd name="connsiteY47" fmla="*/ 827940 h 1212121"/>
              <a:gd name="connsiteX48" fmla="*/ 581874 w 1379002"/>
              <a:gd name="connsiteY48" fmla="*/ 827940 h 1212121"/>
              <a:gd name="connsiteX49" fmla="*/ 581874 w 1379002"/>
              <a:gd name="connsiteY49" fmla="*/ 834081 h 1212121"/>
              <a:gd name="connsiteX50" fmla="*/ 581874 w 1379002"/>
              <a:gd name="connsiteY50" fmla="*/ 914882 h 1212121"/>
              <a:gd name="connsiteX51" fmla="*/ 581767 w 1379002"/>
              <a:gd name="connsiteY51" fmla="*/ 1212121 h 1212121"/>
              <a:gd name="connsiteX52" fmla="*/ 75414 w 1379002"/>
              <a:gd name="connsiteY52" fmla="*/ 1212121 h 1212121"/>
              <a:gd name="connsiteX53" fmla="*/ 75199 w 1379002"/>
              <a:gd name="connsiteY53" fmla="*/ 1206735 h 1212121"/>
              <a:gd name="connsiteX54" fmla="*/ 75199 w 1379002"/>
              <a:gd name="connsiteY54" fmla="*/ 677758 h 1212121"/>
              <a:gd name="connsiteX55" fmla="*/ 75522 w 1379002"/>
              <a:gd name="connsiteY55" fmla="*/ 671725 h 1212121"/>
              <a:gd name="connsiteX56" fmla="*/ 83602 w 1379002"/>
              <a:gd name="connsiteY56" fmla="*/ 671725 h 1212121"/>
              <a:gd name="connsiteX57" fmla="*/ 693380 w 1379002"/>
              <a:gd name="connsiteY57" fmla="*/ 671617 h 1212121"/>
              <a:gd name="connsiteX58" fmla="*/ 480281 w 1379002"/>
              <a:gd name="connsiteY58" fmla="*/ 367483 h 1212121"/>
              <a:gd name="connsiteX59" fmla="*/ 480281 w 1379002"/>
              <a:gd name="connsiteY59" fmla="*/ 509476 h 1212121"/>
              <a:gd name="connsiteX60" fmla="*/ 675065 w 1379002"/>
              <a:gd name="connsiteY60" fmla="*/ 509476 h 1212121"/>
              <a:gd name="connsiteX61" fmla="*/ 675065 w 1379002"/>
              <a:gd name="connsiteY61" fmla="*/ 367483 h 1212121"/>
              <a:gd name="connsiteX62" fmla="*/ 480281 w 1379002"/>
              <a:gd name="connsiteY62" fmla="*/ 367483 h 1212121"/>
              <a:gd name="connsiteX63" fmla="*/ 701675 w 1379002"/>
              <a:gd name="connsiteY63" fmla="*/ 367159 h 1212121"/>
              <a:gd name="connsiteX64" fmla="*/ 701675 w 1379002"/>
              <a:gd name="connsiteY64" fmla="*/ 509261 h 1212121"/>
              <a:gd name="connsiteX65" fmla="*/ 896351 w 1379002"/>
              <a:gd name="connsiteY65" fmla="*/ 509261 h 1212121"/>
              <a:gd name="connsiteX66" fmla="*/ 896351 w 1379002"/>
              <a:gd name="connsiteY66" fmla="*/ 367159 h 1212121"/>
              <a:gd name="connsiteX67" fmla="*/ 701675 w 1379002"/>
              <a:gd name="connsiteY67" fmla="*/ 367159 h 1212121"/>
              <a:gd name="connsiteX68" fmla="*/ 960777 w 1379002"/>
              <a:gd name="connsiteY68" fmla="*/ 262764 h 1212121"/>
              <a:gd name="connsiteX69" fmla="*/ 960777 w 1379002"/>
              <a:gd name="connsiteY69" fmla="*/ 541258 h 1212121"/>
              <a:gd name="connsiteX70" fmla="*/ 407883 w 1379002"/>
              <a:gd name="connsiteY70" fmla="*/ 541258 h 1212121"/>
              <a:gd name="connsiteX71" fmla="*/ 407883 w 1379002"/>
              <a:gd name="connsiteY71" fmla="*/ 265350 h 1212121"/>
              <a:gd name="connsiteX72" fmla="*/ 395062 w 1379002"/>
              <a:gd name="connsiteY72" fmla="*/ 284311 h 1212121"/>
              <a:gd name="connsiteX73" fmla="*/ 395278 w 1379002"/>
              <a:gd name="connsiteY73" fmla="*/ 552570 h 1212121"/>
              <a:gd name="connsiteX74" fmla="*/ 395278 w 1379002"/>
              <a:gd name="connsiteY74" fmla="*/ 558711 h 1212121"/>
              <a:gd name="connsiteX75" fmla="*/ 974674 w 1379002"/>
              <a:gd name="connsiteY75" fmla="*/ 558711 h 1212121"/>
              <a:gd name="connsiteX76" fmla="*/ 974998 w 1379002"/>
              <a:gd name="connsiteY76" fmla="*/ 556772 h 1212121"/>
              <a:gd name="connsiteX77" fmla="*/ 974998 w 1379002"/>
              <a:gd name="connsiteY77" fmla="*/ 277201 h 1212121"/>
              <a:gd name="connsiteX78" fmla="*/ 973489 w 1379002"/>
              <a:gd name="connsiteY78" fmla="*/ 272892 h 1212121"/>
              <a:gd name="connsiteX79" fmla="*/ 960777 w 1379002"/>
              <a:gd name="connsiteY79" fmla="*/ 262764 h 1212121"/>
              <a:gd name="connsiteX80" fmla="*/ 701460 w 1379002"/>
              <a:gd name="connsiteY80" fmla="*/ 260071 h 1212121"/>
              <a:gd name="connsiteX81" fmla="*/ 701460 w 1379002"/>
              <a:gd name="connsiteY81" fmla="*/ 352938 h 1212121"/>
              <a:gd name="connsiteX82" fmla="*/ 896028 w 1379002"/>
              <a:gd name="connsiteY82" fmla="*/ 352938 h 1212121"/>
              <a:gd name="connsiteX83" fmla="*/ 896028 w 1379002"/>
              <a:gd name="connsiteY83" fmla="*/ 260071 h 1212121"/>
              <a:gd name="connsiteX84" fmla="*/ 701460 w 1379002"/>
              <a:gd name="connsiteY84" fmla="*/ 260071 h 1212121"/>
              <a:gd name="connsiteX85" fmla="*/ 480281 w 1379002"/>
              <a:gd name="connsiteY85" fmla="*/ 259856 h 1212121"/>
              <a:gd name="connsiteX86" fmla="*/ 480281 w 1379002"/>
              <a:gd name="connsiteY86" fmla="*/ 353046 h 1212121"/>
              <a:gd name="connsiteX87" fmla="*/ 674957 w 1379002"/>
              <a:gd name="connsiteY87" fmla="*/ 353046 h 1212121"/>
              <a:gd name="connsiteX88" fmla="*/ 674957 w 1379002"/>
              <a:gd name="connsiteY88" fmla="*/ 259856 h 1212121"/>
              <a:gd name="connsiteX89" fmla="*/ 480281 w 1379002"/>
              <a:gd name="connsiteY89" fmla="*/ 259856 h 1212121"/>
              <a:gd name="connsiteX90" fmla="*/ 685515 w 1379002"/>
              <a:gd name="connsiteY90" fmla="*/ 16052 h 1212121"/>
              <a:gd name="connsiteX91" fmla="*/ 710940 w 1379002"/>
              <a:gd name="connsiteY91" fmla="*/ 35336 h 1212121"/>
              <a:gd name="connsiteX92" fmla="*/ 984155 w 1379002"/>
              <a:gd name="connsiteY92" fmla="*/ 242403 h 1212121"/>
              <a:gd name="connsiteX93" fmla="*/ 992666 w 1379002"/>
              <a:gd name="connsiteY93" fmla="*/ 265027 h 1212121"/>
              <a:gd name="connsiteX94" fmla="*/ 967779 w 1379002"/>
              <a:gd name="connsiteY94" fmla="*/ 246173 h 1212121"/>
              <a:gd name="connsiteX95" fmla="*/ 692087 w 1379002"/>
              <a:gd name="connsiteY95" fmla="*/ 36091 h 1212121"/>
              <a:gd name="connsiteX96" fmla="*/ 682498 w 1379002"/>
              <a:gd name="connsiteY96" fmla="*/ 35983 h 1212121"/>
              <a:gd name="connsiteX97" fmla="*/ 386659 w 1379002"/>
              <a:gd name="connsiteY97" fmla="*/ 261364 h 1212121"/>
              <a:gd name="connsiteX98" fmla="*/ 381919 w 1379002"/>
              <a:gd name="connsiteY98" fmla="*/ 264919 h 1212121"/>
              <a:gd name="connsiteX99" fmla="*/ 389568 w 1379002"/>
              <a:gd name="connsiteY99" fmla="*/ 243157 h 1212121"/>
              <a:gd name="connsiteX100" fmla="*/ 682821 w 1379002"/>
              <a:gd name="connsiteY100" fmla="*/ 17991 h 1212121"/>
              <a:gd name="connsiteX101" fmla="*/ 685515 w 1379002"/>
              <a:gd name="connsiteY101" fmla="*/ 16052 h 1212121"/>
              <a:gd name="connsiteX102" fmla="*/ 685515 w 1379002"/>
              <a:gd name="connsiteY102" fmla="*/ 2262 h 1212121"/>
              <a:gd name="connsiteX103" fmla="*/ 681744 w 1379002"/>
              <a:gd name="connsiteY103" fmla="*/ 4956 h 1212121"/>
              <a:gd name="connsiteX104" fmla="*/ 525960 w 1379002"/>
              <a:gd name="connsiteY104" fmla="*/ 123787 h 1212121"/>
              <a:gd name="connsiteX105" fmla="*/ 376101 w 1379002"/>
              <a:gd name="connsiteY105" fmla="*/ 237986 h 1212121"/>
              <a:gd name="connsiteX106" fmla="*/ 369853 w 1379002"/>
              <a:gd name="connsiteY106" fmla="*/ 249082 h 1212121"/>
              <a:gd name="connsiteX107" fmla="*/ 370068 w 1379002"/>
              <a:gd name="connsiteY107" fmla="*/ 281941 h 1212121"/>
              <a:gd name="connsiteX108" fmla="*/ 370822 w 1379002"/>
              <a:gd name="connsiteY108" fmla="*/ 288405 h 1212121"/>
              <a:gd name="connsiteX109" fmla="*/ 687454 w 1379002"/>
              <a:gd name="connsiteY109" fmla="*/ 53652 h 1212121"/>
              <a:gd name="connsiteX110" fmla="*/ 1003332 w 1379002"/>
              <a:gd name="connsiteY110" fmla="*/ 291314 h 1212121"/>
              <a:gd name="connsiteX111" fmla="*/ 1003440 w 1379002"/>
              <a:gd name="connsiteY111" fmla="*/ 251452 h 1212121"/>
              <a:gd name="connsiteX112" fmla="*/ 995144 w 1379002"/>
              <a:gd name="connsiteY112" fmla="*/ 234215 h 1212121"/>
              <a:gd name="connsiteX113" fmla="*/ 734103 w 1379002"/>
              <a:gd name="connsiteY113" fmla="*/ 38677 h 1212121"/>
              <a:gd name="connsiteX114" fmla="*/ 685515 w 1379002"/>
              <a:gd name="connsiteY114" fmla="*/ 2262 h 1212121"/>
              <a:gd name="connsiteX115" fmla="*/ 685192 w 1379002"/>
              <a:gd name="connsiteY115" fmla="*/ 0 h 1212121"/>
              <a:gd name="connsiteX116" fmla="*/ 686269 w 1379002"/>
              <a:gd name="connsiteY116" fmla="*/ 0 h 1212121"/>
              <a:gd name="connsiteX117" fmla="*/ 689824 w 1379002"/>
              <a:gd name="connsiteY117" fmla="*/ 3232 h 1212121"/>
              <a:gd name="connsiteX118" fmla="*/ 970473 w 1379002"/>
              <a:gd name="connsiteY118" fmla="*/ 213961 h 1212121"/>
              <a:gd name="connsiteX119" fmla="*/ 987387 w 1379002"/>
              <a:gd name="connsiteY119" fmla="*/ 219563 h 1212121"/>
              <a:gd name="connsiteX120" fmla="*/ 1187234 w 1379002"/>
              <a:gd name="connsiteY120" fmla="*/ 219132 h 1212121"/>
              <a:gd name="connsiteX121" fmla="*/ 1201348 w 1379002"/>
              <a:gd name="connsiteY121" fmla="*/ 228505 h 1212121"/>
              <a:gd name="connsiteX122" fmla="*/ 1374046 w 1379002"/>
              <a:gd name="connsiteY122" fmla="*/ 631540 h 1212121"/>
              <a:gd name="connsiteX123" fmla="*/ 1379002 w 1379002"/>
              <a:gd name="connsiteY123" fmla="*/ 642098 h 1212121"/>
              <a:gd name="connsiteX124" fmla="*/ 1379002 w 1379002"/>
              <a:gd name="connsiteY124" fmla="*/ 643175 h 1212121"/>
              <a:gd name="connsiteX125" fmla="*/ 1372646 w 1379002"/>
              <a:gd name="connsiteY125" fmla="*/ 643714 h 1212121"/>
              <a:gd name="connsiteX126" fmla="*/ 6356 w 1379002"/>
              <a:gd name="connsiteY126" fmla="*/ 643714 h 1212121"/>
              <a:gd name="connsiteX127" fmla="*/ 0 w 1379002"/>
              <a:gd name="connsiteY127" fmla="*/ 643175 h 1212121"/>
              <a:gd name="connsiteX128" fmla="*/ 0 w 1379002"/>
              <a:gd name="connsiteY128" fmla="*/ 642098 h 1212121"/>
              <a:gd name="connsiteX129" fmla="*/ 1831 w 1379002"/>
              <a:gd name="connsiteY129" fmla="*/ 638974 h 1212121"/>
              <a:gd name="connsiteX130" fmla="*/ 177977 w 1379002"/>
              <a:gd name="connsiteY130" fmla="*/ 227643 h 1212121"/>
              <a:gd name="connsiteX131" fmla="*/ 190906 w 1379002"/>
              <a:gd name="connsiteY131" fmla="*/ 219240 h 1212121"/>
              <a:gd name="connsiteX132" fmla="*/ 386875 w 1379002"/>
              <a:gd name="connsiteY132" fmla="*/ 219778 h 1212121"/>
              <a:gd name="connsiteX133" fmla="*/ 405728 w 1379002"/>
              <a:gd name="connsiteY133" fmla="*/ 213422 h 1212121"/>
              <a:gd name="connsiteX134" fmla="*/ 552463 w 1379002"/>
              <a:gd name="connsiteY134" fmla="*/ 101378 h 1212121"/>
              <a:gd name="connsiteX135" fmla="*/ 685192 w 1379002"/>
              <a:gd name="connsiteY135" fmla="*/ 0 h 121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379002" h="1212121">
                <a:moveTo>
                  <a:pt x="890534" y="849271"/>
                </a:moveTo>
                <a:cubicBezTo>
                  <a:pt x="890534" y="880514"/>
                  <a:pt x="890534" y="911326"/>
                  <a:pt x="890534" y="942246"/>
                </a:cubicBezTo>
                <a:cubicBezTo>
                  <a:pt x="938152" y="942246"/>
                  <a:pt x="985340" y="942246"/>
                  <a:pt x="1032851" y="942246"/>
                </a:cubicBezTo>
                <a:cubicBezTo>
                  <a:pt x="1032851" y="911219"/>
                  <a:pt x="1032851" y="880514"/>
                  <a:pt x="1032851" y="849271"/>
                </a:cubicBezTo>
                <a:cubicBezTo>
                  <a:pt x="985232" y="849271"/>
                  <a:pt x="937937" y="849271"/>
                  <a:pt x="890534" y="849271"/>
                </a:cubicBezTo>
                <a:close/>
                <a:moveTo>
                  <a:pt x="171945" y="849271"/>
                </a:moveTo>
                <a:cubicBezTo>
                  <a:pt x="171945" y="880299"/>
                  <a:pt x="171945" y="911003"/>
                  <a:pt x="171945" y="942462"/>
                </a:cubicBezTo>
                <a:cubicBezTo>
                  <a:pt x="219563" y="942462"/>
                  <a:pt x="266859" y="942462"/>
                  <a:pt x="314370" y="942462"/>
                </a:cubicBezTo>
                <a:cubicBezTo>
                  <a:pt x="314370" y="911326"/>
                  <a:pt x="314370" y="880407"/>
                  <a:pt x="314370" y="849271"/>
                </a:cubicBezTo>
                <a:cubicBezTo>
                  <a:pt x="266859" y="849271"/>
                  <a:pt x="219563" y="849271"/>
                  <a:pt x="171945" y="849271"/>
                </a:cubicBezTo>
                <a:close/>
                <a:moveTo>
                  <a:pt x="333439" y="849164"/>
                </a:moveTo>
                <a:cubicBezTo>
                  <a:pt x="333439" y="880299"/>
                  <a:pt x="333439" y="911219"/>
                  <a:pt x="333439" y="942462"/>
                </a:cubicBezTo>
                <a:cubicBezTo>
                  <a:pt x="385798" y="942462"/>
                  <a:pt x="437726" y="942462"/>
                  <a:pt x="490085" y="942462"/>
                </a:cubicBezTo>
                <a:cubicBezTo>
                  <a:pt x="490085" y="911111"/>
                  <a:pt x="490085" y="880191"/>
                  <a:pt x="490085" y="849164"/>
                </a:cubicBezTo>
                <a:cubicBezTo>
                  <a:pt x="437726" y="849164"/>
                  <a:pt x="385798" y="849164"/>
                  <a:pt x="333439" y="849164"/>
                </a:cubicBezTo>
                <a:close/>
                <a:moveTo>
                  <a:pt x="1051812" y="849056"/>
                </a:moveTo>
                <a:cubicBezTo>
                  <a:pt x="1051812" y="880514"/>
                  <a:pt x="1051812" y="911434"/>
                  <a:pt x="1051812" y="942246"/>
                </a:cubicBezTo>
                <a:cubicBezTo>
                  <a:pt x="1104279" y="942246"/>
                  <a:pt x="1156423" y="942246"/>
                  <a:pt x="1208351" y="942246"/>
                </a:cubicBezTo>
                <a:cubicBezTo>
                  <a:pt x="1208351" y="910896"/>
                  <a:pt x="1208351" y="879976"/>
                  <a:pt x="1208351" y="849056"/>
                </a:cubicBezTo>
                <a:cubicBezTo>
                  <a:pt x="1155992" y="849056"/>
                  <a:pt x="1104171" y="849056"/>
                  <a:pt x="1051812" y="849056"/>
                </a:cubicBezTo>
                <a:close/>
                <a:moveTo>
                  <a:pt x="1051705" y="737227"/>
                </a:moveTo>
                <a:cubicBezTo>
                  <a:pt x="1051705" y="768363"/>
                  <a:pt x="1051705" y="799175"/>
                  <a:pt x="1051705" y="830202"/>
                </a:cubicBezTo>
                <a:cubicBezTo>
                  <a:pt x="1103956" y="830202"/>
                  <a:pt x="1155884" y="830202"/>
                  <a:pt x="1208458" y="830202"/>
                </a:cubicBezTo>
                <a:cubicBezTo>
                  <a:pt x="1208458" y="798959"/>
                  <a:pt x="1208458" y="768040"/>
                  <a:pt x="1208458" y="737227"/>
                </a:cubicBezTo>
                <a:cubicBezTo>
                  <a:pt x="1155992" y="737227"/>
                  <a:pt x="1103848" y="737227"/>
                  <a:pt x="1051705" y="737227"/>
                </a:cubicBezTo>
                <a:close/>
                <a:moveTo>
                  <a:pt x="333331" y="737227"/>
                </a:moveTo>
                <a:cubicBezTo>
                  <a:pt x="333331" y="768363"/>
                  <a:pt x="333331" y="799175"/>
                  <a:pt x="333331" y="830095"/>
                </a:cubicBezTo>
                <a:cubicBezTo>
                  <a:pt x="385798" y="830095"/>
                  <a:pt x="437941" y="830095"/>
                  <a:pt x="490192" y="830095"/>
                </a:cubicBezTo>
                <a:cubicBezTo>
                  <a:pt x="490192" y="798959"/>
                  <a:pt x="490192" y="768147"/>
                  <a:pt x="490192" y="737227"/>
                </a:cubicBezTo>
                <a:cubicBezTo>
                  <a:pt x="437726" y="737227"/>
                  <a:pt x="385474" y="737227"/>
                  <a:pt x="333331" y="737227"/>
                </a:cubicBezTo>
                <a:close/>
                <a:moveTo>
                  <a:pt x="890534" y="737120"/>
                </a:moveTo>
                <a:cubicBezTo>
                  <a:pt x="890534" y="768255"/>
                  <a:pt x="890534" y="799067"/>
                  <a:pt x="890534" y="830202"/>
                </a:cubicBezTo>
                <a:cubicBezTo>
                  <a:pt x="938152" y="830202"/>
                  <a:pt x="985340" y="830202"/>
                  <a:pt x="1032528" y="830202"/>
                </a:cubicBezTo>
                <a:cubicBezTo>
                  <a:pt x="1032528" y="798959"/>
                  <a:pt x="1032528" y="768040"/>
                  <a:pt x="1032528" y="737120"/>
                </a:cubicBezTo>
                <a:cubicBezTo>
                  <a:pt x="985017" y="737120"/>
                  <a:pt x="937937" y="737120"/>
                  <a:pt x="890534" y="737120"/>
                </a:cubicBezTo>
                <a:close/>
                <a:moveTo>
                  <a:pt x="172160" y="737120"/>
                </a:moveTo>
                <a:cubicBezTo>
                  <a:pt x="172160" y="768363"/>
                  <a:pt x="172160" y="799175"/>
                  <a:pt x="172160" y="830095"/>
                </a:cubicBezTo>
                <a:cubicBezTo>
                  <a:pt x="219779" y="830095"/>
                  <a:pt x="266966" y="830095"/>
                  <a:pt x="314370" y="830095"/>
                </a:cubicBezTo>
                <a:cubicBezTo>
                  <a:pt x="314370" y="798959"/>
                  <a:pt x="314370" y="768147"/>
                  <a:pt x="314370" y="737120"/>
                </a:cubicBezTo>
                <a:cubicBezTo>
                  <a:pt x="266859" y="737120"/>
                  <a:pt x="219779" y="737120"/>
                  <a:pt x="172160" y="737120"/>
                </a:cubicBezTo>
                <a:close/>
                <a:moveTo>
                  <a:pt x="693380" y="671617"/>
                </a:moveTo>
                <a:cubicBezTo>
                  <a:pt x="891827" y="671617"/>
                  <a:pt x="1090166" y="671617"/>
                  <a:pt x="1288613" y="671617"/>
                </a:cubicBezTo>
                <a:cubicBezTo>
                  <a:pt x="1299602" y="671617"/>
                  <a:pt x="1299602" y="671617"/>
                  <a:pt x="1299602" y="682606"/>
                </a:cubicBezTo>
                <a:cubicBezTo>
                  <a:pt x="1299386" y="859075"/>
                  <a:pt x="1299278" y="1035544"/>
                  <a:pt x="1299278" y="1212014"/>
                </a:cubicBezTo>
                <a:cubicBezTo>
                  <a:pt x="1137677" y="1212014"/>
                  <a:pt x="976075" y="1212014"/>
                  <a:pt x="814473" y="1212014"/>
                </a:cubicBezTo>
                <a:cubicBezTo>
                  <a:pt x="814581" y="1210721"/>
                  <a:pt x="814689" y="1209536"/>
                  <a:pt x="814689" y="1208243"/>
                </a:cubicBezTo>
                <a:cubicBezTo>
                  <a:pt x="814689" y="1083163"/>
                  <a:pt x="814689" y="958083"/>
                  <a:pt x="814689" y="833003"/>
                </a:cubicBezTo>
                <a:cubicBezTo>
                  <a:pt x="814689" y="831387"/>
                  <a:pt x="814473" y="829879"/>
                  <a:pt x="814473" y="827940"/>
                </a:cubicBezTo>
                <a:cubicBezTo>
                  <a:pt x="736904" y="827940"/>
                  <a:pt x="659659" y="827940"/>
                  <a:pt x="581874" y="827940"/>
                </a:cubicBezTo>
                <a:cubicBezTo>
                  <a:pt x="581874" y="830202"/>
                  <a:pt x="581874" y="832142"/>
                  <a:pt x="581874" y="834081"/>
                </a:cubicBezTo>
                <a:cubicBezTo>
                  <a:pt x="581874" y="861014"/>
                  <a:pt x="581874" y="887948"/>
                  <a:pt x="581874" y="914882"/>
                </a:cubicBezTo>
                <a:cubicBezTo>
                  <a:pt x="581874" y="1013998"/>
                  <a:pt x="581874" y="1113005"/>
                  <a:pt x="581767" y="1212121"/>
                </a:cubicBezTo>
                <a:cubicBezTo>
                  <a:pt x="412947" y="1212121"/>
                  <a:pt x="244234" y="1212121"/>
                  <a:pt x="75414" y="1212121"/>
                </a:cubicBezTo>
                <a:cubicBezTo>
                  <a:pt x="75307" y="1210290"/>
                  <a:pt x="75199" y="1208566"/>
                  <a:pt x="75199" y="1206735"/>
                </a:cubicBezTo>
                <a:cubicBezTo>
                  <a:pt x="75199" y="1030373"/>
                  <a:pt x="75199" y="854119"/>
                  <a:pt x="75199" y="677758"/>
                </a:cubicBezTo>
                <a:cubicBezTo>
                  <a:pt x="75199" y="675927"/>
                  <a:pt x="75414" y="673987"/>
                  <a:pt x="75522" y="671725"/>
                </a:cubicBezTo>
                <a:cubicBezTo>
                  <a:pt x="78539" y="671725"/>
                  <a:pt x="81017" y="671725"/>
                  <a:pt x="83602" y="671725"/>
                </a:cubicBezTo>
                <a:cubicBezTo>
                  <a:pt x="286897" y="671725"/>
                  <a:pt x="490085" y="671617"/>
                  <a:pt x="693380" y="671617"/>
                </a:cubicBezTo>
                <a:close/>
                <a:moveTo>
                  <a:pt x="480281" y="367483"/>
                </a:moveTo>
                <a:cubicBezTo>
                  <a:pt x="480281" y="415101"/>
                  <a:pt x="480281" y="462181"/>
                  <a:pt x="480281" y="509476"/>
                </a:cubicBezTo>
                <a:cubicBezTo>
                  <a:pt x="545245" y="509476"/>
                  <a:pt x="609885" y="509476"/>
                  <a:pt x="675065" y="509476"/>
                </a:cubicBezTo>
                <a:cubicBezTo>
                  <a:pt x="675065" y="461858"/>
                  <a:pt x="675065" y="414670"/>
                  <a:pt x="675065" y="367483"/>
                </a:cubicBezTo>
                <a:cubicBezTo>
                  <a:pt x="609885" y="367483"/>
                  <a:pt x="545029" y="367483"/>
                  <a:pt x="480281" y="367483"/>
                </a:cubicBezTo>
                <a:close/>
                <a:moveTo>
                  <a:pt x="701675" y="367159"/>
                </a:moveTo>
                <a:cubicBezTo>
                  <a:pt x="701675" y="414886"/>
                  <a:pt x="701675" y="462073"/>
                  <a:pt x="701675" y="509261"/>
                </a:cubicBezTo>
                <a:cubicBezTo>
                  <a:pt x="766854" y="509261"/>
                  <a:pt x="831495" y="509261"/>
                  <a:pt x="896351" y="509261"/>
                </a:cubicBezTo>
                <a:cubicBezTo>
                  <a:pt x="896351" y="461750"/>
                  <a:pt x="896351" y="414562"/>
                  <a:pt x="896351" y="367159"/>
                </a:cubicBezTo>
                <a:cubicBezTo>
                  <a:pt x="830956" y="367159"/>
                  <a:pt x="766316" y="367159"/>
                  <a:pt x="701675" y="367159"/>
                </a:cubicBezTo>
                <a:close/>
                <a:moveTo>
                  <a:pt x="960777" y="262764"/>
                </a:moveTo>
                <a:cubicBezTo>
                  <a:pt x="960777" y="356709"/>
                  <a:pt x="960777" y="448930"/>
                  <a:pt x="960777" y="541258"/>
                </a:cubicBezTo>
                <a:cubicBezTo>
                  <a:pt x="776443" y="541258"/>
                  <a:pt x="592540" y="541258"/>
                  <a:pt x="407883" y="541258"/>
                </a:cubicBezTo>
                <a:cubicBezTo>
                  <a:pt x="407883" y="449145"/>
                  <a:pt x="407883" y="357355"/>
                  <a:pt x="407883" y="265350"/>
                </a:cubicBezTo>
                <a:cubicBezTo>
                  <a:pt x="398295" y="268582"/>
                  <a:pt x="395062" y="274615"/>
                  <a:pt x="395062" y="284311"/>
                </a:cubicBezTo>
                <a:cubicBezTo>
                  <a:pt x="395386" y="373731"/>
                  <a:pt x="395278" y="463151"/>
                  <a:pt x="395278" y="552570"/>
                </a:cubicBezTo>
                <a:cubicBezTo>
                  <a:pt x="395278" y="554617"/>
                  <a:pt x="395278" y="556772"/>
                  <a:pt x="395278" y="558711"/>
                </a:cubicBezTo>
                <a:cubicBezTo>
                  <a:pt x="588985" y="558711"/>
                  <a:pt x="781830" y="558711"/>
                  <a:pt x="974674" y="558711"/>
                </a:cubicBezTo>
                <a:cubicBezTo>
                  <a:pt x="974782" y="557742"/>
                  <a:pt x="974998" y="557203"/>
                  <a:pt x="974998" y="556772"/>
                </a:cubicBezTo>
                <a:cubicBezTo>
                  <a:pt x="974998" y="463582"/>
                  <a:pt x="974998" y="370391"/>
                  <a:pt x="974998" y="277201"/>
                </a:cubicBezTo>
                <a:cubicBezTo>
                  <a:pt x="974998" y="275800"/>
                  <a:pt x="974459" y="273754"/>
                  <a:pt x="973489" y="272892"/>
                </a:cubicBezTo>
                <a:cubicBezTo>
                  <a:pt x="969934" y="269660"/>
                  <a:pt x="965948" y="266751"/>
                  <a:pt x="960777" y="262764"/>
                </a:cubicBezTo>
                <a:close/>
                <a:moveTo>
                  <a:pt x="701460" y="260071"/>
                </a:moveTo>
                <a:cubicBezTo>
                  <a:pt x="701460" y="291206"/>
                  <a:pt x="701460" y="321911"/>
                  <a:pt x="701460" y="352938"/>
                </a:cubicBezTo>
                <a:cubicBezTo>
                  <a:pt x="766747" y="352938"/>
                  <a:pt x="831388" y="352938"/>
                  <a:pt x="896028" y="352938"/>
                </a:cubicBezTo>
                <a:cubicBezTo>
                  <a:pt x="896028" y="321695"/>
                  <a:pt x="896028" y="290775"/>
                  <a:pt x="896028" y="260071"/>
                </a:cubicBezTo>
                <a:cubicBezTo>
                  <a:pt x="830956" y="260071"/>
                  <a:pt x="766208" y="260071"/>
                  <a:pt x="701460" y="260071"/>
                </a:cubicBezTo>
                <a:close/>
                <a:moveTo>
                  <a:pt x="480281" y="259856"/>
                </a:moveTo>
                <a:cubicBezTo>
                  <a:pt x="480281" y="291314"/>
                  <a:pt x="480281" y="322234"/>
                  <a:pt x="480281" y="353046"/>
                </a:cubicBezTo>
                <a:cubicBezTo>
                  <a:pt x="545460" y="353046"/>
                  <a:pt x="610208" y="353046"/>
                  <a:pt x="674957" y="353046"/>
                </a:cubicBezTo>
                <a:cubicBezTo>
                  <a:pt x="674957" y="321803"/>
                  <a:pt x="674957" y="290883"/>
                  <a:pt x="674957" y="259856"/>
                </a:cubicBezTo>
                <a:cubicBezTo>
                  <a:pt x="609885" y="259856"/>
                  <a:pt x="545352" y="259856"/>
                  <a:pt x="480281" y="259856"/>
                </a:cubicBezTo>
                <a:close/>
                <a:moveTo>
                  <a:pt x="685515" y="16052"/>
                </a:moveTo>
                <a:cubicBezTo>
                  <a:pt x="693918" y="22408"/>
                  <a:pt x="702429" y="28872"/>
                  <a:pt x="710940" y="35336"/>
                </a:cubicBezTo>
                <a:cubicBezTo>
                  <a:pt x="801976" y="104394"/>
                  <a:pt x="892904" y="173560"/>
                  <a:pt x="984155" y="242403"/>
                </a:cubicBezTo>
                <a:cubicBezTo>
                  <a:pt x="992127" y="248436"/>
                  <a:pt x="995036" y="255008"/>
                  <a:pt x="992666" y="265027"/>
                </a:cubicBezTo>
                <a:cubicBezTo>
                  <a:pt x="984262" y="258670"/>
                  <a:pt x="975967" y="252422"/>
                  <a:pt x="967779" y="246173"/>
                </a:cubicBezTo>
                <a:cubicBezTo>
                  <a:pt x="875882" y="176146"/>
                  <a:pt x="783876" y="106226"/>
                  <a:pt x="692087" y="36091"/>
                </a:cubicBezTo>
                <a:cubicBezTo>
                  <a:pt x="688531" y="33397"/>
                  <a:pt x="686269" y="33182"/>
                  <a:pt x="682498" y="35983"/>
                </a:cubicBezTo>
                <a:cubicBezTo>
                  <a:pt x="583921" y="111182"/>
                  <a:pt x="485344" y="186273"/>
                  <a:pt x="386659" y="261364"/>
                </a:cubicBezTo>
                <a:cubicBezTo>
                  <a:pt x="385259" y="262441"/>
                  <a:pt x="383858" y="263518"/>
                  <a:pt x="381919" y="264919"/>
                </a:cubicBezTo>
                <a:cubicBezTo>
                  <a:pt x="380087" y="255654"/>
                  <a:pt x="381596" y="249190"/>
                  <a:pt x="389568" y="243157"/>
                </a:cubicBezTo>
                <a:cubicBezTo>
                  <a:pt x="487499" y="168281"/>
                  <a:pt x="585106" y="93082"/>
                  <a:pt x="682821" y="17991"/>
                </a:cubicBezTo>
                <a:cubicBezTo>
                  <a:pt x="683575" y="17453"/>
                  <a:pt x="684222" y="16914"/>
                  <a:pt x="685515" y="16052"/>
                </a:cubicBezTo>
                <a:close/>
                <a:moveTo>
                  <a:pt x="685515" y="2262"/>
                </a:moveTo>
                <a:cubicBezTo>
                  <a:pt x="684007" y="3340"/>
                  <a:pt x="682822" y="4094"/>
                  <a:pt x="681744" y="4956"/>
                </a:cubicBezTo>
                <a:cubicBezTo>
                  <a:pt x="629816" y="44494"/>
                  <a:pt x="577888" y="84141"/>
                  <a:pt x="525960" y="123787"/>
                </a:cubicBezTo>
                <a:cubicBezTo>
                  <a:pt x="475971" y="161817"/>
                  <a:pt x="426090" y="199955"/>
                  <a:pt x="376101" y="237986"/>
                </a:cubicBezTo>
                <a:cubicBezTo>
                  <a:pt x="372331" y="240894"/>
                  <a:pt x="369637" y="243911"/>
                  <a:pt x="369853" y="249082"/>
                </a:cubicBezTo>
                <a:cubicBezTo>
                  <a:pt x="370068" y="260071"/>
                  <a:pt x="369960" y="270952"/>
                  <a:pt x="370068" y="281941"/>
                </a:cubicBezTo>
                <a:cubicBezTo>
                  <a:pt x="370068" y="283773"/>
                  <a:pt x="370499" y="285604"/>
                  <a:pt x="370822" y="288405"/>
                </a:cubicBezTo>
                <a:cubicBezTo>
                  <a:pt x="478557" y="212022"/>
                  <a:pt x="581551" y="131113"/>
                  <a:pt x="687454" y="53652"/>
                </a:cubicBezTo>
                <a:cubicBezTo>
                  <a:pt x="792280" y="132837"/>
                  <a:pt x="896351" y="212884"/>
                  <a:pt x="1003332" y="291314"/>
                </a:cubicBezTo>
                <a:cubicBezTo>
                  <a:pt x="1003332" y="276878"/>
                  <a:pt x="1002901" y="264165"/>
                  <a:pt x="1003440" y="251452"/>
                </a:cubicBezTo>
                <a:cubicBezTo>
                  <a:pt x="1003763" y="243803"/>
                  <a:pt x="1001285" y="238847"/>
                  <a:pt x="995144" y="234215"/>
                </a:cubicBezTo>
                <a:cubicBezTo>
                  <a:pt x="908094" y="169143"/>
                  <a:pt x="821153" y="103856"/>
                  <a:pt x="734103" y="38677"/>
                </a:cubicBezTo>
                <a:cubicBezTo>
                  <a:pt x="717943" y="26503"/>
                  <a:pt x="701783" y="14436"/>
                  <a:pt x="685515" y="2262"/>
                </a:cubicBezTo>
                <a:close/>
                <a:moveTo>
                  <a:pt x="685192" y="0"/>
                </a:moveTo>
                <a:cubicBezTo>
                  <a:pt x="685515" y="0"/>
                  <a:pt x="685946" y="0"/>
                  <a:pt x="686269" y="0"/>
                </a:cubicBezTo>
                <a:cubicBezTo>
                  <a:pt x="687454" y="1077"/>
                  <a:pt x="688531" y="2262"/>
                  <a:pt x="689824" y="3232"/>
                </a:cubicBezTo>
                <a:cubicBezTo>
                  <a:pt x="783338" y="73475"/>
                  <a:pt x="876959" y="143718"/>
                  <a:pt x="970473" y="213961"/>
                </a:cubicBezTo>
                <a:cubicBezTo>
                  <a:pt x="975644" y="217839"/>
                  <a:pt x="981031" y="219563"/>
                  <a:pt x="987387" y="219563"/>
                </a:cubicBezTo>
                <a:cubicBezTo>
                  <a:pt x="1053967" y="219348"/>
                  <a:pt x="1120547" y="219455"/>
                  <a:pt x="1187234" y="219132"/>
                </a:cubicBezTo>
                <a:cubicBezTo>
                  <a:pt x="1194668" y="219132"/>
                  <a:pt x="1198439" y="221718"/>
                  <a:pt x="1201348" y="228505"/>
                </a:cubicBezTo>
                <a:cubicBezTo>
                  <a:pt x="1258770" y="362958"/>
                  <a:pt x="1316408" y="497195"/>
                  <a:pt x="1374046" y="631540"/>
                </a:cubicBezTo>
                <a:cubicBezTo>
                  <a:pt x="1375554" y="635095"/>
                  <a:pt x="1377386" y="638542"/>
                  <a:pt x="1379002" y="642098"/>
                </a:cubicBezTo>
                <a:cubicBezTo>
                  <a:pt x="1379002" y="642421"/>
                  <a:pt x="1379002" y="642852"/>
                  <a:pt x="1379002" y="643175"/>
                </a:cubicBezTo>
                <a:cubicBezTo>
                  <a:pt x="1376847" y="643391"/>
                  <a:pt x="1374800" y="643714"/>
                  <a:pt x="1372646" y="643714"/>
                </a:cubicBezTo>
                <a:cubicBezTo>
                  <a:pt x="917252" y="643714"/>
                  <a:pt x="461858" y="643714"/>
                  <a:pt x="6356" y="643714"/>
                </a:cubicBezTo>
                <a:cubicBezTo>
                  <a:pt x="4202" y="643714"/>
                  <a:pt x="2155" y="643391"/>
                  <a:pt x="0" y="643175"/>
                </a:cubicBezTo>
                <a:cubicBezTo>
                  <a:pt x="0" y="642852"/>
                  <a:pt x="0" y="642421"/>
                  <a:pt x="0" y="642098"/>
                </a:cubicBezTo>
                <a:cubicBezTo>
                  <a:pt x="646" y="641020"/>
                  <a:pt x="1401" y="640051"/>
                  <a:pt x="1831" y="638974"/>
                </a:cubicBezTo>
                <a:cubicBezTo>
                  <a:pt x="60655" y="501827"/>
                  <a:pt x="119370" y="364789"/>
                  <a:pt x="177977" y="227643"/>
                </a:cubicBezTo>
                <a:cubicBezTo>
                  <a:pt x="180671" y="221394"/>
                  <a:pt x="184118" y="219132"/>
                  <a:pt x="190906" y="219240"/>
                </a:cubicBezTo>
                <a:cubicBezTo>
                  <a:pt x="256193" y="219563"/>
                  <a:pt x="321588" y="219563"/>
                  <a:pt x="386875" y="219778"/>
                </a:cubicBezTo>
                <a:cubicBezTo>
                  <a:pt x="394093" y="219778"/>
                  <a:pt x="400018" y="217732"/>
                  <a:pt x="405728" y="213422"/>
                </a:cubicBezTo>
                <a:cubicBezTo>
                  <a:pt x="454532" y="176038"/>
                  <a:pt x="503551" y="138762"/>
                  <a:pt x="552463" y="101378"/>
                </a:cubicBezTo>
                <a:cubicBezTo>
                  <a:pt x="596742" y="67550"/>
                  <a:pt x="641020" y="33721"/>
                  <a:pt x="685192" y="0"/>
                </a:cubicBezTo>
                <a:close/>
              </a:path>
            </a:pathLst>
          </a:custGeom>
          <a:solidFill>
            <a:schemeClr val="accent1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AAD65512-7F02-434D-B7B4-18A61111439E}"/>
              </a:ext>
            </a:extLst>
          </p:cNvPr>
          <p:cNvGrpSpPr/>
          <p:nvPr/>
        </p:nvGrpSpPr>
        <p:grpSpPr>
          <a:xfrm>
            <a:off x="6442232" y="3900500"/>
            <a:ext cx="4160297" cy="2983084"/>
            <a:chOff x="6598142" y="1201328"/>
            <a:chExt cx="5436709" cy="3898318"/>
          </a:xfrm>
        </p:grpSpPr>
        <p:grpSp>
          <p:nvGrpSpPr>
            <p:cNvPr id="77" name="Group 2">
              <a:extLst>
                <a:ext uri="{FF2B5EF4-FFF2-40B4-BE49-F238E27FC236}">
                  <a16:creationId xmlns:a16="http://schemas.microsoft.com/office/drawing/2014/main" id="{2EEFD385-1B42-4302-A74F-C929886A1BAF}"/>
                </a:ext>
              </a:extLst>
            </p:cNvPr>
            <p:cNvGrpSpPr/>
            <p:nvPr/>
          </p:nvGrpSpPr>
          <p:grpSpPr>
            <a:xfrm>
              <a:off x="6792581" y="1201328"/>
              <a:ext cx="2700270" cy="2630752"/>
              <a:chOff x="5976799" y="3534434"/>
              <a:chExt cx="937114" cy="912989"/>
            </a:xfrm>
          </p:grpSpPr>
          <p:sp>
            <p:nvSpPr>
              <p:cNvPr id="78" name="Freeform: Shape 495">
                <a:extLst>
                  <a:ext uri="{FF2B5EF4-FFF2-40B4-BE49-F238E27FC236}">
                    <a16:creationId xmlns:a16="http://schemas.microsoft.com/office/drawing/2014/main" id="{CC0B3AB2-BAD1-42DA-BEBD-C7092C0B3EB1}"/>
                  </a:ext>
                </a:extLst>
              </p:cNvPr>
              <p:cNvSpPr/>
              <p:nvPr/>
            </p:nvSpPr>
            <p:spPr>
              <a:xfrm>
                <a:off x="6088958" y="3534434"/>
                <a:ext cx="724976" cy="911014"/>
              </a:xfrm>
              <a:custGeom>
                <a:avLst/>
                <a:gdLst>
                  <a:gd name="connsiteX0" fmla="*/ 617887 w 2350671"/>
                  <a:gd name="connsiteY0" fmla="*/ 2909364 h 2953884"/>
                  <a:gd name="connsiteX1" fmla="*/ 587121 w 2350671"/>
                  <a:gd name="connsiteY1" fmla="*/ 2937463 h 2953884"/>
                  <a:gd name="connsiteX2" fmla="*/ 265747 w 2350671"/>
                  <a:gd name="connsiteY2" fmla="*/ 2953750 h 2953884"/>
                  <a:gd name="connsiteX3" fmla="*/ 243459 w 2350671"/>
                  <a:gd name="connsiteY3" fmla="*/ 2937558 h 2953884"/>
                  <a:gd name="connsiteX4" fmla="*/ 234696 w 2350671"/>
                  <a:gd name="connsiteY4" fmla="*/ 2908030 h 2953884"/>
                  <a:gd name="connsiteX5" fmla="*/ 206978 w 2350671"/>
                  <a:gd name="connsiteY5" fmla="*/ 2477786 h 2953884"/>
                  <a:gd name="connsiteX6" fmla="*/ 191167 w 2350671"/>
                  <a:gd name="connsiteY6" fmla="*/ 2216610 h 2953884"/>
                  <a:gd name="connsiteX7" fmla="*/ 187547 w 2350671"/>
                  <a:gd name="connsiteY7" fmla="*/ 2173177 h 2953884"/>
                  <a:gd name="connsiteX8" fmla="*/ 217170 w 2350671"/>
                  <a:gd name="connsiteY8" fmla="*/ 2079260 h 2953884"/>
                  <a:gd name="connsiteX9" fmla="*/ 587216 w 2350671"/>
                  <a:gd name="connsiteY9" fmla="*/ 1557385 h 2953884"/>
                  <a:gd name="connsiteX10" fmla="*/ 719614 w 2350671"/>
                  <a:gd name="connsiteY10" fmla="*/ 1368885 h 2953884"/>
                  <a:gd name="connsiteX11" fmla="*/ 548449 w 2350671"/>
                  <a:gd name="connsiteY11" fmla="*/ 1509760 h 2953884"/>
                  <a:gd name="connsiteX12" fmla="*/ 339280 w 2350671"/>
                  <a:gd name="connsiteY12" fmla="*/ 1682639 h 2953884"/>
                  <a:gd name="connsiteX13" fmla="*/ 302800 w 2350671"/>
                  <a:gd name="connsiteY13" fmla="*/ 1710738 h 2953884"/>
                  <a:gd name="connsiteX14" fmla="*/ 275749 w 2350671"/>
                  <a:gd name="connsiteY14" fmla="*/ 1699975 h 2953884"/>
                  <a:gd name="connsiteX15" fmla="*/ 245745 w 2350671"/>
                  <a:gd name="connsiteY15" fmla="*/ 1540717 h 2953884"/>
                  <a:gd name="connsiteX16" fmla="*/ 210407 w 2350671"/>
                  <a:gd name="connsiteY16" fmla="*/ 1345740 h 2953884"/>
                  <a:gd name="connsiteX17" fmla="*/ 198691 w 2350671"/>
                  <a:gd name="connsiteY17" fmla="*/ 1276588 h 2953884"/>
                  <a:gd name="connsiteX18" fmla="*/ 228790 w 2350671"/>
                  <a:gd name="connsiteY18" fmla="*/ 1227915 h 2953884"/>
                  <a:gd name="connsiteX19" fmla="*/ 452914 w 2350671"/>
                  <a:gd name="connsiteY19" fmla="*/ 1117997 h 2953884"/>
                  <a:gd name="connsiteX20" fmla="*/ 668750 w 2350671"/>
                  <a:gd name="connsiteY20" fmla="*/ 1013508 h 2953884"/>
                  <a:gd name="connsiteX21" fmla="*/ 708184 w 2350671"/>
                  <a:gd name="connsiteY21" fmla="*/ 999411 h 2953884"/>
                  <a:gd name="connsiteX22" fmla="*/ 833342 w 2350671"/>
                  <a:gd name="connsiteY22" fmla="*/ 939784 h 2953884"/>
                  <a:gd name="connsiteX23" fmla="*/ 664940 w 2350671"/>
                  <a:gd name="connsiteY23" fmla="*/ 944832 h 2953884"/>
                  <a:gd name="connsiteX24" fmla="*/ 248507 w 2350671"/>
                  <a:gd name="connsiteY24" fmla="*/ 966930 h 2953884"/>
                  <a:gd name="connsiteX25" fmla="*/ 103346 w 2350671"/>
                  <a:gd name="connsiteY25" fmla="*/ 975408 h 2953884"/>
                  <a:gd name="connsiteX26" fmla="*/ 81724 w 2350671"/>
                  <a:gd name="connsiteY26" fmla="*/ 958453 h 2953884"/>
                  <a:gd name="connsiteX27" fmla="*/ 35147 w 2350671"/>
                  <a:gd name="connsiteY27" fmla="*/ 615648 h 2953884"/>
                  <a:gd name="connsiteX28" fmla="*/ 2191 w 2350671"/>
                  <a:gd name="connsiteY28" fmla="*/ 378381 h 2953884"/>
                  <a:gd name="connsiteX29" fmla="*/ 0 w 2350671"/>
                  <a:gd name="connsiteY29" fmla="*/ 345996 h 2953884"/>
                  <a:gd name="connsiteX30" fmla="*/ 123349 w 2350671"/>
                  <a:gd name="connsiteY30" fmla="*/ 388287 h 2953884"/>
                  <a:gd name="connsiteX31" fmla="*/ 723138 w 2350671"/>
                  <a:gd name="connsiteY31" fmla="*/ 597456 h 2953884"/>
                  <a:gd name="connsiteX32" fmla="*/ 1051370 w 2350671"/>
                  <a:gd name="connsiteY32" fmla="*/ 711756 h 2953884"/>
                  <a:gd name="connsiteX33" fmla="*/ 1140523 w 2350671"/>
                  <a:gd name="connsiteY33" fmla="*/ 717185 h 2953884"/>
                  <a:gd name="connsiteX34" fmla="*/ 1269873 w 2350671"/>
                  <a:gd name="connsiteY34" fmla="*/ 665845 h 2953884"/>
                  <a:gd name="connsiteX35" fmla="*/ 1791081 w 2350671"/>
                  <a:gd name="connsiteY35" fmla="*/ 152638 h 2953884"/>
                  <a:gd name="connsiteX36" fmla="*/ 1832229 w 2350671"/>
                  <a:gd name="connsiteY36" fmla="*/ 111966 h 2953884"/>
                  <a:gd name="connsiteX37" fmla="*/ 1990249 w 2350671"/>
                  <a:gd name="connsiteY37" fmla="*/ 25956 h 2953884"/>
                  <a:gd name="connsiteX38" fmla="*/ 2096262 w 2350671"/>
                  <a:gd name="connsiteY38" fmla="*/ 1572 h 2953884"/>
                  <a:gd name="connsiteX39" fmla="*/ 2124933 w 2350671"/>
                  <a:gd name="connsiteY39" fmla="*/ 16145 h 2953884"/>
                  <a:gd name="connsiteX40" fmla="*/ 2347341 w 2350671"/>
                  <a:gd name="connsiteY40" fmla="*/ 600789 h 2953884"/>
                  <a:gd name="connsiteX41" fmla="*/ 2340007 w 2350671"/>
                  <a:gd name="connsiteY41" fmla="*/ 638889 h 2953884"/>
                  <a:gd name="connsiteX42" fmla="*/ 2208657 w 2350671"/>
                  <a:gd name="connsiteY42" fmla="*/ 780907 h 2953884"/>
                  <a:gd name="connsiteX43" fmla="*/ 2137791 w 2350671"/>
                  <a:gd name="connsiteY43" fmla="*/ 810625 h 2953884"/>
                  <a:gd name="connsiteX44" fmla="*/ 1790986 w 2350671"/>
                  <a:gd name="connsiteY44" fmla="*/ 876729 h 2953884"/>
                  <a:gd name="connsiteX45" fmla="*/ 1408462 w 2350671"/>
                  <a:gd name="connsiteY45" fmla="*/ 948928 h 2953884"/>
                  <a:gd name="connsiteX46" fmla="*/ 1409033 w 2350671"/>
                  <a:gd name="connsiteY46" fmla="*/ 983409 h 2953884"/>
                  <a:gd name="connsiteX47" fmla="*/ 1610677 w 2350671"/>
                  <a:gd name="connsiteY47" fmla="*/ 1179433 h 2953884"/>
                  <a:gd name="connsiteX48" fmla="*/ 1880235 w 2350671"/>
                  <a:gd name="connsiteY48" fmla="*/ 1441180 h 2953884"/>
                  <a:gd name="connsiteX49" fmla="*/ 1880045 w 2350671"/>
                  <a:gd name="connsiteY49" fmla="*/ 1492806 h 2953884"/>
                  <a:gd name="connsiteX50" fmla="*/ 1699546 w 2350671"/>
                  <a:gd name="connsiteY50" fmla="*/ 1647111 h 2953884"/>
                  <a:gd name="connsiteX51" fmla="*/ 1519333 w 2350671"/>
                  <a:gd name="connsiteY51" fmla="*/ 1801892 h 2953884"/>
                  <a:gd name="connsiteX52" fmla="*/ 1465136 w 2350671"/>
                  <a:gd name="connsiteY52" fmla="*/ 1846659 h 2953884"/>
                  <a:gd name="connsiteX53" fmla="*/ 1421606 w 2350671"/>
                  <a:gd name="connsiteY53" fmla="*/ 1834467 h 2953884"/>
                  <a:gd name="connsiteX54" fmla="*/ 1333405 w 2350671"/>
                  <a:gd name="connsiteY54" fmla="*/ 1580245 h 2953884"/>
                  <a:gd name="connsiteX55" fmla="*/ 1152811 w 2350671"/>
                  <a:gd name="connsiteY55" fmla="*/ 1078659 h 2953884"/>
                  <a:gd name="connsiteX56" fmla="*/ 1134999 w 2350671"/>
                  <a:gd name="connsiteY56" fmla="*/ 1041702 h 2953884"/>
                  <a:gd name="connsiteX57" fmla="*/ 1027843 w 2350671"/>
                  <a:gd name="connsiteY57" fmla="*/ 1285732 h 2953884"/>
                  <a:gd name="connsiteX58" fmla="*/ 887063 w 2350671"/>
                  <a:gd name="connsiteY58" fmla="*/ 1607677 h 2953884"/>
                  <a:gd name="connsiteX59" fmla="*/ 717423 w 2350671"/>
                  <a:gd name="connsiteY59" fmla="*/ 1996583 h 2953884"/>
                  <a:gd name="connsiteX60" fmla="*/ 695420 w 2350671"/>
                  <a:gd name="connsiteY60" fmla="*/ 2045160 h 2953884"/>
                  <a:gd name="connsiteX61" fmla="*/ 667798 w 2350671"/>
                  <a:gd name="connsiteY61" fmla="*/ 2158794 h 2953884"/>
                  <a:gd name="connsiteX62" fmla="*/ 660178 w 2350671"/>
                  <a:gd name="connsiteY62" fmla="*/ 2279380 h 2953884"/>
                  <a:gd name="connsiteX63" fmla="*/ 643223 w 2350671"/>
                  <a:gd name="connsiteY63" fmla="*/ 2585609 h 2953884"/>
                  <a:gd name="connsiteX64" fmla="*/ 631698 w 2350671"/>
                  <a:gd name="connsiteY64" fmla="*/ 2807541 h 2953884"/>
                  <a:gd name="connsiteX65" fmla="*/ 625888 w 2350671"/>
                  <a:gd name="connsiteY65" fmla="*/ 2889456 h 2953884"/>
                  <a:gd name="connsiteX66" fmla="*/ 617887 w 2350671"/>
                  <a:gd name="connsiteY66" fmla="*/ 2909364 h 295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350671" h="2953884">
                    <a:moveTo>
                      <a:pt x="617887" y="2909364"/>
                    </a:moveTo>
                    <a:cubicBezTo>
                      <a:pt x="618554" y="2930795"/>
                      <a:pt x="607981" y="2936605"/>
                      <a:pt x="587121" y="2937463"/>
                    </a:cubicBezTo>
                    <a:cubicBezTo>
                      <a:pt x="479965" y="2941844"/>
                      <a:pt x="372809" y="2947559"/>
                      <a:pt x="265747" y="2953750"/>
                    </a:cubicBezTo>
                    <a:cubicBezTo>
                      <a:pt x="251841" y="2954512"/>
                      <a:pt x="244030" y="2952417"/>
                      <a:pt x="243459" y="2937558"/>
                    </a:cubicBezTo>
                    <a:cubicBezTo>
                      <a:pt x="235744" y="2929176"/>
                      <a:pt x="235458" y="2918603"/>
                      <a:pt x="234696" y="2908030"/>
                    </a:cubicBezTo>
                    <a:cubicBezTo>
                      <a:pt x="224314" y="2764679"/>
                      <a:pt x="216694" y="2621137"/>
                      <a:pt x="206978" y="2477786"/>
                    </a:cubicBezTo>
                    <a:cubicBezTo>
                      <a:pt x="201073" y="2390823"/>
                      <a:pt x="195644" y="2303764"/>
                      <a:pt x="191167" y="2216610"/>
                    </a:cubicBezTo>
                    <a:cubicBezTo>
                      <a:pt x="190405" y="2202037"/>
                      <a:pt x="188404" y="2187655"/>
                      <a:pt x="187547" y="2173177"/>
                    </a:cubicBezTo>
                    <a:cubicBezTo>
                      <a:pt x="183452" y="2137458"/>
                      <a:pt x="196501" y="2108311"/>
                      <a:pt x="217170" y="2079260"/>
                    </a:cubicBezTo>
                    <a:cubicBezTo>
                      <a:pt x="340900" y="1905619"/>
                      <a:pt x="464248" y="1731502"/>
                      <a:pt x="587216" y="1557385"/>
                    </a:cubicBezTo>
                    <a:cubicBezTo>
                      <a:pt x="632174" y="1493663"/>
                      <a:pt x="677228" y="1430036"/>
                      <a:pt x="719614" y="1368885"/>
                    </a:cubicBezTo>
                    <a:cubicBezTo>
                      <a:pt x="665512" y="1415844"/>
                      <a:pt x="606171" y="1461850"/>
                      <a:pt x="548449" y="1509760"/>
                    </a:cubicBezTo>
                    <a:cubicBezTo>
                      <a:pt x="478822" y="1567482"/>
                      <a:pt x="408908" y="1624917"/>
                      <a:pt x="339280" y="1682639"/>
                    </a:cubicBezTo>
                    <a:cubicBezTo>
                      <a:pt x="327470" y="1692450"/>
                      <a:pt x="315468" y="1702070"/>
                      <a:pt x="302800" y="1710738"/>
                    </a:cubicBezTo>
                    <a:cubicBezTo>
                      <a:pt x="287084" y="1721406"/>
                      <a:pt x="279559" y="1718453"/>
                      <a:pt x="275749" y="1699975"/>
                    </a:cubicBezTo>
                    <a:cubicBezTo>
                      <a:pt x="264700" y="1647111"/>
                      <a:pt x="255270" y="1593866"/>
                      <a:pt x="245745" y="1540717"/>
                    </a:cubicBezTo>
                    <a:cubicBezTo>
                      <a:pt x="234029" y="1475756"/>
                      <a:pt x="223361" y="1410510"/>
                      <a:pt x="210407" y="1345740"/>
                    </a:cubicBezTo>
                    <a:cubicBezTo>
                      <a:pt x="205835" y="1322880"/>
                      <a:pt x="202597" y="1299639"/>
                      <a:pt x="198691" y="1276588"/>
                    </a:cubicBezTo>
                    <a:cubicBezTo>
                      <a:pt x="194501" y="1251728"/>
                      <a:pt x="202311" y="1240774"/>
                      <a:pt x="228790" y="1227915"/>
                    </a:cubicBezTo>
                    <a:cubicBezTo>
                      <a:pt x="303752" y="1191720"/>
                      <a:pt x="378523" y="1155144"/>
                      <a:pt x="452914" y="1117997"/>
                    </a:cubicBezTo>
                    <a:cubicBezTo>
                      <a:pt x="524447" y="1082278"/>
                      <a:pt x="597503" y="1049798"/>
                      <a:pt x="668750" y="1013508"/>
                    </a:cubicBezTo>
                    <a:cubicBezTo>
                      <a:pt x="681419" y="1007031"/>
                      <a:pt x="695706" y="1005983"/>
                      <a:pt x="708184" y="999411"/>
                    </a:cubicBezTo>
                    <a:cubicBezTo>
                      <a:pt x="752570" y="985409"/>
                      <a:pt x="791909" y="960834"/>
                      <a:pt x="833342" y="939784"/>
                    </a:cubicBezTo>
                    <a:cubicBezTo>
                      <a:pt x="776669" y="935498"/>
                      <a:pt x="720852" y="942070"/>
                      <a:pt x="664940" y="944832"/>
                    </a:cubicBezTo>
                    <a:cubicBezTo>
                      <a:pt x="526066" y="951690"/>
                      <a:pt x="387287" y="959501"/>
                      <a:pt x="248507" y="966930"/>
                    </a:cubicBezTo>
                    <a:cubicBezTo>
                      <a:pt x="200120" y="969502"/>
                      <a:pt x="151638" y="971883"/>
                      <a:pt x="103346" y="975408"/>
                    </a:cubicBezTo>
                    <a:cubicBezTo>
                      <a:pt x="89535" y="976360"/>
                      <a:pt x="83725" y="973979"/>
                      <a:pt x="81724" y="958453"/>
                    </a:cubicBezTo>
                    <a:cubicBezTo>
                      <a:pt x="66865" y="844058"/>
                      <a:pt x="50863" y="729853"/>
                      <a:pt x="35147" y="615648"/>
                    </a:cubicBezTo>
                    <a:cubicBezTo>
                      <a:pt x="24194" y="536591"/>
                      <a:pt x="13049" y="457533"/>
                      <a:pt x="2191" y="378381"/>
                    </a:cubicBezTo>
                    <a:cubicBezTo>
                      <a:pt x="857" y="368856"/>
                      <a:pt x="857" y="359140"/>
                      <a:pt x="0" y="345996"/>
                    </a:cubicBezTo>
                    <a:cubicBezTo>
                      <a:pt x="42481" y="360569"/>
                      <a:pt x="82963" y="374285"/>
                      <a:pt x="123349" y="388287"/>
                    </a:cubicBezTo>
                    <a:cubicBezTo>
                      <a:pt x="323279" y="457914"/>
                      <a:pt x="523208" y="527733"/>
                      <a:pt x="723138" y="597456"/>
                    </a:cubicBezTo>
                    <a:cubicBezTo>
                      <a:pt x="832485" y="635651"/>
                      <a:pt x="941832" y="674132"/>
                      <a:pt x="1051370" y="711756"/>
                    </a:cubicBezTo>
                    <a:cubicBezTo>
                      <a:pt x="1080135" y="721662"/>
                      <a:pt x="1110806" y="715947"/>
                      <a:pt x="1140523" y="717185"/>
                    </a:cubicBezTo>
                    <a:cubicBezTo>
                      <a:pt x="1216152" y="720423"/>
                      <a:pt x="1215866" y="719090"/>
                      <a:pt x="1269873" y="665845"/>
                    </a:cubicBezTo>
                    <a:cubicBezTo>
                      <a:pt x="1443418" y="494586"/>
                      <a:pt x="1617250" y="323612"/>
                      <a:pt x="1791081" y="152638"/>
                    </a:cubicBezTo>
                    <a:cubicBezTo>
                      <a:pt x="1804892" y="139113"/>
                      <a:pt x="1820989" y="127302"/>
                      <a:pt x="1832229" y="111966"/>
                    </a:cubicBezTo>
                    <a:cubicBezTo>
                      <a:pt x="1871567" y="58055"/>
                      <a:pt x="1927003" y="36147"/>
                      <a:pt x="1990249" y="25956"/>
                    </a:cubicBezTo>
                    <a:cubicBezTo>
                      <a:pt x="2025968" y="20145"/>
                      <a:pt x="2061115" y="10525"/>
                      <a:pt x="2096262" y="1572"/>
                    </a:cubicBezTo>
                    <a:cubicBezTo>
                      <a:pt x="2111311" y="-2238"/>
                      <a:pt x="2118932" y="238"/>
                      <a:pt x="2124933" y="16145"/>
                    </a:cubicBezTo>
                    <a:cubicBezTo>
                      <a:pt x="2198561" y="211217"/>
                      <a:pt x="2272856" y="406098"/>
                      <a:pt x="2347341" y="600789"/>
                    </a:cubicBezTo>
                    <a:cubicBezTo>
                      <a:pt x="2353056" y="615839"/>
                      <a:pt x="2351913" y="626507"/>
                      <a:pt x="2340007" y="638889"/>
                    </a:cubicBezTo>
                    <a:cubicBezTo>
                      <a:pt x="2295239" y="685371"/>
                      <a:pt x="2250377" y="731853"/>
                      <a:pt x="2208657" y="780907"/>
                    </a:cubicBezTo>
                    <a:cubicBezTo>
                      <a:pt x="2188655" y="804339"/>
                      <a:pt x="2162937" y="805767"/>
                      <a:pt x="2137791" y="810625"/>
                    </a:cubicBezTo>
                    <a:cubicBezTo>
                      <a:pt x="2022348" y="833295"/>
                      <a:pt x="1906619" y="854821"/>
                      <a:pt x="1790986" y="876729"/>
                    </a:cubicBezTo>
                    <a:cubicBezTo>
                      <a:pt x="1663446" y="900827"/>
                      <a:pt x="1535906" y="924925"/>
                      <a:pt x="1408462" y="948928"/>
                    </a:cubicBezTo>
                    <a:cubicBezTo>
                      <a:pt x="1392364" y="960739"/>
                      <a:pt x="1395699" y="970455"/>
                      <a:pt x="1409033" y="983409"/>
                    </a:cubicBezTo>
                    <a:cubicBezTo>
                      <a:pt x="1476375" y="1048655"/>
                      <a:pt x="1542383" y="1115235"/>
                      <a:pt x="1610677" y="1179433"/>
                    </a:cubicBezTo>
                    <a:cubicBezTo>
                      <a:pt x="1701927" y="1265254"/>
                      <a:pt x="1789748" y="1354503"/>
                      <a:pt x="1880235" y="1441180"/>
                    </a:cubicBezTo>
                    <a:cubicBezTo>
                      <a:pt x="1902143" y="1462230"/>
                      <a:pt x="1903000" y="1471755"/>
                      <a:pt x="1880045" y="1492806"/>
                    </a:cubicBezTo>
                    <a:cubicBezTo>
                      <a:pt x="1821656" y="1546336"/>
                      <a:pt x="1759458" y="1595390"/>
                      <a:pt x="1699546" y="1647111"/>
                    </a:cubicBezTo>
                    <a:cubicBezTo>
                      <a:pt x="1639634" y="1698927"/>
                      <a:pt x="1578293" y="1748933"/>
                      <a:pt x="1519333" y="1801892"/>
                    </a:cubicBezTo>
                    <a:cubicBezTo>
                      <a:pt x="1501902" y="1817513"/>
                      <a:pt x="1482947" y="1831419"/>
                      <a:pt x="1465136" y="1846659"/>
                    </a:cubicBezTo>
                    <a:cubicBezTo>
                      <a:pt x="1444752" y="1864185"/>
                      <a:pt x="1430084" y="1860090"/>
                      <a:pt x="1421606" y="1834467"/>
                    </a:cubicBezTo>
                    <a:cubicBezTo>
                      <a:pt x="1393507" y="1749314"/>
                      <a:pt x="1363218" y="1664827"/>
                      <a:pt x="1333405" y="1580245"/>
                    </a:cubicBezTo>
                    <a:cubicBezTo>
                      <a:pt x="1274445" y="1412605"/>
                      <a:pt x="1218152" y="1244013"/>
                      <a:pt x="1152811" y="1078659"/>
                    </a:cubicBezTo>
                    <a:cubicBezTo>
                      <a:pt x="1148048" y="1066657"/>
                      <a:pt x="1142524" y="1055037"/>
                      <a:pt x="1134999" y="1041702"/>
                    </a:cubicBezTo>
                    <a:cubicBezTo>
                      <a:pt x="1098614" y="1123902"/>
                      <a:pt x="1062514" y="1204579"/>
                      <a:pt x="1027843" y="1285732"/>
                    </a:cubicBezTo>
                    <a:cubicBezTo>
                      <a:pt x="981837" y="1393460"/>
                      <a:pt x="934022" y="1500330"/>
                      <a:pt x="887063" y="1607677"/>
                    </a:cubicBezTo>
                    <a:cubicBezTo>
                      <a:pt x="830389" y="1737217"/>
                      <a:pt x="773716" y="1866852"/>
                      <a:pt x="717423" y="1996583"/>
                    </a:cubicBezTo>
                    <a:cubicBezTo>
                      <a:pt x="710374" y="2012871"/>
                      <a:pt x="703802" y="2029444"/>
                      <a:pt x="695420" y="2045160"/>
                    </a:cubicBezTo>
                    <a:cubicBezTo>
                      <a:pt x="676465" y="2080689"/>
                      <a:pt x="664273" y="2117741"/>
                      <a:pt x="667798" y="2158794"/>
                    </a:cubicBezTo>
                    <a:cubicBezTo>
                      <a:pt x="665893" y="2199085"/>
                      <a:pt x="662083" y="2239185"/>
                      <a:pt x="660178" y="2279380"/>
                    </a:cubicBezTo>
                    <a:cubicBezTo>
                      <a:pt x="655320" y="2381488"/>
                      <a:pt x="648557" y="2483596"/>
                      <a:pt x="643223" y="2585609"/>
                    </a:cubicBezTo>
                    <a:cubicBezTo>
                      <a:pt x="639318" y="2659618"/>
                      <a:pt x="632270" y="2733437"/>
                      <a:pt x="631698" y="2807541"/>
                    </a:cubicBezTo>
                    <a:cubicBezTo>
                      <a:pt x="631507" y="2835069"/>
                      <a:pt x="627888" y="2862215"/>
                      <a:pt x="625888" y="2889456"/>
                    </a:cubicBezTo>
                    <a:cubicBezTo>
                      <a:pt x="625316" y="2897077"/>
                      <a:pt x="623792" y="2904125"/>
                      <a:pt x="617887" y="2909364"/>
                    </a:cubicBezTo>
                    <a:close/>
                  </a:path>
                </a:pathLst>
              </a:custGeom>
              <a:solidFill>
                <a:srgbClr val="EE25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497">
                <a:extLst>
                  <a:ext uri="{FF2B5EF4-FFF2-40B4-BE49-F238E27FC236}">
                    <a16:creationId xmlns:a16="http://schemas.microsoft.com/office/drawing/2014/main" id="{23CBD771-2B4C-444B-B545-6A8C4E84DA0B}"/>
                  </a:ext>
                </a:extLst>
              </p:cNvPr>
              <p:cNvSpPr/>
              <p:nvPr/>
            </p:nvSpPr>
            <p:spPr>
              <a:xfrm>
                <a:off x="6292471" y="3813053"/>
                <a:ext cx="621442" cy="387550"/>
              </a:xfrm>
              <a:custGeom>
                <a:avLst/>
                <a:gdLst>
                  <a:gd name="connsiteX0" fmla="*/ 1826 w 2014972"/>
                  <a:gd name="connsiteY0" fmla="*/ 1246631 h 1256598"/>
                  <a:gd name="connsiteX1" fmla="*/ 30877 w 2014972"/>
                  <a:gd name="connsiteY1" fmla="*/ 1134236 h 1256598"/>
                  <a:gd name="connsiteX2" fmla="*/ 224520 w 2014972"/>
                  <a:gd name="connsiteY2" fmla="*/ 692562 h 1256598"/>
                  <a:gd name="connsiteX3" fmla="*/ 380349 w 2014972"/>
                  <a:gd name="connsiteY3" fmla="*/ 334707 h 1256598"/>
                  <a:gd name="connsiteX4" fmla="*/ 473218 w 2014972"/>
                  <a:gd name="connsiteY4" fmla="*/ 125062 h 1256598"/>
                  <a:gd name="connsiteX5" fmla="*/ 513223 w 2014972"/>
                  <a:gd name="connsiteY5" fmla="*/ 207263 h 1256598"/>
                  <a:gd name="connsiteX6" fmla="*/ 616855 w 2014972"/>
                  <a:gd name="connsiteY6" fmla="*/ 491584 h 1256598"/>
                  <a:gd name="connsiteX7" fmla="*/ 759063 w 2014972"/>
                  <a:gd name="connsiteY7" fmla="*/ 903921 h 1256598"/>
                  <a:gd name="connsiteX8" fmla="*/ 764112 w 2014972"/>
                  <a:gd name="connsiteY8" fmla="*/ 914875 h 1256598"/>
                  <a:gd name="connsiteX9" fmla="*/ 815547 w 2014972"/>
                  <a:gd name="connsiteY9" fmla="*/ 925638 h 1256598"/>
                  <a:gd name="connsiteX10" fmla="*/ 1147588 w 2014972"/>
                  <a:gd name="connsiteY10" fmla="*/ 642174 h 1256598"/>
                  <a:gd name="connsiteX11" fmla="*/ 1222264 w 2014972"/>
                  <a:gd name="connsiteY11" fmla="*/ 578547 h 1256598"/>
                  <a:gd name="connsiteX12" fmla="*/ 1223598 w 2014972"/>
                  <a:gd name="connsiteY12" fmla="*/ 549877 h 1256598"/>
                  <a:gd name="connsiteX13" fmla="*/ 870316 w 2014972"/>
                  <a:gd name="connsiteY13" fmla="*/ 207453 h 1256598"/>
                  <a:gd name="connsiteX14" fmla="*/ 725059 w 2014972"/>
                  <a:gd name="connsiteY14" fmla="*/ 54291 h 1256598"/>
                  <a:gd name="connsiteX15" fmla="*/ 748491 w 2014972"/>
                  <a:gd name="connsiteY15" fmla="*/ 45719 h 1256598"/>
                  <a:gd name="connsiteX16" fmla="*/ 861552 w 2014972"/>
                  <a:gd name="connsiteY16" fmla="*/ 42290 h 1256598"/>
                  <a:gd name="connsiteX17" fmla="*/ 1047576 w 2014972"/>
                  <a:gd name="connsiteY17" fmla="*/ 29812 h 1256598"/>
                  <a:gd name="connsiteX18" fmla="*/ 1407716 w 2014972"/>
                  <a:gd name="connsiteY18" fmla="*/ 6190 h 1256598"/>
                  <a:gd name="connsiteX19" fmla="*/ 1497156 w 2014972"/>
                  <a:gd name="connsiteY19" fmla="*/ 189 h 1256598"/>
                  <a:gd name="connsiteX20" fmla="*/ 1522397 w 2014972"/>
                  <a:gd name="connsiteY20" fmla="*/ 20097 h 1256598"/>
                  <a:gd name="connsiteX21" fmla="*/ 1753664 w 2014972"/>
                  <a:gd name="connsiteY21" fmla="*/ 555973 h 1256598"/>
                  <a:gd name="connsiteX22" fmla="*/ 2010363 w 2014972"/>
                  <a:gd name="connsiteY22" fmla="*/ 1149476 h 1256598"/>
                  <a:gd name="connsiteX23" fmla="*/ 1995409 w 2014972"/>
                  <a:gd name="connsiteY23" fmla="*/ 1174431 h 1256598"/>
                  <a:gd name="connsiteX24" fmla="*/ 1816148 w 2014972"/>
                  <a:gd name="connsiteY24" fmla="*/ 1179765 h 1256598"/>
                  <a:gd name="connsiteX25" fmla="*/ 1808718 w 2014972"/>
                  <a:gd name="connsiteY25" fmla="*/ 1152905 h 1256598"/>
                  <a:gd name="connsiteX26" fmla="*/ 1793574 w 2014972"/>
                  <a:gd name="connsiteY26" fmla="*/ 1092707 h 1256598"/>
                  <a:gd name="connsiteX27" fmla="*/ 1665939 w 2014972"/>
                  <a:gd name="connsiteY27" fmla="*/ 836865 h 1256598"/>
                  <a:gd name="connsiteX28" fmla="*/ 1654985 w 2014972"/>
                  <a:gd name="connsiteY28" fmla="*/ 821244 h 1256598"/>
                  <a:gd name="connsiteX29" fmla="*/ 1627934 w 2014972"/>
                  <a:gd name="connsiteY29" fmla="*/ 767809 h 1256598"/>
                  <a:gd name="connsiteX30" fmla="*/ 1505919 w 2014972"/>
                  <a:gd name="connsiteY30" fmla="*/ 460056 h 1256598"/>
                  <a:gd name="connsiteX31" fmla="*/ 1450769 w 2014972"/>
                  <a:gd name="connsiteY31" fmla="*/ 320610 h 1256598"/>
                  <a:gd name="connsiteX32" fmla="*/ 1440291 w 2014972"/>
                  <a:gd name="connsiteY32" fmla="*/ 305942 h 1256598"/>
                  <a:gd name="connsiteX33" fmla="*/ 1416765 w 2014972"/>
                  <a:gd name="connsiteY33" fmla="*/ 360044 h 1256598"/>
                  <a:gd name="connsiteX34" fmla="*/ 1313514 w 2014972"/>
                  <a:gd name="connsiteY34" fmla="*/ 623505 h 1256598"/>
                  <a:gd name="connsiteX35" fmla="*/ 1211787 w 2014972"/>
                  <a:gd name="connsiteY35" fmla="*/ 884967 h 1256598"/>
                  <a:gd name="connsiteX36" fmla="*/ 1179307 w 2014972"/>
                  <a:gd name="connsiteY36" fmla="*/ 972406 h 1256598"/>
                  <a:gd name="connsiteX37" fmla="*/ 1162066 w 2014972"/>
                  <a:gd name="connsiteY37" fmla="*/ 991170 h 1256598"/>
                  <a:gd name="connsiteX38" fmla="*/ 1040623 w 2014972"/>
                  <a:gd name="connsiteY38" fmla="*/ 1198244 h 1256598"/>
                  <a:gd name="connsiteX39" fmla="*/ 989378 w 2014972"/>
                  <a:gd name="connsiteY39" fmla="*/ 1227486 h 1256598"/>
                  <a:gd name="connsiteX40" fmla="*/ 635905 w 2014972"/>
                  <a:gd name="connsiteY40" fmla="*/ 1237677 h 1256598"/>
                  <a:gd name="connsiteX41" fmla="*/ 306626 w 2014972"/>
                  <a:gd name="connsiteY41" fmla="*/ 1247679 h 1256598"/>
                  <a:gd name="connsiteX42" fmla="*/ 37926 w 2014972"/>
                  <a:gd name="connsiteY42" fmla="*/ 1256061 h 1256598"/>
                  <a:gd name="connsiteX43" fmla="*/ 1826 w 2014972"/>
                  <a:gd name="connsiteY43" fmla="*/ 1246631 h 1256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014972" h="1256598">
                    <a:moveTo>
                      <a:pt x="1826" y="1246631"/>
                    </a:moveTo>
                    <a:cubicBezTo>
                      <a:pt x="-6461" y="1204530"/>
                      <a:pt x="15256" y="1170050"/>
                      <a:pt x="30877" y="1134236"/>
                    </a:cubicBezTo>
                    <a:cubicBezTo>
                      <a:pt x="95266" y="986884"/>
                      <a:pt x="160131" y="839818"/>
                      <a:pt x="224520" y="692562"/>
                    </a:cubicBezTo>
                    <a:cubicBezTo>
                      <a:pt x="276622" y="573309"/>
                      <a:pt x="328248" y="453865"/>
                      <a:pt x="380349" y="334707"/>
                    </a:cubicBezTo>
                    <a:cubicBezTo>
                      <a:pt x="410734" y="265270"/>
                      <a:pt x="441690" y="196119"/>
                      <a:pt x="473218" y="125062"/>
                    </a:cubicBezTo>
                    <a:cubicBezTo>
                      <a:pt x="495411" y="149541"/>
                      <a:pt x="502746" y="179640"/>
                      <a:pt x="513223" y="207263"/>
                    </a:cubicBezTo>
                    <a:cubicBezTo>
                      <a:pt x="549037" y="301560"/>
                      <a:pt x="583422" y="396429"/>
                      <a:pt x="616855" y="491584"/>
                    </a:cubicBezTo>
                    <a:cubicBezTo>
                      <a:pt x="664956" y="628744"/>
                      <a:pt x="711724" y="766476"/>
                      <a:pt x="759063" y="903921"/>
                    </a:cubicBezTo>
                    <a:cubicBezTo>
                      <a:pt x="760397" y="907731"/>
                      <a:pt x="762588" y="911160"/>
                      <a:pt x="764112" y="914875"/>
                    </a:cubicBezTo>
                    <a:cubicBezTo>
                      <a:pt x="780876" y="956023"/>
                      <a:pt x="780590" y="955642"/>
                      <a:pt x="815547" y="925638"/>
                    </a:cubicBezTo>
                    <a:cubicBezTo>
                      <a:pt x="926037" y="830960"/>
                      <a:pt x="1036908" y="736662"/>
                      <a:pt x="1147588" y="642174"/>
                    </a:cubicBezTo>
                    <a:cubicBezTo>
                      <a:pt x="1172448" y="620934"/>
                      <a:pt x="1197023" y="599407"/>
                      <a:pt x="1222264" y="578547"/>
                    </a:cubicBezTo>
                    <a:cubicBezTo>
                      <a:pt x="1233980" y="568832"/>
                      <a:pt x="1235599" y="561402"/>
                      <a:pt x="1223598" y="549877"/>
                    </a:cubicBezTo>
                    <a:cubicBezTo>
                      <a:pt x="1105488" y="436149"/>
                      <a:pt x="987092" y="322611"/>
                      <a:pt x="870316" y="207453"/>
                    </a:cubicBezTo>
                    <a:cubicBezTo>
                      <a:pt x="820214" y="158114"/>
                      <a:pt x="773732" y="105250"/>
                      <a:pt x="725059" y="54291"/>
                    </a:cubicBezTo>
                    <a:cubicBezTo>
                      <a:pt x="727821" y="51624"/>
                      <a:pt x="737156" y="46481"/>
                      <a:pt x="748491" y="45719"/>
                    </a:cubicBezTo>
                    <a:cubicBezTo>
                      <a:pt x="786400" y="53053"/>
                      <a:pt x="823834" y="43433"/>
                      <a:pt x="861552" y="42290"/>
                    </a:cubicBezTo>
                    <a:cubicBezTo>
                      <a:pt x="923655" y="40290"/>
                      <a:pt x="985568" y="33908"/>
                      <a:pt x="1047576" y="29812"/>
                    </a:cubicBezTo>
                    <a:cubicBezTo>
                      <a:pt x="1167591" y="21811"/>
                      <a:pt x="1287701" y="14096"/>
                      <a:pt x="1407716" y="6190"/>
                    </a:cubicBezTo>
                    <a:cubicBezTo>
                      <a:pt x="1437529" y="4285"/>
                      <a:pt x="1467438" y="3333"/>
                      <a:pt x="1497156" y="189"/>
                    </a:cubicBezTo>
                    <a:cubicBezTo>
                      <a:pt x="1513729" y="-1525"/>
                      <a:pt x="1517444" y="8667"/>
                      <a:pt x="1522397" y="20097"/>
                    </a:cubicBezTo>
                    <a:cubicBezTo>
                      <a:pt x="1599359" y="198786"/>
                      <a:pt x="1676511" y="377379"/>
                      <a:pt x="1753664" y="555973"/>
                    </a:cubicBezTo>
                    <a:cubicBezTo>
                      <a:pt x="1839103" y="753903"/>
                      <a:pt x="1924352" y="951832"/>
                      <a:pt x="2010363" y="1149476"/>
                    </a:cubicBezTo>
                    <a:cubicBezTo>
                      <a:pt x="2018554" y="1168240"/>
                      <a:pt x="2017125" y="1174146"/>
                      <a:pt x="1995409" y="1174431"/>
                    </a:cubicBezTo>
                    <a:cubicBezTo>
                      <a:pt x="1935687" y="1175289"/>
                      <a:pt x="1875869" y="1177860"/>
                      <a:pt x="1816148" y="1179765"/>
                    </a:cubicBezTo>
                    <a:cubicBezTo>
                      <a:pt x="1807290" y="1172622"/>
                      <a:pt x="1808242" y="1162335"/>
                      <a:pt x="1808718" y="1152905"/>
                    </a:cubicBezTo>
                    <a:cubicBezTo>
                      <a:pt x="1809861" y="1131093"/>
                      <a:pt x="1803289" y="1111852"/>
                      <a:pt x="1793574" y="1092707"/>
                    </a:cubicBezTo>
                    <a:cubicBezTo>
                      <a:pt x="1750616" y="1007649"/>
                      <a:pt x="1707658" y="922590"/>
                      <a:pt x="1665939" y="836865"/>
                    </a:cubicBezTo>
                    <a:cubicBezTo>
                      <a:pt x="1663081" y="831055"/>
                      <a:pt x="1660891" y="824864"/>
                      <a:pt x="1654985" y="821244"/>
                    </a:cubicBezTo>
                    <a:cubicBezTo>
                      <a:pt x="1639745" y="806576"/>
                      <a:pt x="1634697" y="786383"/>
                      <a:pt x="1627934" y="767809"/>
                    </a:cubicBezTo>
                    <a:cubicBezTo>
                      <a:pt x="1590596" y="663891"/>
                      <a:pt x="1549353" y="561498"/>
                      <a:pt x="1505919" y="460056"/>
                    </a:cubicBezTo>
                    <a:cubicBezTo>
                      <a:pt x="1486297" y="414146"/>
                      <a:pt x="1472105" y="365949"/>
                      <a:pt x="1450769" y="320610"/>
                    </a:cubicBezTo>
                    <a:cubicBezTo>
                      <a:pt x="1448483" y="315657"/>
                      <a:pt x="1447911" y="309466"/>
                      <a:pt x="1440291" y="305942"/>
                    </a:cubicBezTo>
                    <a:cubicBezTo>
                      <a:pt x="1432385" y="324039"/>
                      <a:pt x="1423337" y="341565"/>
                      <a:pt x="1416765" y="360044"/>
                    </a:cubicBezTo>
                    <a:cubicBezTo>
                      <a:pt x="1385142" y="448912"/>
                      <a:pt x="1347994" y="535685"/>
                      <a:pt x="1313514" y="623505"/>
                    </a:cubicBezTo>
                    <a:cubicBezTo>
                      <a:pt x="1279414" y="710564"/>
                      <a:pt x="1243505" y="796956"/>
                      <a:pt x="1211787" y="884967"/>
                    </a:cubicBezTo>
                    <a:cubicBezTo>
                      <a:pt x="1201309" y="914113"/>
                      <a:pt x="1195023" y="945069"/>
                      <a:pt x="1179307" y="972406"/>
                    </a:cubicBezTo>
                    <a:cubicBezTo>
                      <a:pt x="1168734" y="974216"/>
                      <a:pt x="1166448" y="983836"/>
                      <a:pt x="1162066" y="991170"/>
                    </a:cubicBezTo>
                    <a:cubicBezTo>
                      <a:pt x="1121109" y="1059941"/>
                      <a:pt x="1081294" y="1129283"/>
                      <a:pt x="1040623" y="1198244"/>
                    </a:cubicBezTo>
                    <a:cubicBezTo>
                      <a:pt x="1028526" y="1218818"/>
                      <a:pt x="1012714" y="1226628"/>
                      <a:pt x="989378" y="1227486"/>
                    </a:cubicBezTo>
                    <a:cubicBezTo>
                      <a:pt x="871554" y="1231962"/>
                      <a:pt x="753729" y="1234439"/>
                      <a:pt x="635905" y="1237677"/>
                    </a:cubicBezTo>
                    <a:cubicBezTo>
                      <a:pt x="526177" y="1240725"/>
                      <a:pt x="416354" y="1243107"/>
                      <a:pt x="306626" y="1247679"/>
                    </a:cubicBezTo>
                    <a:cubicBezTo>
                      <a:pt x="217091" y="1251489"/>
                      <a:pt x="127461" y="1250155"/>
                      <a:pt x="37926" y="1256061"/>
                    </a:cubicBezTo>
                    <a:cubicBezTo>
                      <a:pt x="25353" y="1256918"/>
                      <a:pt x="11637" y="1258251"/>
                      <a:pt x="1826" y="1246631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501">
                <a:extLst>
                  <a:ext uri="{FF2B5EF4-FFF2-40B4-BE49-F238E27FC236}">
                    <a16:creationId xmlns:a16="http://schemas.microsoft.com/office/drawing/2014/main" id="{7AA3A9A4-71B8-48E0-80A9-56B8D1B96827}"/>
                  </a:ext>
                </a:extLst>
              </p:cNvPr>
              <p:cNvSpPr/>
              <p:nvPr/>
            </p:nvSpPr>
            <p:spPr>
              <a:xfrm>
                <a:off x="5976799" y="3842694"/>
                <a:ext cx="339501" cy="366412"/>
              </a:xfrm>
              <a:custGeom>
                <a:avLst/>
                <a:gdLst>
                  <a:gd name="connsiteX0" fmla="*/ 1072039 w 1100804"/>
                  <a:gd name="connsiteY0" fmla="*/ 0 h 1188058"/>
                  <a:gd name="connsiteX1" fmla="*/ 879062 w 1100804"/>
                  <a:gd name="connsiteY1" fmla="*/ 95536 h 1188058"/>
                  <a:gd name="connsiteX2" fmla="*/ 677608 w 1100804"/>
                  <a:gd name="connsiteY2" fmla="*/ 195167 h 1188058"/>
                  <a:gd name="connsiteX3" fmla="*/ 587026 w 1100804"/>
                  <a:gd name="connsiteY3" fmla="*/ 238887 h 1188058"/>
                  <a:gd name="connsiteX4" fmla="*/ 568452 w 1100804"/>
                  <a:gd name="connsiteY4" fmla="*/ 272987 h 1188058"/>
                  <a:gd name="connsiteX5" fmla="*/ 604075 w 1100804"/>
                  <a:gd name="connsiteY5" fmla="*/ 462439 h 1188058"/>
                  <a:gd name="connsiteX6" fmla="*/ 626364 w 1100804"/>
                  <a:gd name="connsiteY6" fmla="*/ 590836 h 1188058"/>
                  <a:gd name="connsiteX7" fmla="*/ 646366 w 1100804"/>
                  <a:gd name="connsiteY7" fmla="*/ 702088 h 1188058"/>
                  <a:gd name="connsiteX8" fmla="*/ 664178 w 1100804"/>
                  <a:gd name="connsiteY8" fmla="*/ 704945 h 1188058"/>
                  <a:gd name="connsiteX9" fmla="*/ 801433 w 1100804"/>
                  <a:gd name="connsiteY9" fmla="*/ 592265 h 1188058"/>
                  <a:gd name="connsiteX10" fmla="*/ 1100804 w 1100804"/>
                  <a:gd name="connsiteY10" fmla="*/ 349187 h 1188058"/>
                  <a:gd name="connsiteX11" fmla="*/ 1068705 w 1100804"/>
                  <a:gd name="connsiteY11" fmla="*/ 403193 h 1188058"/>
                  <a:gd name="connsiteX12" fmla="*/ 725614 w 1100804"/>
                  <a:gd name="connsiteY12" fmla="*/ 888587 h 1188058"/>
                  <a:gd name="connsiteX13" fmla="*/ 570071 w 1100804"/>
                  <a:gd name="connsiteY13" fmla="*/ 1107186 h 1188058"/>
                  <a:gd name="connsiteX14" fmla="*/ 558451 w 1100804"/>
                  <a:gd name="connsiteY14" fmla="*/ 1164908 h 1188058"/>
                  <a:gd name="connsiteX15" fmla="*/ 525113 w 1100804"/>
                  <a:gd name="connsiteY15" fmla="*/ 1175290 h 1188058"/>
                  <a:gd name="connsiteX16" fmla="*/ 297656 w 1100804"/>
                  <a:gd name="connsiteY16" fmla="*/ 1180814 h 1188058"/>
                  <a:gd name="connsiteX17" fmla="*/ 208407 w 1100804"/>
                  <a:gd name="connsiteY17" fmla="*/ 1186910 h 1188058"/>
                  <a:gd name="connsiteX18" fmla="*/ 190119 w 1100804"/>
                  <a:gd name="connsiteY18" fmla="*/ 1184815 h 1188058"/>
                  <a:gd name="connsiteX19" fmla="*/ 0 w 1100804"/>
                  <a:gd name="connsiteY19" fmla="*/ 1184815 h 1188058"/>
                  <a:gd name="connsiteX20" fmla="*/ 41529 w 1100804"/>
                  <a:gd name="connsiteY20" fmla="*/ 1086231 h 1188058"/>
                  <a:gd name="connsiteX21" fmla="*/ 470535 w 1100804"/>
                  <a:gd name="connsiteY21" fmla="*/ 76581 h 1188058"/>
                  <a:gd name="connsiteX22" fmla="*/ 528161 w 1100804"/>
                  <a:gd name="connsiteY22" fmla="*/ 33242 h 1188058"/>
                  <a:gd name="connsiteX23" fmla="*/ 898017 w 1100804"/>
                  <a:gd name="connsiteY23" fmla="*/ 10573 h 1188058"/>
                  <a:gd name="connsiteX24" fmla="*/ 1072039 w 1100804"/>
                  <a:gd name="connsiteY24" fmla="*/ 0 h 1188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00804" h="1188058">
                    <a:moveTo>
                      <a:pt x="1072039" y="0"/>
                    </a:moveTo>
                    <a:cubicBezTo>
                      <a:pt x="1009555" y="35624"/>
                      <a:pt x="944023" y="64960"/>
                      <a:pt x="879062" y="95536"/>
                    </a:cubicBezTo>
                    <a:cubicBezTo>
                      <a:pt x="811244" y="127349"/>
                      <a:pt x="744760" y="161925"/>
                      <a:pt x="677608" y="195167"/>
                    </a:cubicBezTo>
                    <a:cubicBezTo>
                      <a:pt x="647605" y="210026"/>
                      <a:pt x="617601" y="225076"/>
                      <a:pt x="587026" y="238887"/>
                    </a:cubicBezTo>
                    <a:cubicBezTo>
                      <a:pt x="571309" y="246031"/>
                      <a:pt x="565213" y="256223"/>
                      <a:pt x="568452" y="272987"/>
                    </a:cubicBezTo>
                    <a:cubicBezTo>
                      <a:pt x="580454" y="336137"/>
                      <a:pt x="592455" y="399193"/>
                      <a:pt x="604075" y="462439"/>
                    </a:cubicBezTo>
                    <a:cubicBezTo>
                      <a:pt x="611886" y="505111"/>
                      <a:pt x="618839" y="548069"/>
                      <a:pt x="626364" y="590836"/>
                    </a:cubicBezTo>
                    <a:cubicBezTo>
                      <a:pt x="632936" y="627983"/>
                      <a:pt x="639794" y="665036"/>
                      <a:pt x="646366" y="702088"/>
                    </a:cubicBezTo>
                    <a:cubicBezTo>
                      <a:pt x="649605" y="720090"/>
                      <a:pt x="658082" y="709898"/>
                      <a:pt x="664178" y="704945"/>
                    </a:cubicBezTo>
                    <a:cubicBezTo>
                      <a:pt x="710089" y="667607"/>
                      <a:pt x="755713" y="629793"/>
                      <a:pt x="801433" y="592265"/>
                    </a:cubicBezTo>
                    <a:cubicBezTo>
                      <a:pt x="900589" y="510826"/>
                      <a:pt x="999839" y="429292"/>
                      <a:pt x="1100804" y="349187"/>
                    </a:cubicBezTo>
                    <a:cubicBezTo>
                      <a:pt x="1095756" y="370713"/>
                      <a:pt x="1080611" y="386239"/>
                      <a:pt x="1068705" y="403193"/>
                    </a:cubicBezTo>
                    <a:cubicBezTo>
                      <a:pt x="954786" y="565309"/>
                      <a:pt x="840105" y="726853"/>
                      <a:pt x="725614" y="888587"/>
                    </a:cubicBezTo>
                    <a:cubicBezTo>
                      <a:pt x="673989" y="961549"/>
                      <a:pt x="622935" y="1035082"/>
                      <a:pt x="570071" y="1107186"/>
                    </a:cubicBezTo>
                    <a:cubicBezTo>
                      <a:pt x="556355" y="1125855"/>
                      <a:pt x="560451" y="1145286"/>
                      <a:pt x="558451" y="1164908"/>
                    </a:cubicBezTo>
                    <a:cubicBezTo>
                      <a:pt x="549688" y="1175861"/>
                      <a:pt x="537115" y="1174909"/>
                      <a:pt x="525113" y="1175290"/>
                    </a:cubicBezTo>
                    <a:cubicBezTo>
                      <a:pt x="449294" y="1177195"/>
                      <a:pt x="373571" y="1181862"/>
                      <a:pt x="297656" y="1180814"/>
                    </a:cubicBezTo>
                    <a:cubicBezTo>
                      <a:pt x="267938" y="1180433"/>
                      <a:pt x="238220" y="1185482"/>
                      <a:pt x="208407" y="1186910"/>
                    </a:cubicBezTo>
                    <a:cubicBezTo>
                      <a:pt x="202216" y="1187196"/>
                      <a:pt x="195643" y="1190339"/>
                      <a:pt x="190119" y="1184815"/>
                    </a:cubicBezTo>
                    <a:cubicBezTo>
                      <a:pt x="127254" y="1184815"/>
                      <a:pt x="64294" y="1184815"/>
                      <a:pt x="0" y="1184815"/>
                    </a:cubicBezTo>
                    <a:cubicBezTo>
                      <a:pt x="12954" y="1154049"/>
                      <a:pt x="27146" y="1120045"/>
                      <a:pt x="41529" y="1086231"/>
                    </a:cubicBezTo>
                    <a:cubicBezTo>
                      <a:pt x="184690" y="749713"/>
                      <a:pt x="328136" y="413385"/>
                      <a:pt x="470535" y="76581"/>
                    </a:cubicBezTo>
                    <a:cubicBezTo>
                      <a:pt x="482251" y="48958"/>
                      <a:pt x="494062" y="34671"/>
                      <a:pt x="528161" y="33242"/>
                    </a:cubicBezTo>
                    <a:cubicBezTo>
                      <a:pt x="651510" y="28385"/>
                      <a:pt x="774763" y="18479"/>
                      <a:pt x="898017" y="10573"/>
                    </a:cubicBezTo>
                    <a:cubicBezTo>
                      <a:pt x="955929" y="6858"/>
                      <a:pt x="1013936" y="3524"/>
                      <a:pt x="1072039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502">
                <a:extLst>
                  <a:ext uri="{FF2B5EF4-FFF2-40B4-BE49-F238E27FC236}">
                    <a16:creationId xmlns:a16="http://schemas.microsoft.com/office/drawing/2014/main" id="{76C2B474-49BF-4713-9317-7CE89BB72AD2}"/>
                  </a:ext>
                </a:extLst>
              </p:cNvPr>
              <p:cNvSpPr/>
              <p:nvPr/>
            </p:nvSpPr>
            <p:spPr>
              <a:xfrm>
                <a:off x="6035434" y="4201936"/>
                <a:ext cx="128609" cy="245487"/>
              </a:xfrm>
              <a:custGeom>
                <a:avLst/>
                <a:gdLst>
                  <a:gd name="connsiteX0" fmla="*/ 0 w 417004"/>
                  <a:gd name="connsiteY0" fmla="*/ 19812 h 795969"/>
                  <a:gd name="connsiteX1" fmla="*/ 100870 w 417004"/>
                  <a:gd name="connsiteY1" fmla="*/ 7906 h 795969"/>
                  <a:gd name="connsiteX2" fmla="*/ 368332 w 417004"/>
                  <a:gd name="connsiteY2" fmla="*/ 0 h 795969"/>
                  <a:gd name="connsiteX3" fmla="*/ 381953 w 417004"/>
                  <a:gd name="connsiteY3" fmla="*/ 188214 h 795969"/>
                  <a:gd name="connsiteX4" fmla="*/ 416052 w 417004"/>
                  <a:gd name="connsiteY4" fmla="*/ 717518 h 795969"/>
                  <a:gd name="connsiteX5" fmla="*/ 417005 w 417004"/>
                  <a:gd name="connsiteY5" fmla="*/ 773240 h 795969"/>
                  <a:gd name="connsiteX6" fmla="*/ 228124 w 417004"/>
                  <a:gd name="connsiteY6" fmla="*/ 785051 h 795969"/>
                  <a:gd name="connsiteX7" fmla="*/ 79820 w 417004"/>
                  <a:gd name="connsiteY7" fmla="*/ 792575 h 795969"/>
                  <a:gd name="connsiteX8" fmla="*/ 65342 w 417004"/>
                  <a:gd name="connsiteY8" fmla="*/ 793528 h 795969"/>
                  <a:gd name="connsiteX9" fmla="*/ 19812 w 417004"/>
                  <a:gd name="connsiteY9" fmla="*/ 758095 h 795969"/>
                  <a:gd name="connsiteX10" fmla="*/ 19145 w 417004"/>
                  <a:gd name="connsiteY10" fmla="*/ 554736 h 795969"/>
                  <a:gd name="connsiteX11" fmla="*/ 18383 w 417004"/>
                  <a:gd name="connsiteY11" fmla="*/ 327660 h 795969"/>
                  <a:gd name="connsiteX12" fmla="*/ 19240 w 417004"/>
                  <a:gd name="connsiteY12" fmla="*/ 246507 h 795969"/>
                  <a:gd name="connsiteX13" fmla="*/ 9715 w 417004"/>
                  <a:gd name="connsiteY13" fmla="*/ 40957 h 795969"/>
                  <a:gd name="connsiteX14" fmla="*/ 0 w 417004"/>
                  <a:gd name="connsiteY14" fmla="*/ 19812 h 795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7004" h="795969">
                    <a:moveTo>
                      <a:pt x="0" y="19812"/>
                    </a:moveTo>
                    <a:cubicBezTo>
                      <a:pt x="31909" y="2381"/>
                      <a:pt x="67342" y="9715"/>
                      <a:pt x="100870" y="7906"/>
                    </a:cubicBezTo>
                    <a:cubicBezTo>
                      <a:pt x="189929" y="3048"/>
                      <a:pt x="279178" y="2381"/>
                      <a:pt x="368332" y="0"/>
                    </a:cubicBezTo>
                    <a:cubicBezTo>
                      <a:pt x="377285" y="62389"/>
                      <a:pt x="377666" y="125444"/>
                      <a:pt x="381953" y="188214"/>
                    </a:cubicBezTo>
                    <a:cubicBezTo>
                      <a:pt x="393859" y="364617"/>
                      <a:pt x="404908" y="541020"/>
                      <a:pt x="416052" y="717518"/>
                    </a:cubicBezTo>
                    <a:cubicBezTo>
                      <a:pt x="417195" y="735997"/>
                      <a:pt x="416719" y="754666"/>
                      <a:pt x="417005" y="773240"/>
                    </a:cubicBezTo>
                    <a:cubicBezTo>
                      <a:pt x="354425" y="785336"/>
                      <a:pt x="290036" y="775907"/>
                      <a:pt x="228124" y="785051"/>
                    </a:cubicBezTo>
                    <a:cubicBezTo>
                      <a:pt x="178213" y="792385"/>
                      <a:pt x="129064" y="788765"/>
                      <a:pt x="79820" y="792575"/>
                    </a:cubicBezTo>
                    <a:cubicBezTo>
                      <a:pt x="74962" y="792956"/>
                      <a:pt x="69913" y="792290"/>
                      <a:pt x="65342" y="793528"/>
                    </a:cubicBezTo>
                    <a:cubicBezTo>
                      <a:pt x="35528" y="801529"/>
                      <a:pt x="20003" y="789908"/>
                      <a:pt x="19812" y="758095"/>
                    </a:cubicBezTo>
                    <a:cubicBezTo>
                      <a:pt x="19336" y="690277"/>
                      <a:pt x="19336" y="622459"/>
                      <a:pt x="19145" y="554736"/>
                    </a:cubicBezTo>
                    <a:cubicBezTo>
                      <a:pt x="19240" y="479012"/>
                      <a:pt x="21050" y="403193"/>
                      <a:pt x="18383" y="327660"/>
                    </a:cubicBezTo>
                    <a:cubicBezTo>
                      <a:pt x="17431" y="300418"/>
                      <a:pt x="17336" y="273558"/>
                      <a:pt x="19240" y="246507"/>
                    </a:cubicBezTo>
                    <a:cubicBezTo>
                      <a:pt x="24289" y="177641"/>
                      <a:pt x="2762" y="109918"/>
                      <a:pt x="9715" y="40957"/>
                    </a:cubicBezTo>
                    <a:cubicBezTo>
                      <a:pt x="10763" y="31528"/>
                      <a:pt x="4667" y="26194"/>
                      <a:pt x="0" y="1981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503">
                <a:extLst>
                  <a:ext uri="{FF2B5EF4-FFF2-40B4-BE49-F238E27FC236}">
                    <a16:creationId xmlns:a16="http://schemas.microsoft.com/office/drawing/2014/main" id="{819F9CD7-4097-457C-A098-58DFC2633E97}"/>
                  </a:ext>
                </a:extLst>
              </p:cNvPr>
              <p:cNvSpPr/>
              <p:nvPr/>
            </p:nvSpPr>
            <p:spPr>
              <a:xfrm>
                <a:off x="6802902" y="4065413"/>
                <a:ext cx="58698" cy="333487"/>
              </a:xfrm>
              <a:custGeom>
                <a:avLst/>
                <a:gdLst>
                  <a:gd name="connsiteX0" fmla="*/ 3768 w 190324"/>
                  <a:gd name="connsiteY0" fmla="*/ 992 h 1081301"/>
                  <a:gd name="connsiteX1" fmla="*/ 14246 w 190324"/>
                  <a:gd name="connsiteY1" fmla="*/ 9945 h 1081301"/>
                  <a:gd name="connsiteX2" fmla="*/ 154835 w 190324"/>
                  <a:gd name="connsiteY2" fmla="*/ 292743 h 1081301"/>
                  <a:gd name="connsiteX3" fmla="*/ 161122 w 190324"/>
                  <a:gd name="connsiteY3" fmla="*/ 361608 h 1081301"/>
                  <a:gd name="connsiteX4" fmla="*/ 179790 w 190324"/>
                  <a:gd name="connsiteY4" fmla="*/ 686887 h 1081301"/>
                  <a:gd name="connsiteX5" fmla="*/ 180362 w 190324"/>
                  <a:gd name="connsiteY5" fmla="*/ 715938 h 1081301"/>
                  <a:gd name="connsiteX6" fmla="*/ 181695 w 190324"/>
                  <a:gd name="connsiteY6" fmla="*/ 812522 h 1081301"/>
                  <a:gd name="connsiteX7" fmla="*/ 189792 w 190324"/>
                  <a:gd name="connsiteY7" fmla="*/ 1014357 h 1081301"/>
                  <a:gd name="connsiteX8" fmla="*/ 144072 w 190324"/>
                  <a:gd name="connsiteY8" fmla="*/ 1070173 h 1081301"/>
                  <a:gd name="connsiteX9" fmla="*/ 61490 w 190324"/>
                  <a:gd name="connsiteY9" fmla="*/ 1081032 h 1081301"/>
                  <a:gd name="connsiteX10" fmla="*/ 44440 w 190324"/>
                  <a:gd name="connsiteY10" fmla="*/ 1064458 h 1081301"/>
                  <a:gd name="connsiteX11" fmla="*/ 43869 w 190324"/>
                  <a:gd name="connsiteY11" fmla="*/ 1006356 h 1081301"/>
                  <a:gd name="connsiteX12" fmla="*/ 39392 w 190324"/>
                  <a:gd name="connsiteY12" fmla="*/ 983591 h 1081301"/>
                  <a:gd name="connsiteX13" fmla="*/ 32915 w 190324"/>
                  <a:gd name="connsiteY13" fmla="*/ 972161 h 1081301"/>
                  <a:gd name="connsiteX14" fmla="*/ 27581 w 190324"/>
                  <a:gd name="connsiteY14" fmla="*/ 902152 h 1081301"/>
                  <a:gd name="connsiteX15" fmla="*/ 25581 w 190324"/>
                  <a:gd name="connsiteY15" fmla="*/ 875577 h 1081301"/>
                  <a:gd name="connsiteX16" fmla="*/ 19580 w 190324"/>
                  <a:gd name="connsiteY16" fmla="*/ 643358 h 1081301"/>
                  <a:gd name="connsiteX17" fmla="*/ 9960 w 190324"/>
                  <a:gd name="connsiteY17" fmla="*/ 314460 h 1081301"/>
                  <a:gd name="connsiteX18" fmla="*/ 720 w 190324"/>
                  <a:gd name="connsiteY18" fmla="*/ 24328 h 1081301"/>
                  <a:gd name="connsiteX19" fmla="*/ 3768 w 190324"/>
                  <a:gd name="connsiteY19" fmla="*/ 992 h 108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0324" h="1081301">
                    <a:moveTo>
                      <a:pt x="3768" y="992"/>
                    </a:moveTo>
                    <a:cubicBezTo>
                      <a:pt x="13008" y="-3009"/>
                      <a:pt x="12341" y="6135"/>
                      <a:pt x="14246" y="9945"/>
                    </a:cubicBezTo>
                    <a:cubicBezTo>
                      <a:pt x="61299" y="104147"/>
                      <a:pt x="108067" y="198445"/>
                      <a:pt x="154835" y="292743"/>
                    </a:cubicBezTo>
                    <a:cubicBezTo>
                      <a:pt x="165789" y="314840"/>
                      <a:pt x="158836" y="338653"/>
                      <a:pt x="161122" y="361608"/>
                    </a:cubicBezTo>
                    <a:cubicBezTo>
                      <a:pt x="167789" y="470003"/>
                      <a:pt x="167027" y="578873"/>
                      <a:pt x="179790" y="686887"/>
                    </a:cubicBezTo>
                    <a:cubicBezTo>
                      <a:pt x="180934" y="696507"/>
                      <a:pt x="180267" y="706223"/>
                      <a:pt x="180362" y="715938"/>
                    </a:cubicBezTo>
                    <a:cubicBezTo>
                      <a:pt x="180457" y="748228"/>
                      <a:pt x="174933" y="781756"/>
                      <a:pt x="181695" y="812522"/>
                    </a:cubicBezTo>
                    <a:cubicBezTo>
                      <a:pt x="196459" y="879768"/>
                      <a:pt x="186839" y="947205"/>
                      <a:pt x="189792" y="1014357"/>
                    </a:cubicBezTo>
                    <a:cubicBezTo>
                      <a:pt x="191887" y="1061124"/>
                      <a:pt x="189887" y="1059791"/>
                      <a:pt x="144072" y="1070173"/>
                    </a:cubicBezTo>
                    <a:cubicBezTo>
                      <a:pt x="116640" y="1076364"/>
                      <a:pt x="89208" y="1078365"/>
                      <a:pt x="61490" y="1081032"/>
                    </a:cubicBezTo>
                    <a:cubicBezTo>
                      <a:pt x="44440" y="1082746"/>
                      <a:pt x="44345" y="1076174"/>
                      <a:pt x="44440" y="1064458"/>
                    </a:cubicBezTo>
                    <a:cubicBezTo>
                      <a:pt x="44536" y="1045122"/>
                      <a:pt x="44440" y="1025691"/>
                      <a:pt x="43869" y="1006356"/>
                    </a:cubicBezTo>
                    <a:cubicBezTo>
                      <a:pt x="43678" y="998640"/>
                      <a:pt x="46822" y="989973"/>
                      <a:pt x="39392" y="983591"/>
                    </a:cubicBezTo>
                    <a:cubicBezTo>
                      <a:pt x="35678" y="980638"/>
                      <a:pt x="33772" y="976733"/>
                      <a:pt x="32915" y="972161"/>
                    </a:cubicBezTo>
                    <a:cubicBezTo>
                      <a:pt x="31296" y="948825"/>
                      <a:pt x="35392" y="925012"/>
                      <a:pt x="27581" y="902152"/>
                    </a:cubicBezTo>
                    <a:cubicBezTo>
                      <a:pt x="25867" y="893389"/>
                      <a:pt x="25295" y="884436"/>
                      <a:pt x="25581" y="875577"/>
                    </a:cubicBezTo>
                    <a:cubicBezTo>
                      <a:pt x="28343" y="798044"/>
                      <a:pt x="21771" y="720701"/>
                      <a:pt x="19580" y="643358"/>
                    </a:cubicBezTo>
                    <a:cubicBezTo>
                      <a:pt x="16532" y="533725"/>
                      <a:pt x="15103" y="423997"/>
                      <a:pt x="9960" y="314460"/>
                    </a:cubicBezTo>
                    <a:cubicBezTo>
                      <a:pt x="5388" y="217781"/>
                      <a:pt x="6436" y="120911"/>
                      <a:pt x="720" y="24328"/>
                    </a:cubicBezTo>
                    <a:cubicBezTo>
                      <a:pt x="149" y="16422"/>
                      <a:pt x="-1565" y="8231"/>
                      <a:pt x="3768" y="99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505">
                <a:extLst>
                  <a:ext uri="{FF2B5EF4-FFF2-40B4-BE49-F238E27FC236}">
                    <a16:creationId xmlns:a16="http://schemas.microsoft.com/office/drawing/2014/main" id="{6A28713C-D151-4282-A472-2157907ACC5D}"/>
                  </a:ext>
                </a:extLst>
              </p:cNvPr>
              <p:cNvSpPr/>
              <p:nvPr/>
            </p:nvSpPr>
            <p:spPr>
              <a:xfrm>
                <a:off x="6279551" y="4107991"/>
                <a:ext cx="390256" cy="326316"/>
              </a:xfrm>
              <a:custGeom>
                <a:avLst/>
                <a:gdLst>
                  <a:gd name="connsiteX0" fmla="*/ 43720 w 1265370"/>
                  <a:gd name="connsiteY0" fmla="*/ 290322 h 1058050"/>
                  <a:gd name="connsiteX1" fmla="*/ 310039 w 1265370"/>
                  <a:gd name="connsiteY1" fmla="*/ 285369 h 1058050"/>
                  <a:gd name="connsiteX2" fmla="*/ 619887 w 1265370"/>
                  <a:gd name="connsiteY2" fmla="*/ 276320 h 1058050"/>
                  <a:gd name="connsiteX3" fmla="*/ 1041082 w 1265370"/>
                  <a:gd name="connsiteY3" fmla="*/ 263081 h 1058050"/>
                  <a:gd name="connsiteX4" fmla="*/ 1071182 w 1265370"/>
                  <a:gd name="connsiteY4" fmla="*/ 244697 h 1058050"/>
                  <a:gd name="connsiteX5" fmla="*/ 1214247 w 1265370"/>
                  <a:gd name="connsiteY5" fmla="*/ 0 h 1058050"/>
                  <a:gd name="connsiteX6" fmla="*/ 1220534 w 1265370"/>
                  <a:gd name="connsiteY6" fmla="*/ 13716 h 1058050"/>
                  <a:gd name="connsiteX7" fmla="*/ 1231202 w 1265370"/>
                  <a:gd name="connsiteY7" fmla="*/ 46673 h 1058050"/>
                  <a:gd name="connsiteX8" fmla="*/ 1241774 w 1265370"/>
                  <a:gd name="connsiteY8" fmla="*/ 324517 h 1058050"/>
                  <a:gd name="connsiteX9" fmla="*/ 1256633 w 1265370"/>
                  <a:gd name="connsiteY9" fmla="*/ 708660 h 1058050"/>
                  <a:gd name="connsiteX10" fmla="*/ 1265301 w 1265370"/>
                  <a:gd name="connsiteY10" fmla="*/ 933259 h 1058050"/>
                  <a:gd name="connsiteX11" fmla="*/ 1256919 w 1265370"/>
                  <a:gd name="connsiteY11" fmla="*/ 969931 h 1058050"/>
                  <a:gd name="connsiteX12" fmla="*/ 1240536 w 1265370"/>
                  <a:gd name="connsiteY12" fmla="*/ 980980 h 1058050"/>
                  <a:gd name="connsiteX13" fmla="*/ 1080516 w 1265370"/>
                  <a:gd name="connsiteY13" fmla="*/ 991457 h 1058050"/>
                  <a:gd name="connsiteX14" fmla="*/ 874586 w 1265370"/>
                  <a:gd name="connsiteY14" fmla="*/ 1002316 h 1058050"/>
                  <a:gd name="connsiteX15" fmla="*/ 746093 w 1265370"/>
                  <a:gd name="connsiteY15" fmla="*/ 1011460 h 1058050"/>
                  <a:gd name="connsiteX16" fmla="*/ 600265 w 1265370"/>
                  <a:gd name="connsiteY16" fmla="*/ 1019651 h 1058050"/>
                  <a:gd name="connsiteX17" fmla="*/ 576358 w 1265370"/>
                  <a:gd name="connsiteY17" fmla="*/ 996791 h 1058050"/>
                  <a:gd name="connsiteX18" fmla="*/ 572262 w 1265370"/>
                  <a:gd name="connsiteY18" fmla="*/ 922877 h 1058050"/>
                  <a:gd name="connsiteX19" fmla="*/ 563308 w 1265370"/>
                  <a:gd name="connsiteY19" fmla="*/ 901256 h 1058050"/>
                  <a:gd name="connsiteX20" fmla="*/ 557879 w 1265370"/>
                  <a:gd name="connsiteY20" fmla="*/ 821531 h 1058050"/>
                  <a:gd name="connsiteX21" fmla="*/ 547116 w 1265370"/>
                  <a:gd name="connsiteY21" fmla="*/ 417195 h 1058050"/>
                  <a:gd name="connsiteX22" fmla="*/ 543211 w 1265370"/>
                  <a:gd name="connsiteY22" fmla="*/ 327755 h 1058050"/>
                  <a:gd name="connsiteX23" fmla="*/ 519017 w 1265370"/>
                  <a:gd name="connsiteY23" fmla="*/ 306515 h 1058050"/>
                  <a:gd name="connsiteX24" fmla="*/ 395573 w 1265370"/>
                  <a:gd name="connsiteY24" fmla="*/ 310039 h 1058050"/>
                  <a:gd name="connsiteX25" fmla="*/ 209169 w 1265370"/>
                  <a:gd name="connsiteY25" fmla="*/ 315944 h 1058050"/>
                  <a:gd name="connsiteX26" fmla="*/ 173927 w 1265370"/>
                  <a:gd name="connsiteY26" fmla="*/ 353282 h 1058050"/>
                  <a:gd name="connsiteX27" fmla="*/ 189166 w 1265370"/>
                  <a:gd name="connsiteY27" fmla="*/ 740378 h 1058050"/>
                  <a:gd name="connsiteX28" fmla="*/ 198120 w 1265370"/>
                  <a:gd name="connsiteY28" fmla="*/ 977456 h 1058050"/>
                  <a:gd name="connsiteX29" fmla="*/ 199834 w 1265370"/>
                  <a:gd name="connsiteY29" fmla="*/ 996696 h 1058050"/>
                  <a:gd name="connsiteX30" fmla="*/ 227076 w 1265370"/>
                  <a:gd name="connsiteY30" fmla="*/ 1019937 h 1058050"/>
                  <a:gd name="connsiteX31" fmla="*/ 275558 w 1265370"/>
                  <a:gd name="connsiteY31" fmla="*/ 1020032 h 1058050"/>
                  <a:gd name="connsiteX32" fmla="*/ 304990 w 1265370"/>
                  <a:gd name="connsiteY32" fmla="*/ 1028224 h 1058050"/>
                  <a:gd name="connsiteX33" fmla="*/ 374999 w 1265370"/>
                  <a:gd name="connsiteY33" fmla="*/ 1028224 h 1058050"/>
                  <a:gd name="connsiteX34" fmla="*/ 360521 w 1265370"/>
                  <a:gd name="connsiteY34" fmla="*/ 1038034 h 1058050"/>
                  <a:gd name="connsiteX35" fmla="*/ 280797 w 1265370"/>
                  <a:gd name="connsiteY35" fmla="*/ 1038606 h 1058050"/>
                  <a:gd name="connsiteX36" fmla="*/ 96774 w 1265370"/>
                  <a:gd name="connsiteY36" fmla="*/ 1050798 h 1058050"/>
                  <a:gd name="connsiteX37" fmla="*/ 24003 w 1265370"/>
                  <a:gd name="connsiteY37" fmla="*/ 1058037 h 1058050"/>
                  <a:gd name="connsiteX38" fmla="*/ 0 w 1265370"/>
                  <a:gd name="connsiteY38" fmla="*/ 1049750 h 1058050"/>
                  <a:gd name="connsiteX39" fmla="*/ 11525 w 1265370"/>
                  <a:gd name="connsiteY39" fmla="*/ 824770 h 1058050"/>
                  <a:gd name="connsiteX40" fmla="*/ 34576 w 1265370"/>
                  <a:gd name="connsiteY40" fmla="*/ 396431 h 1058050"/>
                  <a:gd name="connsiteX41" fmla="*/ 43720 w 1265370"/>
                  <a:gd name="connsiteY41" fmla="*/ 290322 h 1058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65370" h="1058050">
                    <a:moveTo>
                      <a:pt x="43720" y="290322"/>
                    </a:moveTo>
                    <a:cubicBezTo>
                      <a:pt x="132493" y="288703"/>
                      <a:pt x="221266" y="287560"/>
                      <a:pt x="310039" y="285369"/>
                    </a:cubicBezTo>
                    <a:cubicBezTo>
                      <a:pt x="413385" y="282797"/>
                      <a:pt x="516636" y="279559"/>
                      <a:pt x="619887" y="276320"/>
                    </a:cubicBezTo>
                    <a:cubicBezTo>
                      <a:pt x="760286" y="271939"/>
                      <a:pt x="900684" y="266986"/>
                      <a:pt x="1041082" y="263081"/>
                    </a:cubicBezTo>
                    <a:cubicBezTo>
                      <a:pt x="1055941" y="262700"/>
                      <a:pt x="1063943" y="257366"/>
                      <a:pt x="1071182" y="244697"/>
                    </a:cubicBezTo>
                    <a:cubicBezTo>
                      <a:pt x="1118330" y="162878"/>
                      <a:pt x="1166432" y="81629"/>
                      <a:pt x="1214247" y="0"/>
                    </a:cubicBezTo>
                    <a:cubicBezTo>
                      <a:pt x="1221486" y="2191"/>
                      <a:pt x="1216247" y="10192"/>
                      <a:pt x="1220534" y="13716"/>
                    </a:cubicBezTo>
                    <a:cubicBezTo>
                      <a:pt x="1232440" y="22003"/>
                      <a:pt x="1230726" y="34862"/>
                      <a:pt x="1231202" y="46673"/>
                    </a:cubicBezTo>
                    <a:cubicBezTo>
                      <a:pt x="1234535" y="139256"/>
                      <a:pt x="1237964" y="231934"/>
                      <a:pt x="1241774" y="324517"/>
                    </a:cubicBezTo>
                    <a:cubicBezTo>
                      <a:pt x="1247013" y="452533"/>
                      <a:pt x="1252823" y="580549"/>
                      <a:pt x="1256633" y="708660"/>
                    </a:cubicBezTo>
                    <a:cubicBezTo>
                      <a:pt x="1258824" y="783526"/>
                      <a:pt x="1266063" y="858298"/>
                      <a:pt x="1265301" y="933259"/>
                    </a:cubicBezTo>
                    <a:cubicBezTo>
                      <a:pt x="1265206" y="945928"/>
                      <a:pt x="1267016" y="959358"/>
                      <a:pt x="1256919" y="969931"/>
                    </a:cubicBezTo>
                    <a:cubicBezTo>
                      <a:pt x="1254728" y="978599"/>
                      <a:pt x="1248156" y="979265"/>
                      <a:pt x="1240536" y="980980"/>
                    </a:cubicBezTo>
                    <a:cubicBezTo>
                      <a:pt x="1187577" y="992600"/>
                      <a:pt x="1133380" y="985076"/>
                      <a:pt x="1080516" y="991457"/>
                    </a:cubicBezTo>
                    <a:cubicBezTo>
                      <a:pt x="1011745" y="999744"/>
                      <a:pt x="942404" y="993648"/>
                      <a:pt x="874586" y="1002316"/>
                    </a:cubicBezTo>
                    <a:cubicBezTo>
                      <a:pt x="831342" y="1007840"/>
                      <a:pt x="787336" y="1001744"/>
                      <a:pt x="746093" y="1011460"/>
                    </a:cubicBezTo>
                    <a:cubicBezTo>
                      <a:pt x="697135" y="1023080"/>
                      <a:pt x="648653" y="1015175"/>
                      <a:pt x="600265" y="1019651"/>
                    </a:cubicBezTo>
                    <a:cubicBezTo>
                      <a:pt x="582263" y="1021271"/>
                      <a:pt x="576548" y="1014889"/>
                      <a:pt x="576358" y="996791"/>
                    </a:cubicBezTo>
                    <a:cubicBezTo>
                      <a:pt x="576072" y="972217"/>
                      <a:pt x="581311" y="947071"/>
                      <a:pt x="572262" y="922877"/>
                    </a:cubicBezTo>
                    <a:cubicBezTo>
                      <a:pt x="565023" y="917448"/>
                      <a:pt x="563975" y="909257"/>
                      <a:pt x="563308" y="901256"/>
                    </a:cubicBezTo>
                    <a:cubicBezTo>
                      <a:pt x="560832" y="874776"/>
                      <a:pt x="557403" y="848392"/>
                      <a:pt x="557879" y="821531"/>
                    </a:cubicBezTo>
                    <a:cubicBezTo>
                      <a:pt x="560356" y="686657"/>
                      <a:pt x="545497" y="552164"/>
                      <a:pt x="547116" y="417195"/>
                    </a:cubicBezTo>
                    <a:cubicBezTo>
                      <a:pt x="547497" y="387572"/>
                      <a:pt x="542830" y="357664"/>
                      <a:pt x="543211" y="327755"/>
                    </a:cubicBezTo>
                    <a:cubicBezTo>
                      <a:pt x="543401" y="310515"/>
                      <a:pt x="534924" y="304038"/>
                      <a:pt x="519017" y="306515"/>
                    </a:cubicBezTo>
                    <a:cubicBezTo>
                      <a:pt x="477964" y="312992"/>
                      <a:pt x="436721" y="310039"/>
                      <a:pt x="395573" y="310039"/>
                    </a:cubicBezTo>
                    <a:cubicBezTo>
                      <a:pt x="333375" y="309944"/>
                      <a:pt x="271463" y="316802"/>
                      <a:pt x="209169" y="315944"/>
                    </a:cubicBezTo>
                    <a:cubicBezTo>
                      <a:pt x="176974" y="315468"/>
                      <a:pt x="172783" y="321659"/>
                      <a:pt x="173927" y="353282"/>
                    </a:cubicBezTo>
                    <a:cubicBezTo>
                      <a:pt x="178784" y="482346"/>
                      <a:pt x="185642" y="611219"/>
                      <a:pt x="189166" y="740378"/>
                    </a:cubicBezTo>
                    <a:cubicBezTo>
                      <a:pt x="191357" y="819341"/>
                      <a:pt x="198787" y="898303"/>
                      <a:pt x="198120" y="977456"/>
                    </a:cubicBezTo>
                    <a:cubicBezTo>
                      <a:pt x="198025" y="983933"/>
                      <a:pt x="199168" y="990314"/>
                      <a:pt x="199834" y="996696"/>
                    </a:cubicBezTo>
                    <a:cubicBezTo>
                      <a:pt x="201739" y="1013269"/>
                      <a:pt x="209836" y="1020794"/>
                      <a:pt x="227076" y="1019937"/>
                    </a:cubicBezTo>
                    <a:cubicBezTo>
                      <a:pt x="243173" y="1019175"/>
                      <a:pt x="259366" y="1019461"/>
                      <a:pt x="275558" y="1020032"/>
                    </a:cubicBezTo>
                    <a:cubicBezTo>
                      <a:pt x="285940" y="1020413"/>
                      <a:pt x="296799" y="1019651"/>
                      <a:pt x="304990" y="1028224"/>
                    </a:cubicBezTo>
                    <a:cubicBezTo>
                      <a:pt x="327946" y="1028224"/>
                      <a:pt x="350901" y="1028224"/>
                      <a:pt x="374999" y="1028224"/>
                    </a:cubicBezTo>
                    <a:cubicBezTo>
                      <a:pt x="372142" y="1040892"/>
                      <a:pt x="365284" y="1037939"/>
                      <a:pt x="360521" y="1038034"/>
                    </a:cubicBezTo>
                    <a:cubicBezTo>
                      <a:pt x="333946" y="1038511"/>
                      <a:pt x="307372" y="1038987"/>
                      <a:pt x="280797" y="1038606"/>
                    </a:cubicBezTo>
                    <a:cubicBezTo>
                      <a:pt x="219170" y="1037654"/>
                      <a:pt x="158687" y="1051084"/>
                      <a:pt x="96774" y="1050798"/>
                    </a:cubicBezTo>
                    <a:cubicBezTo>
                      <a:pt x="73628" y="1050703"/>
                      <a:pt x="48578" y="1057466"/>
                      <a:pt x="24003" y="1058037"/>
                    </a:cubicBezTo>
                    <a:cubicBezTo>
                      <a:pt x="14669" y="1058227"/>
                      <a:pt x="6667" y="1056513"/>
                      <a:pt x="0" y="1049750"/>
                    </a:cubicBezTo>
                    <a:cubicBezTo>
                      <a:pt x="3810" y="974789"/>
                      <a:pt x="7525" y="899732"/>
                      <a:pt x="11525" y="824770"/>
                    </a:cubicBezTo>
                    <a:cubicBezTo>
                      <a:pt x="19050" y="681990"/>
                      <a:pt x="26194" y="539115"/>
                      <a:pt x="34576" y="396431"/>
                    </a:cubicBezTo>
                    <a:cubicBezTo>
                      <a:pt x="36576" y="360998"/>
                      <a:pt x="35814" y="325279"/>
                      <a:pt x="43720" y="2903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506">
                <a:extLst>
                  <a:ext uri="{FF2B5EF4-FFF2-40B4-BE49-F238E27FC236}">
                    <a16:creationId xmlns:a16="http://schemas.microsoft.com/office/drawing/2014/main" id="{7D0BE82A-9956-4F8B-85F4-7B550C6926A5}"/>
                  </a:ext>
                </a:extLst>
              </p:cNvPr>
              <p:cNvSpPr/>
              <p:nvPr/>
            </p:nvSpPr>
            <p:spPr>
              <a:xfrm>
                <a:off x="6656037" y="3902510"/>
                <a:ext cx="159210" cy="512623"/>
              </a:xfrm>
              <a:custGeom>
                <a:avLst/>
                <a:gdLst>
                  <a:gd name="connsiteX0" fmla="*/ 36195 w 516225"/>
                  <a:gd name="connsiteY0" fmla="*/ 1636090 h 1662136"/>
                  <a:gd name="connsiteX1" fmla="*/ 18288 w 516225"/>
                  <a:gd name="connsiteY1" fmla="*/ 1142219 h 1662136"/>
                  <a:gd name="connsiteX2" fmla="*/ 5334 w 516225"/>
                  <a:gd name="connsiteY2" fmla="*/ 800938 h 1662136"/>
                  <a:gd name="connsiteX3" fmla="*/ 0 w 516225"/>
                  <a:gd name="connsiteY3" fmla="*/ 679876 h 1662136"/>
                  <a:gd name="connsiteX4" fmla="*/ 30195 w 516225"/>
                  <a:gd name="connsiteY4" fmla="*/ 580054 h 1662136"/>
                  <a:gd name="connsiteX5" fmla="*/ 85154 w 516225"/>
                  <a:gd name="connsiteY5" fmla="*/ 434702 h 1662136"/>
                  <a:gd name="connsiteX6" fmla="*/ 132969 w 516225"/>
                  <a:gd name="connsiteY6" fmla="*/ 318497 h 1662136"/>
                  <a:gd name="connsiteX7" fmla="*/ 171069 w 516225"/>
                  <a:gd name="connsiteY7" fmla="*/ 220580 h 1662136"/>
                  <a:gd name="connsiteX8" fmla="*/ 231172 w 516225"/>
                  <a:gd name="connsiteY8" fmla="*/ 63227 h 1662136"/>
                  <a:gd name="connsiteX9" fmla="*/ 250793 w 516225"/>
                  <a:gd name="connsiteY9" fmla="*/ 12173 h 1662136"/>
                  <a:gd name="connsiteX10" fmla="*/ 261747 w 516225"/>
                  <a:gd name="connsiteY10" fmla="*/ 362 h 1662136"/>
                  <a:gd name="connsiteX11" fmla="*/ 272701 w 516225"/>
                  <a:gd name="connsiteY11" fmla="*/ 10840 h 1662136"/>
                  <a:gd name="connsiteX12" fmla="*/ 326231 w 516225"/>
                  <a:gd name="connsiteY12" fmla="*/ 142666 h 1662136"/>
                  <a:gd name="connsiteX13" fmla="*/ 364617 w 516225"/>
                  <a:gd name="connsiteY13" fmla="*/ 237630 h 1662136"/>
                  <a:gd name="connsiteX14" fmla="*/ 433864 w 516225"/>
                  <a:gd name="connsiteY14" fmla="*/ 411937 h 1662136"/>
                  <a:gd name="connsiteX15" fmla="*/ 480060 w 516225"/>
                  <a:gd name="connsiteY15" fmla="*/ 529000 h 1662136"/>
                  <a:gd name="connsiteX16" fmla="*/ 489395 w 516225"/>
                  <a:gd name="connsiteY16" fmla="*/ 651682 h 1662136"/>
                  <a:gd name="connsiteX17" fmla="*/ 506635 w 516225"/>
                  <a:gd name="connsiteY17" fmla="*/ 1232992 h 1662136"/>
                  <a:gd name="connsiteX18" fmla="*/ 512350 w 516225"/>
                  <a:gd name="connsiteY18" fmla="*/ 1433970 h 1662136"/>
                  <a:gd name="connsiteX19" fmla="*/ 514921 w 516225"/>
                  <a:gd name="connsiteY19" fmla="*/ 1500169 h 1662136"/>
                  <a:gd name="connsiteX20" fmla="*/ 515588 w 516225"/>
                  <a:gd name="connsiteY20" fmla="*/ 1511503 h 1662136"/>
                  <a:gd name="connsiteX21" fmla="*/ 516160 w 516225"/>
                  <a:gd name="connsiteY21" fmla="*/ 1593609 h 1662136"/>
                  <a:gd name="connsiteX22" fmla="*/ 496920 w 516225"/>
                  <a:gd name="connsiteY22" fmla="*/ 1616850 h 1662136"/>
                  <a:gd name="connsiteX23" fmla="*/ 148686 w 516225"/>
                  <a:gd name="connsiteY23" fmla="*/ 1651807 h 1662136"/>
                  <a:gd name="connsiteX24" fmla="*/ 72009 w 516225"/>
                  <a:gd name="connsiteY24" fmla="*/ 1660855 h 1662136"/>
                  <a:gd name="connsiteX25" fmla="*/ 36195 w 516225"/>
                  <a:gd name="connsiteY25" fmla="*/ 1636090 h 166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16225" h="1662136">
                    <a:moveTo>
                      <a:pt x="36195" y="1636090"/>
                    </a:moveTo>
                    <a:cubicBezTo>
                      <a:pt x="30195" y="1471498"/>
                      <a:pt x="24289" y="1306811"/>
                      <a:pt x="18288" y="1142219"/>
                    </a:cubicBezTo>
                    <a:cubicBezTo>
                      <a:pt x="14097" y="1028395"/>
                      <a:pt x="9716" y="914667"/>
                      <a:pt x="5334" y="800938"/>
                    </a:cubicBezTo>
                    <a:cubicBezTo>
                      <a:pt x="3810" y="760552"/>
                      <a:pt x="1810" y="720262"/>
                      <a:pt x="0" y="679876"/>
                    </a:cubicBezTo>
                    <a:cubicBezTo>
                      <a:pt x="381" y="643681"/>
                      <a:pt x="18669" y="612820"/>
                      <a:pt x="30195" y="580054"/>
                    </a:cubicBezTo>
                    <a:cubicBezTo>
                      <a:pt x="47340" y="531190"/>
                      <a:pt x="64104" y="481946"/>
                      <a:pt x="85154" y="434702"/>
                    </a:cubicBezTo>
                    <a:cubicBezTo>
                      <a:pt x="102299" y="396412"/>
                      <a:pt x="115920" y="356788"/>
                      <a:pt x="132969" y="318497"/>
                    </a:cubicBezTo>
                    <a:cubicBezTo>
                      <a:pt x="147161" y="286493"/>
                      <a:pt x="158115" y="253060"/>
                      <a:pt x="171069" y="220580"/>
                    </a:cubicBezTo>
                    <a:cubicBezTo>
                      <a:pt x="191834" y="168478"/>
                      <a:pt x="214313" y="116948"/>
                      <a:pt x="231172" y="63227"/>
                    </a:cubicBezTo>
                    <a:cubicBezTo>
                      <a:pt x="236601" y="45987"/>
                      <a:pt x="249270" y="31414"/>
                      <a:pt x="250793" y="12173"/>
                    </a:cubicBezTo>
                    <a:cubicBezTo>
                      <a:pt x="251174" y="7792"/>
                      <a:pt x="257175" y="1791"/>
                      <a:pt x="261747" y="362"/>
                    </a:cubicBezTo>
                    <a:cubicBezTo>
                      <a:pt x="268605" y="-1829"/>
                      <a:pt x="270796" y="6458"/>
                      <a:pt x="272701" y="10840"/>
                    </a:cubicBezTo>
                    <a:cubicBezTo>
                      <a:pt x="290894" y="54655"/>
                      <a:pt x="308420" y="98660"/>
                      <a:pt x="326231" y="142666"/>
                    </a:cubicBezTo>
                    <a:cubicBezTo>
                      <a:pt x="338995" y="174289"/>
                      <a:pt x="352044" y="205912"/>
                      <a:pt x="364617" y="237630"/>
                    </a:cubicBezTo>
                    <a:cubicBezTo>
                      <a:pt x="387572" y="295732"/>
                      <a:pt x="408527" y="354787"/>
                      <a:pt x="433864" y="411937"/>
                    </a:cubicBezTo>
                    <a:cubicBezTo>
                      <a:pt x="450914" y="450418"/>
                      <a:pt x="457771" y="492805"/>
                      <a:pt x="480060" y="529000"/>
                    </a:cubicBezTo>
                    <a:cubicBezTo>
                      <a:pt x="492729" y="569100"/>
                      <a:pt x="487966" y="610819"/>
                      <a:pt x="489395" y="651682"/>
                    </a:cubicBezTo>
                    <a:cubicBezTo>
                      <a:pt x="496062" y="845420"/>
                      <a:pt x="501015" y="1039254"/>
                      <a:pt x="506635" y="1232992"/>
                    </a:cubicBezTo>
                    <a:cubicBezTo>
                      <a:pt x="508540" y="1299953"/>
                      <a:pt x="510445" y="1367009"/>
                      <a:pt x="512350" y="1433970"/>
                    </a:cubicBezTo>
                    <a:cubicBezTo>
                      <a:pt x="515493" y="1455973"/>
                      <a:pt x="511016" y="1478261"/>
                      <a:pt x="514921" y="1500169"/>
                    </a:cubicBezTo>
                    <a:cubicBezTo>
                      <a:pt x="515112" y="1503979"/>
                      <a:pt x="515398" y="1507693"/>
                      <a:pt x="515588" y="1511503"/>
                    </a:cubicBezTo>
                    <a:cubicBezTo>
                      <a:pt x="515684" y="1538935"/>
                      <a:pt x="514921" y="1566272"/>
                      <a:pt x="516160" y="1593609"/>
                    </a:cubicBezTo>
                    <a:cubicBezTo>
                      <a:pt x="516827" y="1608563"/>
                      <a:pt x="512540" y="1615326"/>
                      <a:pt x="496920" y="1616850"/>
                    </a:cubicBezTo>
                    <a:cubicBezTo>
                      <a:pt x="380810" y="1628089"/>
                      <a:pt x="264700" y="1639996"/>
                      <a:pt x="148686" y="1651807"/>
                    </a:cubicBezTo>
                    <a:cubicBezTo>
                      <a:pt x="123063" y="1654378"/>
                      <a:pt x="97441" y="1656950"/>
                      <a:pt x="72009" y="1660855"/>
                    </a:cubicBezTo>
                    <a:cubicBezTo>
                      <a:pt x="51054" y="1664380"/>
                      <a:pt x="35814" y="1661998"/>
                      <a:pt x="36195" y="163609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507">
                <a:extLst>
                  <a:ext uri="{FF2B5EF4-FFF2-40B4-BE49-F238E27FC236}">
                    <a16:creationId xmlns:a16="http://schemas.microsoft.com/office/drawing/2014/main" id="{40D418A8-0991-4650-8800-33EFBA5C3C75}"/>
                  </a:ext>
                </a:extLst>
              </p:cNvPr>
              <p:cNvSpPr/>
              <p:nvPr/>
            </p:nvSpPr>
            <p:spPr>
              <a:xfrm>
                <a:off x="6330273" y="4199653"/>
                <a:ext cx="125969" cy="226067"/>
              </a:xfrm>
              <a:custGeom>
                <a:avLst/>
                <a:gdLst>
                  <a:gd name="connsiteX0" fmla="*/ 140529 w 408444"/>
                  <a:gd name="connsiteY0" fmla="*/ 730921 h 733002"/>
                  <a:gd name="connsiteX1" fmla="*/ 48422 w 408444"/>
                  <a:gd name="connsiteY1" fmla="*/ 732921 h 733002"/>
                  <a:gd name="connsiteX2" fmla="*/ 27753 w 408444"/>
                  <a:gd name="connsiteY2" fmla="*/ 714919 h 733002"/>
                  <a:gd name="connsiteX3" fmla="*/ 19942 w 408444"/>
                  <a:gd name="connsiteY3" fmla="*/ 530896 h 733002"/>
                  <a:gd name="connsiteX4" fmla="*/ 416 w 408444"/>
                  <a:gd name="connsiteY4" fmla="*/ 46359 h 733002"/>
                  <a:gd name="connsiteX5" fmla="*/ 32039 w 408444"/>
                  <a:gd name="connsiteY5" fmla="*/ 10926 h 733002"/>
                  <a:gd name="connsiteX6" fmla="*/ 364080 w 408444"/>
                  <a:gd name="connsiteY6" fmla="*/ 68 h 733002"/>
                  <a:gd name="connsiteX7" fmla="*/ 388179 w 408444"/>
                  <a:gd name="connsiteY7" fmla="*/ 24452 h 733002"/>
                  <a:gd name="connsiteX8" fmla="*/ 407800 w 408444"/>
                  <a:gd name="connsiteY8" fmla="*/ 625574 h 733002"/>
                  <a:gd name="connsiteX9" fmla="*/ 408372 w 408444"/>
                  <a:gd name="connsiteY9" fmla="*/ 698250 h 733002"/>
                  <a:gd name="connsiteX10" fmla="*/ 389512 w 408444"/>
                  <a:gd name="connsiteY10" fmla="*/ 718443 h 733002"/>
                  <a:gd name="connsiteX11" fmla="*/ 159484 w 408444"/>
                  <a:gd name="connsiteY11" fmla="*/ 728063 h 733002"/>
                  <a:gd name="connsiteX12" fmla="*/ 140529 w 408444"/>
                  <a:gd name="connsiteY12" fmla="*/ 730921 h 73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8444" h="733002">
                    <a:moveTo>
                      <a:pt x="140529" y="730921"/>
                    </a:moveTo>
                    <a:cubicBezTo>
                      <a:pt x="109858" y="731493"/>
                      <a:pt x="79093" y="731397"/>
                      <a:pt x="48422" y="732921"/>
                    </a:cubicBezTo>
                    <a:cubicBezTo>
                      <a:pt x="34325" y="733588"/>
                      <a:pt x="28229" y="730349"/>
                      <a:pt x="27753" y="714919"/>
                    </a:cubicBezTo>
                    <a:cubicBezTo>
                      <a:pt x="25848" y="653578"/>
                      <a:pt x="22514" y="592237"/>
                      <a:pt x="19942" y="530896"/>
                    </a:cubicBezTo>
                    <a:cubicBezTo>
                      <a:pt x="13370" y="369352"/>
                      <a:pt x="6893" y="207903"/>
                      <a:pt x="416" y="46359"/>
                    </a:cubicBezTo>
                    <a:cubicBezTo>
                      <a:pt x="-918" y="12450"/>
                      <a:pt x="-1013" y="11974"/>
                      <a:pt x="32039" y="10926"/>
                    </a:cubicBezTo>
                    <a:cubicBezTo>
                      <a:pt x="142720" y="7307"/>
                      <a:pt x="253400" y="4544"/>
                      <a:pt x="364080" y="68"/>
                    </a:cubicBezTo>
                    <a:cubicBezTo>
                      <a:pt x="384464" y="-790"/>
                      <a:pt x="387703" y="6449"/>
                      <a:pt x="388179" y="24452"/>
                    </a:cubicBezTo>
                    <a:cubicBezTo>
                      <a:pt x="394275" y="224858"/>
                      <a:pt x="401133" y="425168"/>
                      <a:pt x="407800" y="625574"/>
                    </a:cubicBezTo>
                    <a:cubicBezTo>
                      <a:pt x="407896" y="649768"/>
                      <a:pt x="407134" y="674057"/>
                      <a:pt x="408372" y="698250"/>
                    </a:cubicBezTo>
                    <a:cubicBezTo>
                      <a:pt x="409134" y="713109"/>
                      <a:pt x="403990" y="717967"/>
                      <a:pt x="389512" y="718443"/>
                    </a:cubicBezTo>
                    <a:cubicBezTo>
                      <a:pt x="312836" y="721205"/>
                      <a:pt x="236160" y="724730"/>
                      <a:pt x="159484" y="728063"/>
                    </a:cubicBezTo>
                    <a:cubicBezTo>
                      <a:pt x="153102" y="728349"/>
                      <a:pt x="146815" y="729969"/>
                      <a:pt x="140529" y="73092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509">
                <a:extLst>
                  <a:ext uri="{FF2B5EF4-FFF2-40B4-BE49-F238E27FC236}">
                    <a16:creationId xmlns:a16="http://schemas.microsoft.com/office/drawing/2014/main" id="{D3176346-216D-45CC-9810-BA58F0FC86CC}"/>
                  </a:ext>
                </a:extLst>
              </p:cNvPr>
              <p:cNvSpPr/>
              <p:nvPr/>
            </p:nvSpPr>
            <p:spPr>
              <a:xfrm>
                <a:off x="6813721" y="4344822"/>
                <a:ext cx="1623" cy="20446"/>
              </a:xfrm>
              <a:custGeom>
                <a:avLst/>
                <a:gdLst>
                  <a:gd name="connsiteX0" fmla="*/ 3548 w 5264"/>
                  <a:gd name="connsiteY0" fmla="*/ 66294 h 66293"/>
                  <a:gd name="connsiteX1" fmla="*/ 976 w 5264"/>
                  <a:gd name="connsiteY1" fmla="*/ 0 h 66293"/>
                  <a:gd name="connsiteX2" fmla="*/ 3548 w 5264"/>
                  <a:gd name="connsiteY2" fmla="*/ 66294 h 66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64" h="66293">
                    <a:moveTo>
                      <a:pt x="3548" y="66294"/>
                    </a:moveTo>
                    <a:cubicBezTo>
                      <a:pt x="-1596" y="44387"/>
                      <a:pt x="119" y="22193"/>
                      <a:pt x="976" y="0"/>
                    </a:cubicBezTo>
                    <a:cubicBezTo>
                      <a:pt x="7739" y="21907"/>
                      <a:pt x="4786" y="44196"/>
                      <a:pt x="3548" y="66294"/>
                    </a:cubicBezTo>
                    <a:close/>
                  </a:path>
                </a:pathLst>
              </a:custGeom>
              <a:solidFill>
                <a:srgbClr val="FDCE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7" name="Freeform 16">
              <a:extLst>
                <a:ext uri="{FF2B5EF4-FFF2-40B4-BE49-F238E27FC236}">
                  <a16:creationId xmlns:a16="http://schemas.microsoft.com/office/drawing/2014/main" id="{324B666A-82E0-4D37-88C4-E674A1DF1DCA}"/>
                </a:ext>
              </a:extLst>
            </p:cNvPr>
            <p:cNvSpPr/>
            <p:nvPr/>
          </p:nvSpPr>
          <p:spPr>
            <a:xfrm>
              <a:off x="6598142" y="3517980"/>
              <a:ext cx="5436709" cy="1581666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347" h="1590869">
                  <a:moveTo>
                    <a:pt x="2035402" y="849"/>
                  </a:moveTo>
                  <a:cubicBezTo>
                    <a:pt x="2197434" y="-5873"/>
                    <a:pt x="2388365" y="26053"/>
                    <a:pt x="2596704" y="141538"/>
                  </a:cubicBezTo>
                  <a:cubicBezTo>
                    <a:pt x="2882877" y="296530"/>
                    <a:pt x="3113344" y="409742"/>
                    <a:pt x="3488648" y="570305"/>
                  </a:cubicBezTo>
                  <a:lnTo>
                    <a:pt x="5468347" y="1582918"/>
                  </a:lnTo>
                  <a:lnTo>
                    <a:pt x="3862184" y="1590869"/>
                  </a:lnTo>
                  <a:cubicBezTo>
                    <a:pt x="3609095" y="1421123"/>
                    <a:pt x="3449907" y="1283886"/>
                    <a:pt x="3214235" y="1161143"/>
                  </a:cubicBezTo>
                  <a:cubicBezTo>
                    <a:pt x="2978563" y="1038400"/>
                    <a:pt x="2766821" y="883267"/>
                    <a:pt x="2448153" y="854408"/>
                  </a:cubicBezTo>
                  <a:cubicBezTo>
                    <a:pt x="2143410" y="808837"/>
                    <a:pt x="1776133" y="951121"/>
                    <a:pt x="1572398" y="937852"/>
                  </a:cubicBezTo>
                  <a:cubicBezTo>
                    <a:pt x="1505125" y="926208"/>
                    <a:pt x="1357077" y="858858"/>
                    <a:pt x="1281447" y="827716"/>
                  </a:cubicBezTo>
                  <a:cubicBezTo>
                    <a:pt x="885698" y="751545"/>
                    <a:pt x="570724" y="664232"/>
                    <a:pt x="158263" y="615914"/>
                  </a:cubicBezTo>
                  <a:cubicBezTo>
                    <a:pt x="86907" y="604850"/>
                    <a:pt x="149248" y="490730"/>
                    <a:pt x="231087" y="457382"/>
                  </a:cubicBezTo>
                  <a:lnTo>
                    <a:pt x="1414" y="410090"/>
                  </a:lnTo>
                  <a:cubicBezTo>
                    <a:pt x="-19437" y="255872"/>
                    <a:pt x="193679" y="238135"/>
                    <a:pt x="417937" y="270533"/>
                  </a:cubicBezTo>
                  <a:cubicBezTo>
                    <a:pt x="654322" y="317787"/>
                    <a:pt x="815504" y="362256"/>
                    <a:pt x="1051890" y="437363"/>
                  </a:cubicBezTo>
                  <a:cubicBezTo>
                    <a:pt x="1217771" y="414191"/>
                    <a:pt x="1436574" y="452295"/>
                    <a:pt x="1549535" y="367846"/>
                  </a:cubicBezTo>
                  <a:cubicBezTo>
                    <a:pt x="1412629" y="360438"/>
                    <a:pt x="1256225" y="378097"/>
                    <a:pt x="1138815" y="345621"/>
                  </a:cubicBezTo>
                  <a:cubicBezTo>
                    <a:pt x="1000710" y="335892"/>
                    <a:pt x="896026" y="181325"/>
                    <a:pt x="991889" y="115890"/>
                  </a:cubicBezTo>
                  <a:cubicBezTo>
                    <a:pt x="1199280" y="54090"/>
                    <a:pt x="1518085" y="131556"/>
                    <a:pt x="1647486" y="92040"/>
                  </a:cubicBezTo>
                  <a:cubicBezTo>
                    <a:pt x="1740234" y="52939"/>
                    <a:pt x="1873369" y="7571"/>
                    <a:pt x="2035402" y="849"/>
                  </a:cubicBez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oup 531">
            <a:extLst>
              <a:ext uri="{FF2B5EF4-FFF2-40B4-BE49-F238E27FC236}">
                <a16:creationId xmlns:a16="http://schemas.microsoft.com/office/drawing/2014/main" id="{ACC106D0-ED4C-4FFA-A45E-E89E47ADFAC8}"/>
              </a:ext>
            </a:extLst>
          </p:cNvPr>
          <p:cNvGrpSpPr/>
          <p:nvPr/>
        </p:nvGrpSpPr>
        <p:grpSpPr>
          <a:xfrm>
            <a:off x="7878808" y="2053087"/>
            <a:ext cx="1369932" cy="1327804"/>
            <a:chOff x="4113357" y="571500"/>
            <a:chExt cx="3755953" cy="3640454"/>
          </a:xfrm>
        </p:grpSpPr>
        <p:grpSp>
          <p:nvGrpSpPr>
            <p:cNvPr id="100" name="Group 532">
              <a:extLst>
                <a:ext uri="{FF2B5EF4-FFF2-40B4-BE49-F238E27FC236}">
                  <a16:creationId xmlns:a16="http://schemas.microsoft.com/office/drawing/2014/main" id="{E9540698-B69A-4504-84E0-EF54D0A1870F}"/>
                </a:ext>
              </a:extLst>
            </p:cNvPr>
            <p:cNvGrpSpPr/>
            <p:nvPr/>
          </p:nvGrpSpPr>
          <p:grpSpPr>
            <a:xfrm>
              <a:off x="4113357" y="571500"/>
              <a:ext cx="3755953" cy="3640454"/>
              <a:chOff x="8245666" y="1149228"/>
              <a:chExt cx="3755953" cy="3640454"/>
            </a:xfrm>
            <a:solidFill>
              <a:schemeClr val="accent2"/>
            </a:solidFill>
          </p:grpSpPr>
          <p:sp>
            <p:nvSpPr>
              <p:cNvPr id="110" name="Freeform: Shape 542">
                <a:extLst>
                  <a:ext uri="{FF2B5EF4-FFF2-40B4-BE49-F238E27FC236}">
                    <a16:creationId xmlns:a16="http://schemas.microsoft.com/office/drawing/2014/main" id="{A0FA4658-591C-4CA2-9DA0-C8F2430271F1}"/>
                  </a:ext>
                </a:extLst>
              </p:cNvPr>
              <p:cNvSpPr/>
              <p:nvPr/>
            </p:nvSpPr>
            <p:spPr>
              <a:xfrm>
                <a:off x="9267944" y="1608332"/>
                <a:ext cx="2733675" cy="3181350"/>
              </a:xfrm>
              <a:custGeom>
                <a:avLst/>
                <a:gdLst>
                  <a:gd name="connsiteX0" fmla="*/ 2160516 w 2733675"/>
                  <a:gd name="connsiteY0" fmla="*/ 930593 h 3181350"/>
                  <a:gd name="connsiteX1" fmla="*/ 2030976 w 2733675"/>
                  <a:gd name="connsiteY1" fmla="*/ 1176338 h 3181350"/>
                  <a:gd name="connsiteX2" fmla="*/ 917503 w 2733675"/>
                  <a:gd name="connsiteY2" fmla="*/ 2543175 h 3181350"/>
                  <a:gd name="connsiteX3" fmla="*/ 254563 w 2733675"/>
                  <a:gd name="connsiteY3" fmla="*/ 3052763 h 3181350"/>
                  <a:gd name="connsiteX4" fmla="*/ 223131 w 2733675"/>
                  <a:gd name="connsiteY4" fmla="*/ 3042285 h 3181350"/>
                  <a:gd name="connsiteX5" fmla="*/ 42156 w 2733675"/>
                  <a:gd name="connsiteY5" fmla="*/ 2341245 h 3181350"/>
                  <a:gd name="connsiteX6" fmla="*/ 7866 w 2733675"/>
                  <a:gd name="connsiteY6" fmla="*/ 1731645 h 3181350"/>
                  <a:gd name="connsiteX7" fmla="*/ 275519 w 2733675"/>
                  <a:gd name="connsiteY7" fmla="*/ 1079183 h 3181350"/>
                  <a:gd name="connsiteX8" fmla="*/ 719383 w 2733675"/>
                  <a:gd name="connsiteY8" fmla="*/ 780098 h 3181350"/>
                  <a:gd name="connsiteX9" fmla="*/ 1295646 w 2733675"/>
                  <a:gd name="connsiteY9" fmla="*/ 602933 h 3181350"/>
                  <a:gd name="connsiteX10" fmla="*/ 1938583 w 2733675"/>
                  <a:gd name="connsiteY10" fmla="*/ 435292 h 3181350"/>
                  <a:gd name="connsiteX11" fmla="*/ 2379591 w 2733675"/>
                  <a:gd name="connsiteY11" fmla="*/ 197168 h 3181350"/>
                  <a:gd name="connsiteX12" fmla="*/ 2462458 w 2733675"/>
                  <a:gd name="connsiteY12" fmla="*/ 106680 h 3181350"/>
                  <a:gd name="connsiteX13" fmla="*/ 2529133 w 2733675"/>
                  <a:gd name="connsiteY13" fmla="*/ 0 h 3181350"/>
                  <a:gd name="connsiteX14" fmla="*/ 2572948 w 2733675"/>
                  <a:gd name="connsiteY14" fmla="*/ 172403 h 3181350"/>
                  <a:gd name="connsiteX15" fmla="*/ 2686296 w 2733675"/>
                  <a:gd name="connsiteY15" fmla="*/ 754380 h 3181350"/>
                  <a:gd name="connsiteX16" fmla="*/ 2723444 w 2733675"/>
                  <a:gd name="connsiteY16" fmla="*/ 1638300 h 3181350"/>
                  <a:gd name="connsiteX17" fmla="*/ 2520561 w 2733675"/>
                  <a:gd name="connsiteY17" fmla="*/ 2395538 h 3181350"/>
                  <a:gd name="connsiteX18" fmla="*/ 2168136 w 2733675"/>
                  <a:gd name="connsiteY18" fmla="*/ 2827973 h 3181350"/>
                  <a:gd name="connsiteX19" fmla="*/ 1865241 w 2733675"/>
                  <a:gd name="connsiteY19" fmla="*/ 3012758 h 3181350"/>
                  <a:gd name="connsiteX20" fmla="*/ 1408994 w 2733675"/>
                  <a:gd name="connsiteY20" fmla="*/ 3148013 h 3181350"/>
                  <a:gd name="connsiteX21" fmla="*/ 752721 w 2733675"/>
                  <a:gd name="connsiteY21" fmla="*/ 3177540 h 3181350"/>
                  <a:gd name="connsiteX22" fmla="*/ 547933 w 2733675"/>
                  <a:gd name="connsiteY22" fmla="*/ 3162300 h 3181350"/>
                  <a:gd name="connsiteX23" fmla="*/ 393628 w 2733675"/>
                  <a:gd name="connsiteY23" fmla="*/ 3141345 h 3181350"/>
                  <a:gd name="connsiteX24" fmla="*/ 339336 w 2733675"/>
                  <a:gd name="connsiteY24" fmla="*/ 3137535 h 3181350"/>
                  <a:gd name="connsiteX25" fmla="*/ 323144 w 2733675"/>
                  <a:gd name="connsiteY25" fmla="*/ 3133725 h 3181350"/>
                  <a:gd name="connsiteX26" fmla="*/ 334573 w 2733675"/>
                  <a:gd name="connsiteY26" fmla="*/ 3119438 h 3181350"/>
                  <a:gd name="connsiteX27" fmla="*/ 534598 w 2733675"/>
                  <a:gd name="connsiteY27" fmla="*/ 2997518 h 3181350"/>
                  <a:gd name="connsiteX28" fmla="*/ 1953823 w 2733675"/>
                  <a:gd name="connsiteY28" fmla="*/ 1418273 h 3181350"/>
                  <a:gd name="connsiteX29" fmla="*/ 2157658 w 2733675"/>
                  <a:gd name="connsiteY29" fmla="*/ 950595 h 3181350"/>
                  <a:gd name="connsiteX30" fmla="*/ 2162421 w 2733675"/>
                  <a:gd name="connsiteY30" fmla="*/ 933450 h 3181350"/>
                  <a:gd name="connsiteX31" fmla="*/ 2166231 w 2733675"/>
                  <a:gd name="connsiteY31" fmla="*/ 927735 h 3181350"/>
                  <a:gd name="connsiteX32" fmla="*/ 2163373 w 2733675"/>
                  <a:gd name="connsiteY32" fmla="*/ 924878 h 3181350"/>
                  <a:gd name="connsiteX33" fmla="*/ 2160516 w 2733675"/>
                  <a:gd name="connsiteY33" fmla="*/ 930593 h 318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733675" h="3181350">
                    <a:moveTo>
                      <a:pt x="2160516" y="930593"/>
                    </a:moveTo>
                    <a:cubicBezTo>
                      <a:pt x="2117653" y="1012508"/>
                      <a:pt x="2075744" y="1095375"/>
                      <a:pt x="2030976" y="1176338"/>
                    </a:cubicBezTo>
                    <a:cubicBezTo>
                      <a:pt x="1742369" y="1699260"/>
                      <a:pt x="1366131" y="2150745"/>
                      <a:pt x="917503" y="2543175"/>
                    </a:cubicBezTo>
                    <a:cubicBezTo>
                      <a:pt x="707001" y="2727008"/>
                      <a:pt x="485069" y="2895600"/>
                      <a:pt x="254563" y="3052763"/>
                    </a:cubicBezTo>
                    <a:cubicBezTo>
                      <a:pt x="236466" y="3065145"/>
                      <a:pt x="230751" y="3066098"/>
                      <a:pt x="223131" y="3042285"/>
                    </a:cubicBezTo>
                    <a:cubicBezTo>
                      <a:pt x="130738" y="2756535"/>
                      <a:pt x="83113" y="2572703"/>
                      <a:pt x="42156" y="2341245"/>
                    </a:cubicBezTo>
                    <a:cubicBezTo>
                      <a:pt x="5961" y="2139315"/>
                      <a:pt x="-11184" y="1936433"/>
                      <a:pt x="7866" y="1731645"/>
                    </a:cubicBezTo>
                    <a:cubicBezTo>
                      <a:pt x="30726" y="1486853"/>
                      <a:pt x="106926" y="1263968"/>
                      <a:pt x="275519" y="1079183"/>
                    </a:cubicBezTo>
                    <a:cubicBezTo>
                      <a:pt x="399344" y="943928"/>
                      <a:pt x="552696" y="851535"/>
                      <a:pt x="719383" y="780098"/>
                    </a:cubicBezTo>
                    <a:cubicBezTo>
                      <a:pt x="905121" y="701040"/>
                      <a:pt x="1099431" y="649605"/>
                      <a:pt x="1295646" y="602933"/>
                    </a:cubicBezTo>
                    <a:cubicBezTo>
                      <a:pt x="1510911" y="550545"/>
                      <a:pt x="1728081" y="506730"/>
                      <a:pt x="1938583" y="435292"/>
                    </a:cubicBezTo>
                    <a:cubicBezTo>
                      <a:pt x="2099556" y="381000"/>
                      <a:pt x="2251956" y="312420"/>
                      <a:pt x="2379591" y="197168"/>
                    </a:cubicBezTo>
                    <a:cubicBezTo>
                      <a:pt x="2410071" y="169545"/>
                      <a:pt x="2437694" y="140018"/>
                      <a:pt x="2462458" y="106680"/>
                    </a:cubicBezTo>
                    <a:cubicBezTo>
                      <a:pt x="2486271" y="74295"/>
                      <a:pt x="2509131" y="40958"/>
                      <a:pt x="2529133" y="0"/>
                    </a:cubicBezTo>
                    <a:cubicBezTo>
                      <a:pt x="2544373" y="60960"/>
                      <a:pt x="2559614" y="116205"/>
                      <a:pt x="2572948" y="172403"/>
                    </a:cubicBezTo>
                    <a:cubicBezTo>
                      <a:pt x="2618669" y="364808"/>
                      <a:pt x="2658673" y="559118"/>
                      <a:pt x="2686296" y="754380"/>
                    </a:cubicBezTo>
                    <a:cubicBezTo>
                      <a:pt x="2728206" y="1047750"/>
                      <a:pt x="2749161" y="1342073"/>
                      <a:pt x="2723444" y="1638300"/>
                    </a:cubicBezTo>
                    <a:cubicBezTo>
                      <a:pt x="2700583" y="1902143"/>
                      <a:pt x="2643433" y="2157413"/>
                      <a:pt x="2520561" y="2395538"/>
                    </a:cubicBezTo>
                    <a:cubicBezTo>
                      <a:pt x="2432931" y="2564130"/>
                      <a:pt x="2316726" y="2708910"/>
                      <a:pt x="2168136" y="2827973"/>
                    </a:cubicBezTo>
                    <a:cubicBezTo>
                      <a:pt x="2074791" y="2903220"/>
                      <a:pt x="1972873" y="2963228"/>
                      <a:pt x="1865241" y="3012758"/>
                    </a:cubicBezTo>
                    <a:cubicBezTo>
                      <a:pt x="1719508" y="3079433"/>
                      <a:pt x="1566156" y="3121343"/>
                      <a:pt x="1408994" y="3148013"/>
                    </a:cubicBezTo>
                    <a:cubicBezTo>
                      <a:pt x="1191823" y="3185160"/>
                      <a:pt x="972748" y="3188018"/>
                      <a:pt x="752721" y="3177540"/>
                    </a:cubicBezTo>
                    <a:cubicBezTo>
                      <a:pt x="684141" y="3174683"/>
                      <a:pt x="615561" y="3168015"/>
                      <a:pt x="547933" y="3162300"/>
                    </a:cubicBezTo>
                    <a:cubicBezTo>
                      <a:pt x="496498" y="3157538"/>
                      <a:pt x="445063" y="3149918"/>
                      <a:pt x="393628" y="3141345"/>
                    </a:cubicBezTo>
                    <a:cubicBezTo>
                      <a:pt x="375531" y="3138488"/>
                      <a:pt x="357433" y="3134678"/>
                      <a:pt x="339336" y="3137535"/>
                    </a:cubicBezTo>
                    <a:cubicBezTo>
                      <a:pt x="333621" y="3138488"/>
                      <a:pt x="326001" y="3140393"/>
                      <a:pt x="323144" y="3133725"/>
                    </a:cubicBezTo>
                    <a:cubicBezTo>
                      <a:pt x="319333" y="3125153"/>
                      <a:pt x="328858" y="3122295"/>
                      <a:pt x="334573" y="3119438"/>
                    </a:cubicBezTo>
                    <a:cubicBezTo>
                      <a:pt x="401248" y="3078480"/>
                      <a:pt x="468876" y="3039428"/>
                      <a:pt x="534598" y="2997518"/>
                    </a:cubicBezTo>
                    <a:cubicBezTo>
                      <a:pt x="1151819" y="2601278"/>
                      <a:pt x="1626163" y="2075498"/>
                      <a:pt x="1953823" y="1418273"/>
                    </a:cubicBezTo>
                    <a:cubicBezTo>
                      <a:pt x="2030023" y="1265873"/>
                      <a:pt x="2097651" y="1109663"/>
                      <a:pt x="2157658" y="950595"/>
                    </a:cubicBezTo>
                    <a:cubicBezTo>
                      <a:pt x="2159564" y="944880"/>
                      <a:pt x="2160516" y="939165"/>
                      <a:pt x="2162421" y="933450"/>
                    </a:cubicBezTo>
                    <a:cubicBezTo>
                      <a:pt x="2163373" y="931545"/>
                      <a:pt x="2165278" y="929640"/>
                      <a:pt x="2166231" y="927735"/>
                    </a:cubicBezTo>
                    <a:cubicBezTo>
                      <a:pt x="2166231" y="927735"/>
                      <a:pt x="2164326" y="925830"/>
                      <a:pt x="2163373" y="924878"/>
                    </a:cubicBezTo>
                    <a:cubicBezTo>
                      <a:pt x="2162421" y="925830"/>
                      <a:pt x="2161469" y="927735"/>
                      <a:pt x="2160516" y="9305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543">
                <a:extLst>
                  <a:ext uri="{FF2B5EF4-FFF2-40B4-BE49-F238E27FC236}">
                    <a16:creationId xmlns:a16="http://schemas.microsoft.com/office/drawing/2014/main" id="{79B019F5-E6B2-4504-A3A7-5D417EA7B85C}"/>
                  </a:ext>
                </a:extLst>
              </p:cNvPr>
              <p:cNvSpPr/>
              <p:nvPr/>
            </p:nvSpPr>
            <p:spPr>
              <a:xfrm>
                <a:off x="8245666" y="1149228"/>
                <a:ext cx="1733550" cy="3343275"/>
              </a:xfrm>
              <a:custGeom>
                <a:avLst/>
                <a:gdLst>
                  <a:gd name="connsiteX0" fmla="*/ 1007284 w 1733550"/>
                  <a:gd name="connsiteY0" fmla="*/ 2741295 h 3343275"/>
                  <a:gd name="connsiteX1" fmla="*/ 930131 w 1733550"/>
                  <a:gd name="connsiteY1" fmla="*/ 2366963 h 3343275"/>
                  <a:gd name="connsiteX2" fmla="*/ 868219 w 1733550"/>
                  <a:gd name="connsiteY2" fmla="*/ 1476375 h 3343275"/>
                  <a:gd name="connsiteX3" fmla="*/ 929179 w 1733550"/>
                  <a:gd name="connsiteY3" fmla="*/ 875347 h 3343275"/>
                  <a:gd name="connsiteX4" fmla="*/ 931084 w 1733550"/>
                  <a:gd name="connsiteY4" fmla="*/ 855345 h 3343275"/>
                  <a:gd name="connsiteX5" fmla="*/ 1096819 w 1733550"/>
                  <a:gd name="connsiteY5" fmla="*/ 3348038 h 3343275"/>
                  <a:gd name="connsiteX6" fmla="*/ 1014904 w 1733550"/>
                  <a:gd name="connsiteY6" fmla="*/ 3311843 h 3343275"/>
                  <a:gd name="connsiteX7" fmla="*/ 886316 w 1733550"/>
                  <a:gd name="connsiteY7" fmla="*/ 3243263 h 3343275"/>
                  <a:gd name="connsiteX8" fmla="*/ 818688 w 1733550"/>
                  <a:gd name="connsiteY8" fmla="*/ 3202305 h 3343275"/>
                  <a:gd name="connsiteX9" fmla="*/ 302434 w 1733550"/>
                  <a:gd name="connsiteY9" fmla="*/ 2772728 h 3343275"/>
                  <a:gd name="connsiteX10" fmla="*/ 8111 w 1733550"/>
                  <a:gd name="connsiteY10" fmla="*/ 2094548 h 3343275"/>
                  <a:gd name="connsiteX11" fmla="*/ 72881 w 1733550"/>
                  <a:gd name="connsiteY11" fmla="*/ 1495425 h 3343275"/>
                  <a:gd name="connsiteX12" fmla="*/ 450071 w 1733550"/>
                  <a:gd name="connsiteY12" fmla="*/ 764858 h 3343275"/>
                  <a:gd name="connsiteX13" fmla="*/ 629141 w 1733550"/>
                  <a:gd name="connsiteY13" fmla="*/ 531495 h 3343275"/>
                  <a:gd name="connsiteX14" fmla="*/ 1130156 w 1733550"/>
                  <a:gd name="connsiteY14" fmla="*/ 14288 h 3343275"/>
                  <a:gd name="connsiteX15" fmla="*/ 1148254 w 1733550"/>
                  <a:gd name="connsiteY15" fmla="*/ 0 h 3343275"/>
                  <a:gd name="connsiteX16" fmla="*/ 1152064 w 1733550"/>
                  <a:gd name="connsiteY16" fmla="*/ 133350 h 3343275"/>
                  <a:gd name="connsiteX17" fmla="*/ 1249219 w 1733550"/>
                  <a:gd name="connsiteY17" fmla="*/ 456248 h 3343275"/>
                  <a:gd name="connsiteX18" fmla="*/ 1501631 w 1733550"/>
                  <a:gd name="connsiteY18" fmla="*/ 859155 h 3343275"/>
                  <a:gd name="connsiteX19" fmla="*/ 1729279 w 1733550"/>
                  <a:gd name="connsiteY19" fmla="*/ 1151573 h 3343275"/>
                  <a:gd name="connsiteX20" fmla="*/ 1726421 w 1733550"/>
                  <a:gd name="connsiteY20" fmla="*/ 1175385 h 3343275"/>
                  <a:gd name="connsiteX21" fmla="*/ 1559734 w 1733550"/>
                  <a:gd name="connsiteY21" fmla="*/ 1252538 h 3343275"/>
                  <a:gd name="connsiteX22" fmla="*/ 1120631 w 1733550"/>
                  <a:gd name="connsiteY22" fmla="*/ 1684973 h 3343275"/>
                  <a:gd name="connsiteX23" fmla="*/ 992996 w 1733550"/>
                  <a:gd name="connsiteY23" fmla="*/ 2122170 h 3343275"/>
                  <a:gd name="connsiteX24" fmla="*/ 1017761 w 1733550"/>
                  <a:gd name="connsiteY24" fmla="*/ 2724150 h 3343275"/>
                  <a:gd name="connsiteX25" fmla="*/ 1019666 w 1733550"/>
                  <a:gd name="connsiteY25" fmla="*/ 2742248 h 3343275"/>
                  <a:gd name="connsiteX26" fmla="*/ 1007284 w 1733550"/>
                  <a:gd name="connsiteY26" fmla="*/ 2741295 h 3343275"/>
                  <a:gd name="connsiteX27" fmla="*/ 934894 w 1733550"/>
                  <a:gd name="connsiteY27" fmla="*/ 839153 h 3343275"/>
                  <a:gd name="connsiteX28" fmla="*/ 932036 w 1733550"/>
                  <a:gd name="connsiteY28" fmla="*/ 834390 h 3343275"/>
                  <a:gd name="connsiteX29" fmla="*/ 930131 w 1733550"/>
                  <a:gd name="connsiteY29" fmla="*/ 839153 h 3343275"/>
                  <a:gd name="connsiteX30" fmla="*/ 932036 w 1733550"/>
                  <a:gd name="connsiteY30" fmla="*/ 845820 h 3343275"/>
                  <a:gd name="connsiteX31" fmla="*/ 934894 w 1733550"/>
                  <a:gd name="connsiteY31" fmla="*/ 839153 h 3343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33550" h="3343275">
                    <a:moveTo>
                      <a:pt x="1007284" y="2741295"/>
                    </a:moveTo>
                    <a:cubicBezTo>
                      <a:pt x="974899" y="2617470"/>
                      <a:pt x="951086" y="2492693"/>
                      <a:pt x="930131" y="2366963"/>
                    </a:cubicBezTo>
                    <a:cubicBezTo>
                      <a:pt x="880601" y="2072640"/>
                      <a:pt x="859646" y="1775460"/>
                      <a:pt x="868219" y="1476375"/>
                    </a:cubicBezTo>
                    <a:cubicBezTo>
                      <a:pt x="873934" y="1274445"/>
                      <a:pt x="894888" y="1074420"/>
                      <a:pt x="929179" y="875347"/>
                    </a:cubicBezTo>
                    <a:cubicBezTo>
                      <a:pt x="930131" y="868680"/>
                      <a:pt x="931084" y="862013"/>
                      <a:pt x="931084" y="855345"/>
                    </a:cubicBezTo>
                    <a:cubicBezTo>
                      <a:pt x="784399" y="1348740"/>
                      <a:pt x="621521" y="2273618"/>
                      <a:pt x="1096819" y="3348038"/>
                    </a:cubicBezTo>
                    <a:cubicBezTo>
                      <a:pt x="1068244" y="3333750"/>
                      <a:pt x="1040621" y="3328988"/>
                      <a:pt x="1014904" y="3311843"/>
                    </a:cubicBezTo>
                    <a:cubicBezTo>
                      <a:pt x="974899" y="3284220"/>
                      <a:pt x="930131" y="3264218"/>
                      <a:pt x="886316" y="3243263"/>
                    </a:cubicBezTo>
                    <a:cubicBezTo>
                      <a:pt x="862504" y="3231833"/>
                      <a:pt x="841549" y="3215640"/>
                      <a:pt x="818688" y="3202305"/>
                    </a:cubicBezTo>
                    <a:cubicBezTo>
                      <a:pt x="624379" y="3086100"/>
                      <a:pt x="447213" y="2947988"/>
                      <a:pt x="302434" y="2772728"/>
                    </a:cubicBezTo>
                    <a:cubicBezTo>
                      <a:pt x="139556" y="2575560"/>
                      <a:pt x="35734" y="2350770"/>
                      <a:pt x="8111" y="2094548"/>
                    </a:cubicBezTo>
                    <a:cubicBezTo>
                      <a:pt x="-14749" y="1890713"/>
                      <a:pt x="11921" y="1690688"/>
                      <a:pt x="72881" y="1495425"/>
                    </a:cubicBezTo>
                    <a:cubicBezTo>
                      <a:pt x="154796" y="1229678"/>
                      <a:pt x="290051" y="990600"/>
                      <a:pt x="450071" y="764858"/>
                    </a:cubicBezTo>
                    <a:cubicBezTo>
                      <a:pt x="507221" y="684848"/>
                      <a:pt x="565324" y="605790"/>
                      <a:pt x="629141" y="531495"/>
                    </a:cubicBezTo>
                    <a:cubicBezTo>
                      <a:pt x="784399" y="348615"/>
                      <a:pt x="951086" y="175260"/>
                      <a:pt x="1130156" y="14288"/>
                    </a:cubicBezTo>
                    <a:cubicBezTo>
                      <a:pt x="1134919" y="9525"/>
                      <a:pt x="1140634" y="5715"/>
                      <a:pt x="1148254" y="0"/>
                    </a:cubicBezTo>
                    <a:cubicBezTo>
                      <a:pt x="1149206" y="47625"/>
                      <a:pt x="1147301" y="90488"/>
                      <a:pt x="1152064" y="133350"/>
                    </a:cubicBezTo>
                    <a:cubicBezTo>
                      <a:pt x="1164446" y="246698"/>
                      <a:pt x="1200641" y="353378"/>
                      <a:pt x="1249219" y="456248"/>
                    </a:cubicBezTo>
                    <a:cubicBezTo>
                      <a:pt x="1316846" y="600075"/>
                      <a:pt x="1406381" y="732473"/>
                      <a:pt x="1501631" y="859155"/>
                    </a:cubicBezTo>
                    <a:cubicBezTo>
                      <a:pt x="1575926" y="958215"/>
                      <a:pt x="1653079" y="1054418"/>
                      <a:pt x="1729279" y="1151573"/>
                    </a:cubicBezTo>
                    <a:cubicBezTo>
                      <a:pt x="1735946" y="1160145"/>
                      <a:pt x="1746424" y="1170623"/>
                      <a:pt x="1726421" y="1175385"/>
                    </a:cubicBezTo>
                    <a:cubicBezTo>
                      <a:pt x="1666414" y="1191578"/>
                      <a:pt x="1613074" y="1223010"/>
                      <a:pt x="1559734" y="1252538"/>
                    </a:cubicBezTo>
                    <a:cubicBezTo>
                      <a:pt x="1373044" y="1355408"/>
                      <a:pt x="1220644" y="1494473"/>
                      <a:pt x="1120631" y="1684973"/>
                    </a:cubicBezTo>
                    <a:cubicBezTo>
                      <a:pt x="1048241" y="1822133"/>
                      <a:pt x="1010141" y="1968818"/>
                      <a:pt x="992996" y="2122170"/>
                    </a:cubicBezTo>
                    <a:cubicBezTo>
                      <a:pt x="971088" y="2324100"/>
                      <a:pt x="985376" y="2525078"/>
                      <a:pt x="1017761" y="2724150"/>
                    </a:cubicBezTo>
                    <a:cubicBezTo>
                      <a:pt x="1018713" y="2729865"/>
                      <a:pt x="1018713" y="2736533"/>
                      <a:pt x="1019666" y="2742248"/>
                    </a:cubicBezTo>
                    <a:cubicBezTo>
                      <a:pt x="1014904" y="2741295"/>
                      <a:pt x="1011094" y="2741295"/>
                      <a:pt x="1007284" y="2741295"/>
                    </a:cubicBezTo>
                    <a:close/>
                    <a:moveTo>
                      <a:pt x="934894" y="839153"/>
                    </a:moveTo>
                    <a:cubicBezTo>
                      <a:pt x="933941" y="837247"/>
                      <a:pt x="932988" y="836295"/>
                      <a:pt x="932036" y="834390"/>
                    </a:cubicBezTo>
                    <a:cubicBezTo>
                      <a:pt x="931084" y="836295"/>
                      <a:pt x="930131" y="837247"/>
                      <a:pt x="930131" y="839153"/>
                    </a:cubicBezTo>
                    <a:cubicBezTo>
                      <a:pt x="930131" y="841058"/>
                      <a:pt x="931084" y="843915"/>
                      <a:pt x="932036" y="845820"/>
                    </a:cubicBezTo>
                    <a:cubicBezTo>
                      <a:pt x="932988" y="843915"/>
                      <a:pt x="933941" y="842010"/>
                      <a:pt x="934894" y="8391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1" name="Rectangle 533">
              <a:extLst>
                <a:ext uri="{FF2B5EF4-FFF2-40B4-BE49-F238E27FC236}">
                  <a16:creationId xmlns:a16="http://schemas.microsoft.com/office/drawing/2014/main" id="{73E544C3-D65D-48F6-B568-A1F7D7131178}"/>
                </a:ext>
              </a:extLst>
            </p:cNvPr>
            <p:cNvSpPr/>
            <p:nvPr/>
          </p:nvSpPr>
          <p:spPr>
            <a:xfrm>
              <a:off x="6203991" y="2536216"/>
              <a:ext cx="597113" cy="89278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534">
              <a:extLst>
                <a:ext uri="{FF2B5EF4-FFF2-40B4-BE49-F238E27FC236}">
                  <a16:creationId xmlns:a16="http://schemas.microsoft.com/office/drawing/2014/main" id="{0B0371D0-C5A0-4B87-8345-D542C64786F2}"/>
                </a:ext>
              </a:extLst>
            </p:cNvPr>
            <p:cNvSpPr/>
            <p:nvPr/>
          </p:nvSpPr>
          <p:spPr>
            <a:xfrm>
              <a:off x="4841267" y="3062143"/>
              <a:ext cx="597113" cy="6037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aphic 9">
              <a:extLst>
                <a:ext uri="{FF2B5EF4-FFF2-40B4-BE49-F238E27FC236}">
                  <a16:creationId xmlns:a16="http://schemas.microsoft.com/office/drawing/2014/main" id="{BD95AB89-5CC8-4A01-9151-DD87AF849167}"/>
                </a:ext>
              </a:extLst>
            </p:cNvPr>
            <p:cNvGrpSpPr/>
            <p:nvPr/>
          </p:nvGrpSpPr>
          <p:grpSpPr>
            <a:xfrm>
              <a:off x="4770478" y="1846845"/>
              <a:ext cx="2676525" cy="1859915"/>
              <a:chOff x="4752975" y="1876663"/>
              <a:chExt cx="2676525" cy="1859915"/>
            </a:xfrm>
            <a:solidFill>
              <a:schemeClr val="bg1"/>
            </a:solidFill>
          </p:grpSpPr>
          <p:sp>
            <p:nvSpPr>
              <p:cNvPr id="104" name="Freeform: Shape 536">
                <a:extLst>
                  <a:ext uri="{FF2B5EF4-FFF2-40B4-BE49-F238E27FC236}">
                    <a16:creationId xmlns:a16="http://schemas.microsoft.com/office/drawing/2014/main" id="{BC8907E5-25F7-4C6C-ACDC-BB7507FD321F}"/>
                  </a:ext>
                </a:extLst>
              </p:cNvPr>
              <p:cNvSpPr/>
              <p:nvPr/>
            </p:nvSpPr>
            <p:spPr>
              <a:xfrm>
                <a:off x="5469255" y="2283143"/>
                <a:ext cx="657225" cy="1238250"/>
              </a:xfrm>
              <a:custGeom>
                <a:avLst/>
                <a:gdLst>
                  <a:gd name="connsiteX0" fmla="*/ 512445 w 657225"/>
                  <a:gd name="connsiteY0" fmla="*/ 1097280 h 1238250"/>
                  <a:gd name="connsiteX1" fmla="*/ 493395 w 657225"/>
                  <a:gd name="connsiteY1" fmla="*/ 1071563 h 1238250"/>
                  <a:gd name="connsiteX2" fmla="*/ 474345 w 657225"/>
                  <a:gd name="connsiteY2" fmla="*/ 1090613 h 1238250"/>
                  <a:gd name="connsiteX3" fmla="*/ 432435 w 657225"/>
                  <a:gd name="connsiteY3" fmla="*/ 1119188 h 1238250"/>
                  <a:gd name="connsiteX4" fmla="*/ 426720 w 657225"/>
                  <a:gd name="connsiteY4" fmla="*/ 1102042 h 1238250"/>
                  <a:gd name="connsiteX5" fmla="*/ 408623 w 657225"/>
                  <a:gd name="connsiteY5" fmla="*/ 1071563 h 1238250"/>
                  <a:gd name="connsiteX6" fmla="*/ 391478 w 657225"/>
                  <a:gd name="connsiteY6" fmla="*/ 1092517 h 1238250"/>
                  <a:gd name="connsiteX7" fmla="*/ 417195 w 657225"/>
                  <a:gd name="connsiteY7" fmla="*/ 1119188 h 1238250"/>
                  <a:gd name="connsiteX8" fmla="*/ 402908 w 657225"/>
                  <a:gd name="connsiteY8" fmla="*/ 1129665 h 1238250"/>
                  <a:gd name="connsiteX9" fmla="*/ 287655 w 657225"/>
                  <a:gd name="connsiteY9" fmla="*/ 1160145 h 1238250"/>
                  <a:gd name="connsiteX10" fmla="*/ 261938 w 657225"/>
                  <a:gd name="connsiteY10" fmla="*/ 1150620 h 1238250"/>
                  <a:gd name="connsiteX11" fmla="*/ 239078 w 657225"/>
                  <a:gd name="connsiteY11" fmla="*/ 1145858 h 1238250"/>
                  <a:gd name="connsiteX12" fmla="*/ 229553 w 657225"/>
                  <a:gd name="connsiteY12" fmla="*/ 1160145 h 1238250"/>
                  <a:gd name="connsiteX13" fmla="*/ 184785 w 657225"/>
                  <a:gd name="connsiteY13" fmla="*/ 1186815 h 1238250"/>
                  <a:gd name="connsiteX14" fmla="*/ 180023 w 657225"/>
                  <a:gd name="connsiteY14" fmla="*/ 1165860 h 1238250"/>
                  <a:gd name="connsiteX15" fmla="*/ 161925 w 657225"/>
                  <a:gd name="connsiteY15" fmla="*/ 1145858 h 1238250"/>
                  <a:gd name="connsiteX16" fmla="*/ 145733 w 657225"/>
                  <a:gd name="connsiteY16" fmla="*/ 1164908 h 1238250"/>
                  <a:gd name="connsiteX17" fmla="*/ 109538 w 657225"/>
                  <a:gd name="connsiteY17" fmla="*/ 1210628 h 1238250"/>
                  <a:gd name="connsiteX18" fmla="*/ 4763 w 657225"/>
                  <a:gd name="connsiteY18" fmla="*/ 1239203 h 1238250"/>
                  <a:gd name="connsiteX19" fmla="*/ 953 w 657225"/>
                  <a:gd name="connsiteY19" fmla="*/ 1212533 h 1238250"/>
                  <a:gd name="connsiteX20" fmla="*/ 0 w 657225"/>
                  <a:gd name="connsiteY20" fmla="*/ 28575 h 1238250"/>
                  <a:gd name="connsiteX21" fmla="*/ 29528 w 657225"/>
                  <a:gd name="connsiteY21" fmla="*/ 0 h 1238250"/>
                  <a:gd name="connsiteX22" fmla="*/ 637223 w 657225"/>
                  <a:gd name="connsiteY22" fmla="*/ 0 h 1238250"/>
                  <a:gd name="connsiteX23" fmla="*/ 664845 w 657225"/>
                  <a:gd name="connsiteY23" fmla="*/ 26670 h 1238250"/>
                  <a:gd name="connsiteX24" fmla="*/ 664845 w 657225"/>
                  <a:gd name="connsiteY24" fmla="*/ 1045845 h 1238250"/>
                  <a:gd name="connsiteX25" fmla="*/ 641033 w 657225"/>
                  <a:gd name="connsiteY25" fmla="*/ 1068705 h 1238250"/>
                  <a:gd name="connsiteX26" fmla="*/ 562928 w 657225"/>
                  <a:gd name="connsiteY26" fmla="*/ 1074420 h 1238250"/>
                  <a:gd name="connsiteX27" fmla="*/ 512445 w 657225"/>
                  <a:gd name="connsiteY27" fmla="*/ 1097280 h 1238250"/>
                  <a:gd name="connsiteX28" fmla="*/ 180023 w 657225"/>
                  <a:gd name="connsiteY28" fmla="*/ 862965 h 1238250"/>
                  <a:gd name="connsiteX29" fmla="*/ 160973 w 657225"/>
                  <a:gd name="connsiteY29" fmla="*/ 834390 h 1238250"/>
                  <a:gd name="connsiteX30" fmla="*/ 143828 w 657225"/>
                  <a:gd name="connsiteY30" fmla="*/ 865823 h 1238250"/>
                  <a:gd name="connsiteX31" fmla="*/ 161925 w 657225"/>
                  <a:gd name="connsiteY31" fmla="*/ 891540 h 1238250"/>
                  <a:gd name="connsiteX32" fmla="*/ 180023 w 657225"/>
                  <a:gd name="connsiteY32" fmla="*/ 862965 h 1238250"/>
                  <a:gd name="connsiteX33" fmla="*/ 180975 w 657225"/>
                  <a:gd name="connsiteY33" fmla="*/ 552450 h 1238250"/>
                  <a:gd name="connsiteX34" fmla="*/ 162878 w 657225"/>
                  <a:gd name="connsiteY34" fmla="*/ 524828 h 1238250"/>
                  <a:gd name="connsiteX35" fmla="*/ 143828 w 657225"/>
                  <a:gd name="connsiteY35" fmla="*/ 551498 h 1238250"/>
                  <a:gd name="connsiteX36" fmla="*/ 162878 w 657225"/>
                  <a:gd name="connsiteY36" fmla="*/ 581025 h 1238250"/>
                  <a:gd name="connsiteX37" fmla="*/ 180975 w 657225"/>
                  <a:gd name="connsiteY37" fmla="*/ 552450 h 1238250"/>
                  <a:gd name="connsiteX38" fmla="*/ 427673 w 657225"/>
                  <a:gd name="connsiteY38" fmla="*/ 85725 h 1238250"/>
                  <a:gd name="connsiteX39" fmla="*/ 408623 w 657225"/>
                  <a:gd name="connsiteY39" fmla="*/ 55245 h 1238250"/>
                  <a:gd name="connsiteX40" fmla="*/ 392430 w 657225"/>
                  <a:gd name="connsiteY40" fmla="*/ 83820 h 1238250"/>
                  <a:gd name="connsiteX41" fmla="*/ 410528 w 657225"/>
                  <a:gd name="connsiteY41" fmla="*/ 116205 h 1238250"/>
                  <a:gd name="connsiteX42" fmla="*/ 427673 w 657225"/>
                  <a:gd name="connsiteY42" fmla="*/ 85725 h 1238250"/>
                  <a:gd name="connsiteX43" fmla="*/ 228600 w 657225"/>
                  <a:gd name="connsiteY43" fmla="*/ 86677 h 1238250"/>
                  <a:gd name="connsiteX44" fmla="*/ 246698 w 657225"/>
                  <a:gd name="connsiteY44" fmla="*/ 116205 h 1238250"/>
                  <a:gd name="connsiteX45" fmla="*/ 264795 w 657225"/>
                  <a:gd name="connsiteY45" fmla="*/ 85725 h 1238250"/>
                  <a:gd name="connsiteX46" fmla="*/ 247650 w 657225"/>
                  <a:gd name="connsiteY46" fmla="*/ 55245 h 1238250"/>
                  <a:gd name="connsiteX47" fmla="*/ 228600 w 657225"/>
                  <a:gd name="connsiteY47" fmla="*/ 86677 h 1238250"/>
                  <a:gd name="connsiteX48" fmla="*/ 180023 w 657225"/>
                  <a:gd name="connsiteY48" fmla="*/ 788670 h 1238250"/>
                  <a:gd name="connsiteX49" fmla="*/ 162878 w 657225"/>
                  <a:gd name="connsiteY49" fmla="*/ 759143 h 1238250"/>
                  <a:gd name="connsiteX50" fmla="*/ 143828 w 657225"/>
                  <a:gd name="connsiteY50" fmla="*/ 783908 h 1238250"/>
                  <a:gd name="connsiteX51" fmla="*/ 162878 w 657225"/>
                  <a:gd name="connsiteY51" fmla="*/ 811530 h 1238250"/>
                  <a:gd name="connsiteX52" fmla="*/ 180023 w 657225"/>
                  <a:gd name="connsiteY52" fmla="*/ 788670 h 1238250"/>
                  <a:gd name="connsiteX53" fmla="*/ 143828 w 657225"/>
                  <a:gd name="connsiteY53" fmla="*/ 626745 h 1238250"/>
                  <a:gd name="connsiteX54" fmla="*/ 162878 w 657225"/>
                  <a:gd name="connsiteY54" fmla="*/ 655320 h 1238250"/>
                  <a:gd name="connsiteX55" fmla="*/ 180023 w 657225"/>
                  <a:gd name="connsiteY55" fmla="*/ 629603 h 1238250"/>
                  <a:gd name="connsiteX56" fmla="*/ 161925 w 657225"/>
                  <a:gd name="connsiteY56" fmla="*/ 603885 h 1238250"/>
                  <a:gd name="connsiteX57" fmla="*/ 143828 w 657225"/>
                  <a:gd name="connsiteY57" fmla="*/ 626745 h 1238250"/>
                  <a:gd name="connsiteX58" fmla="*/ 180023 w 657225"/>
                  <a:gd name="connsiteY58" fmla="*/ 319087 h 1238250"/>
                  <a:gd name="connsiteX59" fmla="*/ 161925 w 657225"/>
                  <a:gd name="connsiteY59" fmla="*/ 294322 h 1238250"/>
                  <a:gd name="connsiteX60" fmla="*/ 143828 w 657225"/>
                  <a:gd name="connsiteY60" fmla="*/ 320040 h 1238250"/>
                  <a:gd name="connsiteX61" fmla="*/ 160973 w 657225"/>
                  <a:gd name="connsiteY61" fmla="*/ 346710 h 1238250"/>
                  <a:gd name="connsiteX62" fmla="*/ 180023 w 657225"/>
                  <a:gd name="connsiteY62" fmla="*/ 319087 h 1238250"/>
                  <a:gd name="connsiteX63" fmla="*/ 143828 w 657225"/>
                  <a:gd name="connsiteY63" fmla="*/ 936308 h 1238250"/>
                  <a:gd name="connsiteX64" fmla="*/ 162878 w 657225"/>
                  <a:gd name="connsiteY64" fmla="*/ 967740 h 1238250"/>
                  <a:gd name="connsiteX65" fmla="*/ 180975 w 657225"/>
                  <a:gd name="connsiteY65" fmla="*/ 942023 h 1238250"/>
                  <a:gd name="connsiteX66" fmla="*/ 163830 w 657225"/>
                  <a:gd name="connsiteY66" fmla="*/ 916305 h 1238250"/>
                  <a:gd name="connsiteX67" fmla="*/ 143828 w 657225"/>
                  <a:gd name="connsiteY67" fmla="*/ 936308 h 1238250"/>
                  <a:gd name="connsiteX68" fmla="*/ 62865 w 657225"/>
                  <a:gd name="connsiteY68" fmla="*/ 553403 h 1238250"/>
                  <a:gd name="connsiteX69" fmla="*/ 80010 w 657225"/>
                  <a:gd name="connsiteY69" fmla="*/ 581025 h 1238250"/>
                  <a:gd name="connsiteX70" fmla="*/ 99060 w 657225"/>
                  <a:gd name="connsiteY70" fmla="*/ 554355 h 1238250"/>
                  <a:gd name="connsiteX71" fmla="*/ 80963 w 657225"/>
                  <a:gd name="connsiteY71" fmla="*/ 524828 h 1238250"/>
                  <a:gd name="connsiteX72" fmla="*/ 62865 w 657225"/>
                  <a:gd name="connsiteY72" fmla="*/ 553403 h 1238250"/>
                  <a:gd name="connsiteX73" fmla="*/ 100013 w 657225"/>
                  <a:gd name="connsiteY73" fmla="*/ 82868 h 1238250"/>
                  <a:gd name="connsiteX74" fmla="*/ 82868 w 657225"/>
                  <a:gd name="connsiteY74" fmla="*/ 54293 h 1238250"/>
                  <a:gd name="connsiteX75" fmla="*/ 63818 w 657225"/>
                  <a:gd name="connsiteY75" fmla="*/ 80963 h 1238250"/>
                  <a:gd name="connsiteX76" fmla="*/ 80010 w 657225"/>
                  <a:gd name="connsiteY76" fmla="*/ 115252 h 1238250"/>
                  <a:gd name="connsiteX77" fmla="*/ 100013 w 657225"/>
                  <a:gd name="connsiteY77" fmla="*/ 82868 h 1238250"/>
                  <a:gd name="connsiteX78" fmla="*/ 264795 w 657225"/>
                  <a:gd name="connsiteY78" fmla="*/ 552450 h 1238250"/>
                  <a:gd name="connsiteX79" fmla="*/ 247650 w 657225"/>
                  <a:gd name="connsiteY79" fmla="*/ 524828 h 1238250"/>
                  <a:gd name="connsiteX80" fmla="*/ 229553 w 657225"/>
                  <a:gd name="connsiteY80" fmla="*/ 552450 h 1238250"/>
                  <a:gd name="connsiteX81" fmla="*/ 246698 w 657225"/>
                  <a:gd name="connsiteY81" fmla="*/ 581025 h 1238250"/>
                  <a:gd name="connsiteX82" fmla="*/ 264795 w 657225"/>
                  <a:gd name="connsiteY82" fmla="*/ 552450 h 1238250"/>
                  <a:gd name="connsiteX83" fmla="*/ 308610 w 657225"/>
                  <a:gd name="connsiteY83" fmla="*/ 82868 h 1238250"/>
                  <a:gd name="connsiteX84" fmla="*/ 327660 w 657225"/>
                  <a:gd name="connsiteY84" fmla="*/ 114300 h 1238250"/>
                  <a:gd name="connsiteX85" fmla="*/ 343853 w 657225"/>
                  <a:gd name="connsiteY85" fmla="*/ 82868 h 1238250"/>
                  <a:gd name="connsiteX86" fmla="*/ 325755 w 657225"/>
                  <a:gd name="connsiteY86" fmla="*/ 53340 h 1238250"/>
                  <a:gd name="connsiteX87" fmla="*/ 308610 w 657225"/>
                  <a:gd name="connsiteY87" fmla="*/ 82868 h 1238250"/>
                  <a:gd name="connsiteX88" fmla="*/ 511492 w 657225"/>
                  <a:gd name="connsiteY88" fmla="*/ 84772 h 1238250"/>
                  <a:gd name="connsiteX89" fmla="*/ 492443 w 657225"/>
                  <a:gd name="connsiteY89" fmla="*/ 54293 h 1238250"/>
                  <a:gd name="connsiteX90" fmla="*/ 475298 w 657225"/>
                  <a:gd name="connsiteY90" fmla="*/ 81915 h 1238250"/>
                  <a:gd name="connsiteX91" fmla="*/ 493395 w 657225"/>
                  <a:gd name="connsiteY91" fmla="*/ 114300 h 1238250"/>
                  <a:gd name="connsiteX92" fmla="*/ 511492 w 657225"/>
                  <a:gd name="connsiteY92" fmla="*/ 84772 h 1238250"/>
                  <a:gd name="connsiteX93" fmla="*/ 553403 w 657225"/>
                  <a:gd name="connsiteY93" fmla="*/ 85725 h 1238250"/>
                  <a:gd name="connsiteX94" fmla="*/ 571500 w 657225"/>
                  <a:gd name="connsiteY94" fmla="*/ 115252 h 1238250"/>
                  <a:gd name="connsiteX95" fmla="*/ 589598 w 657225"/>
                  <a:gd name="connsiteY95" fmla="*/ 82868 h 1238250"/>
                  <a:gd name="connsiteX96" fmla="*/ 572453 w 657225"/>
                  <a:gd name="connsiteY96" fmla="*/ 55245 h 1238250"/>
                  <a:gd name="connsiteX97" fmla="*/ 553403 w 657225"/>
                  <a:gd name="connsiteY97" fmla="*/ 85725 h 1238250"/>
                  <a:gd name="connsiteX98" fmla="*/ 426720 w 657225"/>
                  <a:gd name="connsiteY98" fmla="*/ 554355 h 1238250"/>
                  <a:gd name="connsiteX99" fmla="*/ 407670 w 657225"/>
                  <a:gd name="connsiteY99" fmla="*/ 524828 h 1238250"/>
                  <a:gd name="connsiteX100" fmla="*/ 391478 w 657225"/>
                  <a:gd name="connsiteY100" fmla="*/ 553403 h 1238250"/>
                  <a:gd name="connsiteX101" fmla="*/ 409575 w 657225"/>
                  <a:gd name="connsiteY101" fmla="*/ 581025 h 1238250"/>
                  <a:gd name="connsiteX102" fmla="*/ 426720 w 657225"/>
                  <a:gd name="connsiteY102" fmla="*/ 554355 h 1238250"/>
                  <a:gd name="connsiteX103" fmla="*/ 510540 w 657225"/>
                  <a:gd name="connsiteY103" fmla="*/ 552450 h 1238250"/>
                  <a:gd name="connsiteX104" fmla="*/ 491490 w 657225"/>
                  <a:gd name="connsiteY104" fmla="*/ 524828 h 1238250"/>
                  <a:gd name="connsiteX105" fmla="*/ 475298 w 657225"/>
                  <a:gd name="connsiteY105" fmla="*/ 551498 h 1238250"/>
                  <a:gd name="connsiteX106" fmla="*/ 491490 w 657225"/>
                  <a:gd name="connsiteY106" fmla="*/ 581025 h 1238250"/>
                  <a:gd name="connsiteX107" fmla="*/ 510540 w 657225"/>
                  <a:gd name="connsiteY107" fmla="*/ 552450 h 1238250"/>
                  <a:gd name="connsiteX108" fmla="*/ 589598 w 657225"/>
                  <a:gd name="connsiteY108" fmla="*/ 553403 h 1238250"/>
                  <a:gd name="connsiteX109" fmla="*/ 572453 w 657225"/>
                  <a:gd name="connsiteY109" fmla="*/ 524828 h 1238250"/>
                  <a:gd name="connsiteX110" fmla="*/ 554355 w 657225"/>
                  <a:gd name="connsiteY110" fmla="*/ 554355 h 1238250"/>
                  <a:gd name="connsiteX111" fmla="*/ 572453 w 657225"/>
                  <a:gd name="connsiteY111" fmla="*/ 581025 h 1238250"/>
                  <a:gd name="connsiteX112" fmla="*/ 589598 w 657225"/>
                  <a:gd name="connsiteY112" fmla="*/ 553403 h 1238250"/>
                  <a:gd name="connsiteX113" fmla="*/ 62865 w 657225"/>
                  <a:gd name="connsiteY113" fmla="*/ 862965 h 1238250"/>
                  <a:gd name="connsiteX114" fmla="*/ 80010 w 657225"/>
                  <a:gd name="connsiteY114" fmla="*/ 891540 h 1238250"/>
                  <a:gd name="connsiteX115" fmla="*/ 98108 w 657225"/>
                  <a:gd name="connsiteY115" fmla="*/ 864870 h 1238250"/>
                  <a:gd name="connsiteX116" fmla="*/ 80010 w 657225"/>
                  <a:gd name="connsiteY116" fmla="*/ 834390 h 1238250"/>
                  <a:gd name="connsiteX117" fmla="*/ 62865 w 657225"/>
                  <a:gd name="connsiteY117" fmla="*/ 862965 h 1238250"/>
                  <a:gd name="connsiteX118" fmla="*/ 264795 w 657225"/>
                  <a:gd name="connsiteY118" fmla="*/ 862012 h 1238250"/>
                  <a:gd name="connsiteX119" fmla="*/ 246698 w 657225"/>
                  <a:gd name="connsiteY119" fmla="*/ 833437 h 1238250"/>
                  <a:gd name="connsiteX120" fmla="*/ 229553 w 657225"/>
                  <a:gd name="connsiteY120" fmla="*/ 862012 h 1238250"/>
                  <a:gd name="connsiteX121" fmla="*/ 246698 w 657225"/>
                  <a:gd name="connsiteY121" fmla="*/ 890587 h 1238250"/>
                  <a:gd name="connsiteX122" fmla="*/ 264795 w 657225"/>
                  <a:gd name="connsiteY122" fmla="*/ 862012 h 1238250"/>
                  <a:gd name="connsiteX123" fmla="*/ 344805 w 657225"/>
                  <a:gd name="connsiteY123" fmla="*/ 862965 h 1238250"/>
                  <a:gd name="connsiteX124" fmla="*/ 325755 w 657225"/>
                  <a:gd name="connsiteY124" fmla="*/ 833437 h 1238250"/>
                  <a:gd name="connsiteX125" fmla="*/ 309563 w 657225"/>
                  <a:gd name="connsiteY125" fmla="*/ 860108 h 1238250"/>
                  <a:gd name="connsiteX126" fmla="*/ 326708 w 657225"/>
                  <a:gd name="connsiteY126" fmla="*/ 890587 h 1238250"/>
                  <a:gd name="connsiteX127" fmla="*/ 344805 w 657225"/>
                  <a:gd name="connsiteY127" fmla="*/ 862965 h 1238250"/>
                  <a:gd name="connsiteX128" fmla="*/ 390525 w 657225"/>
                  <a:gd name="connsiteY128" fmla="*/ 862012 h 1238250"/>
                  <a:gd name="connsiteX129" fmla="*/ 408623 w 657225"/>
                  <a:gd name="connsiteY129" fmla="*/ 890587 h 1238250"/>
                  <a:gd name="connsiteX130" fmla="*/ 426720 w 657225"/>
                  <a:gd name="connsiteY130" fmla="*/ 860108 h 1238250"/>
                  <a:gd name="connsiteX131" fmla="*/ 407670 w 657225"/>
                  <a:gd name="connsiteY131" fmla="*/ 833437 h 1238250"/>
                  <a:gd name="connsiteX132" fmla="*/ 390525 w 657225"/>
                  <a:gd name="connsiteY132" fmla="*/ 862012 h 1238250"/>
                  <a:gd name="connsiteX133" fmla="*/ 511492 w 657225"/>
                  <a:gd name="connsiteY133" fmla="*/ 862012 h 1238250"/>
                  <a:gd name="connsiteX134" fmla="*/ 493395 w 657225"/>
                  <a:gd name="connsiteY134" fmla="*/ 834390 h 1238250"/>
                  <a:gd name="connsiteX135" fmla="*/ 475298 w 657225"/>
                  <a:gd name="connsiteY135" fmla="*/ 862012 h 1238250"/>
                  <a:gd name="connsiteX136" fmla="*/ 493395 w 657225"/>
                  <a:gd name="connsiteY136" fmla="*/ 891540 h 1238250"/>
                  <a:gd name="connsiteX137" fmla="*/ 511492 w 657225"/>
                  <a:gd name="connsiteY137" fmla="*/ 862012 h 1238250"/>
                  <a:gd name="connsiteX138" fmla="*/ 589598 w 657225"/>
                  <a:gd name="connsiteY138" fmla="*/ 862012 h 1238250"/>
                  <a:gd name="connsiteX139" fmla="*/ 571500 w 657225"/>
                  <a:gd name="connsiteY139" fmla="*/ 834390 h 1238250"/>
                  <a:gd name="connsiteX140" fmla="*/ 554355 w 657225"/>
                  <a:gd name="connsiteY140" fmla="*/ 862012 h 1238250"/>
                  <a:gd name="connsiteX141" fmla="*/ 570548 w 657225"/>
                  <a:gd name="connsiteY141" fmla="*/ 890587 h 1238250"/>
                  <a:gd name="connsiteX142" fmla="*/ 589598 w 657225"/>
                  <a:gd name="connsiteY142" fmla="*/ 862012 h 1238250"/>
                  <a:gd name="connsiteX143" fmla="*/ 100013 w 657225"/>
                  <a:gd name="connsiteY143" fmla="*/ 1018223 h 1238250"/>
                  <a:gd name="connsiteX144" fmla="*/ 82868 w 657225"/>
                  <a:gd name="connsiteY144" fmla="*/ 989648 h 1238250"/>
                  <a:gd name="connsiteX145" fmla="*/ 63818 w 657225"/>
                  <a:gd name="connsiteY145" fmla="*/ 1018223 h 1238250"/>
                  <a:gd name="connsiteX146" fmla="*/ 82868 w 657225"/>
                  <a:gd name="connsiteY146" fmla="*/ 1046798 h 1238250"/>
                  <a:gd name="connsiteX147" fmla="*/ 100013 w 657225"/>
                  <a:gd name="connsiteY147" fmla="*/ 1018223 h 1238250"/>
                  <a:gd name="connsiteX148" fmla="*/ 264795 w 657225"/>
                  <a:gd name="connsiteY148" fmla="*/ 1018223 h 1238250"/>
                  <a:gd name="connsiteX149" fmla="*/ 247650 w 657225"/>
                  <a:gd name="connsiteY149" fmla="*/ 989648 h 1238250"/>
                  <a:gd name="connsiteX150" fmla="*/ 229553 w 657225"/>
                  <a:gd name="connsiteY150" fmla="*/ 1017270 h 1238250"/>
                  <a:gd name="connsiteX151" fmla="*/ 247650 w 657225"/>
                  <a:gd name="connsiteY151" fmla="*/ 1047750 h 1238250"/>
                  <a:gd name="connsiteX152" fmla="*/ 264795 w 657225"/>
                  <a:gd name="connsiteY152" fmla="*/ 1018223 h 1238250"/>
                  <a:gd name="connsiteX153" fmla="*/ 308610 w 657225"/>
                  <a:gd name="connsiteY153" fmla="*/ 1018223 h 1238250"/>
                  <a:gd name="connsiteX154" fmla="*/ 325755 w 657225"/>
                  <a:gd name="connsiteY154" fmla="*/ 1046798 h 1238250"/>
                  <a:gd name="connsiteX155" fmla="*/ 343853 w 657225"/>
                  <a:gd name="connsiteY155" fmla="*/ 1019175 h 1238250"/>
                  <a:gd name="connsiteX156" fmla="*/ 325755 w 657225"/>
                  <a:gd name="connsiteY156" fmla="*/ 988695 h 1238250"/>
                  <a:gd name="connsiteX157" fmla="*/ 308610 w 657225"/>
                  <a:gd name="connsiteY157" fmla="*/ 1018223 h 1238250"/>
                  <a:gd name="connsiteX158" fmla="*/ 426720 w 657225"/>
                  <a:gd name="connsiteY158" fmla="*/ 1018223 h 1238250"/>
                  <a:gd name="connsiteX159" fmla="*/ 409575 w 657225"/>
                  <a:gd name="connsiteY159" fmla="*/ 989648 h 1238250"/>
                  <a:gd name="connsiteX160" fmla="*/ 391478 w 657225"/>
                  <a:gd name="connsiteY160" fmla="*/ 1016317 h 1238250"/>
                  <a:gd name="connsiteX161" fmla="*/ 408623 w 657225"/>
                  <a:gd name="connsiteY161" fmla="*/ 1046798 h 1238250"/>
                  <a:gd name="connsiteX162" fmla="*/ 426720 w 657225"/>
                  <a:gd name="connsiteY162" fmla="*/ 1018223 h 1238250"/>
                  <a:gd name="connsiteX163" fmla="*/ 474345 w 657225"/>
                  <a:gd name="connsiteY163" fmla="*/ 1019175 h 1238250"/>
                  <a:gd name="connsiteX164" fmla="*/ 492443 w 657225"/>
                  <a:gd name="connsiteY164" fmla="*/ 1047750 h 1238250"/>
                  <a:gd name="connsiteX165" fmla="*/ 510540 w 657225"/>
                  <a:gd name="connsiteY165" fmla="*/ 1020128 h 1238250"/>
                  <a:gd name="connsiteX166" fmla="*/ 491490 w 657225"/>
                  <a:gd name="connsiteY166" fmla="*/ 990600 h 1238250"/>
                  <a:gd name="connsiteX167" fmla="*/ 474345 w 657225"/>
                  <a:gd name="connsiteY167" fmla="*/ 1019175 h 1238250"/>
                  <a:gd name="connsiteX168" fmla="*/ 589598 w 657225"/>
                  <a:gd name="connsiteY168" fmla="*/ 1019175 h 1238250"/>
                  <a:gd name="connsiteX169" fmla="*/ 570548 w 657225"/>
                  <a:gd name="connsiteY169" fmla="*/ 989648 h 1238250"/>
                  <a:gd name="connsiteX170" fmla="*/ 553403 w 657225"/>
                  <a:gd name="connsiteY170" fmla="*/ 1017270 h 1238250"/>
                  <a:gd name="connsiteX171" fmla="*/ 571500 w 657225"/>
                  <a:gd name="connsiteY171" fmla="*/ 1046798 h 1238250"/>
                  <a:gd name="connsiteX172" fmla="*/ 589598 w 657225"/>
                  <a:gd name="connsiteY172" fmla="*/ 1019175 h 1238250"/>
                  <a:gd name="connsiteX173" fmla="*/ 100013 w 657225"/>
                  <a:gd name="connsiteY173" fmla="*/ 1173480 h 1238250"/>
                  <a:gd name="connsiteX174" fmla="*/ 82868 w 657225"/>
                  <a:gd name="connsiteY174" fmla="*/ 1144905 h 1238250"/>
                  <a:gd name="connsiteX175" fmla="*/ 63818 w 657225"/>
                  <a:gd name="connsiteY175" fmla="*/ 1171575 h 1238250"/>
                  <a:gd name="connsiteX176" fmla="*/ 81915 w 657225"/>
                  <a:gd name="connsiteY176" fmla="*/ 1201103 h 1238250"/>
                  <a:gd name="connsiteX177" fmla="*/ 100013 w 657225"/>
                  <a:gd name="connsiteY177" fmla="*/ 1173480 h 1238250"/>
                  <a:gd name="connsiteX178" fmla="*/ 99060 w 657225"/>
                  <a:gd name="connsiteY178" fmla="*/ 398145 h 1238250"/>
                  <a:gd name="connsiteX179" fmla="*/ 80963 w 657225"/>
                  <a:gd name="connsiteY179" fmla="*/ 368618 h 1238250"/>
                  <a:gd name="connsiteX180" fmla="*/ 63818 w 657225"/>
                  <a:gd name="connsiteY180" fmla="*/ 394335 h 1238250"/>
                  <a:gd name="connsiteX181" fmla="*/ 80010 w 657225"/>
                  <a:gd name="connsiteY181" fmla="*/ 426720 h 1238250"/>
                  <a:gd name="connsiteX182" fmla="*/ 99060 w 657225"/>
                  <a:gd name="connsiteY182" fmla="*/ 398145 h 1238250"/>
                  <a:gd name="connsiteX183" fmla="*/ 344805 w 657225"/>
                  <a:gd name="connsiteY183" fmla="*/ 551498 h 1238250"/>
                  <a:gd name="connsiteX184" fmla="*/ 327660 w 657225"/>
                  <a:gd name="connsiteY184" fmla="*/ 524828 h 1238250"/>
                  <a:gd name="connsiteX185" fmla="*/ 309563 w 657225"/>
                  <a:gd name="connsiteY185" fmla="*/ 554355 h 1238250"/>
                  <a:gd name="connsiteX186" fmla="*/ 326708 w 657225"/>
                  <a:gd name="connsiteY186" fmla="*/ 581025 h 1238250"/>
                  <a:gd name="connsiteX187" fmla="*/ 344805 w 657225"/>
                  <a:gd name="connsiteY187" fmla="*/ 551498 h 1238250"/>
                  <a:gd name="connsiteX188" fmla="*/ 264795 w 657225"/>
                  <a:gd name="connsiteY188" fmla="*/ 397193 h 1238250"/>
                  <a:gd name="connsiteX189" fmla="*/ 248603 w 657225"/>
                  <a:gd name="connsiteY189" fmla="*/ 368618 h 1238250"/>
                  <a:gd name="connsiteX190" fmla="*/ 229553 w 657225"/>
                  <a:gd name="connsiteY190" fmla="*/ 395287 h 1238250"/>
                  <a:gd name="connsiteX191" fmla="*/ 246698 w 657225"/>
                  <a:gd name="connsiteY191" fmla="*/ 425768 h 1238250"/>
                  <a:gd name="connsiteX192" fmla="*/ 264795 w 657225"/>
                  <a:gd name="connsiteY192" fmla="*/ 397193 h 1238250"/>
                  <a:gd name="connsiteX193" fmla="*/ 344805 w 657225"/>
                  <a:gd name="connsiteY193" fmla="*/ 398145 h 1238250"/>
                  <a:gd name="connsiteX194" fmla="*/ 325755 w 657225"/>
                  <a:gd name="connsiteY194" fmla="*/ 368618 h 1238250"/>
                  <a:gd name="connsiteX195" fmla="*/ 308610 w 657225"/>
                  <a:gd name="connsiteY195" fmla="*/ 394335 h 1238250"/>
                  <a:gd name="connsiteX196" fmla="*/ 325755 w 657225"/>
                  <a:gd name="connsiteY196" fmla="*/ 425768 h 1238250"/>
                  <a:gd name="connsiteX197" fmla="*/ 344805 w 657225"/>
                  <a:gd name="connsiteY197" fmla="*/ 398145 h 1238250"/>
                  <a:gd name="connsiteX198" fmla="*/ 427673 w 657225"/>
                  <a:gd name="connsiteY198" fmla="*/ 396240 h 1238250"/>
                  <a:gd name="connsiteX199" fmla="*/ 410528 w 657225"/>
                  <a:gd name="connsiteY199" fmla="*/ 368618 h 1238250"/>
                  <a:gd name="connsiteX200" fmla="*/ 392430 w 657225"/>
                  <a:gd name="connsiteY200" fmla="*/ 395287 h 1238250"/>
                  <a:gd name="connsiteX201" fmla="*/ 409575 w 657225"/>
                  <a:gd name="connsiteY201" fmla="*/ 425768 h 1238250"/>
                  <a:gd name="connsiteX202" fmla="*/ 427673 w 657225"/>
                  <a:gd name="connsiteY202" fmla="*/ 396240 h 1238250"/>
                  <a:gd name="connsiteX203" fmla="*/ 511492 w 657225"/>
                  <a:gd name="connsiteY203" fmla="*/ 397193 h 1238250"/>
                  <a:gd name="connsiteX204" fmla="*/ 494348 w 657225"/>
                  <a:gd name="connsiteY204" fmla="*/ 368618 h 1238250"/>
                  <a:gd name="connsiteX205" fmla="*/ 476250 w 657225"/>
                  <a:gd name="connsiteY205" fmla="*/ 396240 h 1238250"/>
                  <a:gd name="connsiteX206" fmla="*/ 494348 w 657225"/>
                  <a:gd name="connsiteY206" fmla="*/ 425768 h 1238250"/>
                  <a:gd name="connsiteX207" fmla="*/ 511492 w 657225"/>
                  <a:gd name="connsiteY207" fmla="*/ 397193 h 1238250"/>
                  <a:gd name="connsiteX208" fmla="*/ 553403 w 657225"/>
                  <a:gd name="connsiteY208" fmla="*/ 397193 h 1238250"/>
                  <a:gd name="connsiteX209" fmla="*/ 571500 w 657225"/>
                  <a:gd name="connsiteY209" fmla="*/ 425768 h 1238250"/>
                  <a:gd name="connsiteX210" fmla="*/ 589598 w 657225"/>
                  <a:gd name="connsiteY210" fmla="*/ 398145 h 1238250"/>
                  <a:gd name="connsiteX211" fmla="*/ 571500 w 657225"/>
                  <a:gd name="connsiteY211" fmla="*/ 367665 h 1238250"/>
                  <a:gd name="connsiteX212" fmla="*/ 553403 w 657225"/>
                  <a:gd name="connsiteY212" fmla="*/ 397193 h 1238250"/>
                  <a:gd name="connsiteX213" fmla="*/ 308610 w 657225"/>
                  <a:gd name="connsiteY213" fmla="*/ 707708 h 1238250"/>
                  <a:gd name="connsiteX214" fmla="*/ 327660 w 657225"/>
                  <a:gd name="connsiteY214" fmla="*/ 734378 h 1238250"/>
                  <a:gd name="connsiteX215" fmla="*/ 344805 w 657225"/>
                  <a:gd name="connsiteY215" fmla="*/ 707708 h 1238250"/>
                  <a:gd name="connsiteX216" fmla="*/ 327660 w 657225"/>
                  <a:gd name="connsiteY216" fmla="*/ 680085 h 1238250"/>
                  <a:gd name="connsiteX217" fmla="*/ 308610 w 657225"/>
                  <a:gd name="connsiteY217" fmla="*/ 707708 h 1238250"/>
                  <a:gd name="connsiteX218" fmla="*/ 391478 w 657225"/>
                  <a:gd name="connsiteY218" fmla="*/ 706755 h 1238250"/>
                  <a:gd name="connsiteX219" fmla="*/ 410528 w 657225"/>
                  <a:gd name="connsiteY219" fmla="*/ 734378 h 1238250"/>
                  <a:gd name="connsiteX220" fmla="*/ 426720 w 657225"/>
                  <a:gd name="connsiteY220" fmla="*/ 707708 h 1238250"/>
                  <a:gd name="connsiteX221" fmla="*/ 407670 w 657225"/>
                  <a:gd name="connsiteY221" fmla="*/ 680085 h 1238250"/>
                  <a:gd name="connsiteX222" fmla="*/ 391478 w 657225"/>
                  <a:gd name="connsiteY222" fmla="*/ 706755 h 1238250"/>
                  <a:gd name="connsiteX223" fmla="*/ 475298 w 657225"/>
                  <a:gd name="connsiteY223" fmla="*/ 706755 h 1238250"/>
                  <a:gd name="connsiteX224" fmla="*/ 494348 w 657225"/>
                  <a:gd name="connsiteY224" fmla="*/ 735330 h 1238250"/>
                  <a:gd name="connsiteX225" fmla="*/ 510540 w 657225"/>
                  <a:gd name="connsiteY225" fmla="*/ 708660 h 1238250"/>
                  <a:gd name="connsiteX226" fmla="*/ 493395 w 657225"/>
                  <a:gd name="connsiteY226" fmla="*/ 681037 h 1238250"/>
                  <a:gd name="connsiteX227" fmla="*/ 475298 w 657225"/>
                  <a:gd name="connsiteY227" fmla="*/ 706755 h 1238250"/>
                  <a:gd name="connsiteX228" fmla="*/ 589598 w 657225"/>
                  <a:gd name="connsiteY228" fmla="*/ 706755 h 1238250"/>
                  <a:gd name="connsiteX229" fmla="*/ 571500 w 657225"/>
                  <a:gd name="connsiteY229" fmla="*/ 681037 h 1238250"/>
                  <a:gd name="connsiteX230" fmla="*/ 554355 w 657225"/>
                  <a:gd name="connsiteY230" fmla="*/ 706755 h 1238250"/>
                  <a:gd name="connsiteX231" fmla="*/ 570548 w 657225"/>
                  <a:gd name="connsiteY231" fmla="*/ 735330 h 1238250"/>
                  <a:gd name="connsiteX232" fmla="*/ 589598 w 657225"/>
                  <a:gd name="connsiteY232" fmla="*/ 706755 h 1238250"/>
                  <a:gd name="connsiteX233" fmla="*/ 63818 w 657225"/>
                  <a:gd name="connsiteY233" fmla="*/ 163830 h 1238250"/>
                  <a:gd name="connsiteX234" fmla="*/ 81915 w 657225"/>
                  <a:gd name="connsiteY234" fmla="*/ 191452 h 1238250"/>
                  <a:gd name="connsiteX235" fmla="*/ 100013 w 657225"/>
                  <a:gd name="connsiteY235" fmla="*/ 168593 h 1238250"/>
                  <a:gd name="connsiteX236" fmla="*/ 83820 w 657225"/>
                  <a:gd name="connsiteY236" fmla="*/ 139065 h 1238250"/>
                  <a:gd name="connsiteX237" fmla="*/ 63818 w 657225"/>
                  <a:gd name="connsiteY237" fmla="*/ 163830 h 1238250"/>
                  <a:gd name="connsiteX238" fmla="*/ 229553 w 657225"/>
                  <a:gd name="connsiteY238" fmla="*/ 165735 h 1238250"/>
                  <a:gd name="connsiteX239" fmla="*/ 246698 w 657225"/>
                  <a:gd name="connsiteY239" fmla="*/ 191452 h 1238250"/>
                  <a:gd name="connsiteX240" fmla="*/ 264795 w 657225"/>
                  <a:gd name="connsiteY240" fmla="*/ 163830 h 1238250"/>
                  <a:gd name="connsiteX241" fmla="*/ 246698 w 657225"/>
                  <a:gd name="connsiteY241" fmla="*/ 139065 h 1238250"/>
                  <a:gd name="connsiteX242" fmla="*/ 229553 w 657225"/>
                  <a:gd name="connsiteY242" fmla="*/ 165735 h 1238250"/>
                  <a:gd name="connsiteX243" fmla="*/ 308610 w 657225"/>
                  <a:gd name="connsiteY243" fmla="*/ 165735 h 1238250"/>
                  <a:gd name="connsiteX244" fmla="*/ 325755 w 657225"/>
                  <a:gd name="connsiteY244" fmla="*/ 191452 h 1238250"/>
                  <a:gd name="connsiteX245" fmla="*/ 344805 w 657225"/>
                  <a:gd name="connsiteY245" fmla="*/ 163830 h 1238250"/>
                  <a:gd name="connsiteX246" fmla="*/ 325755 w 657225"/>
                  <a:gd name="connsiteY246" fmla="*/ 139065 h 1238250"/>
                  <a:gd name="connsiteX247" fmla="*/ 308610 w 657225"/>
                  <a:gd name="connsiteY247" fmla="*/ 165735 h 1238250"/>
                  <a:gd name="connsiteX248" fmla="*/ 391478 w 657225"/>
                  <a:gd name="connsiteY248" fmla="*/ 165735 h 1238250"/>
                  <a:gd name="connsiteX249" fmla="*/ 408623 w 657225"/>
                  <a:gd name="connsiteY249" fmla="*/ 191452 h 1238250"/>
                  <a:gd name="connsiteX250" fmla="*/ 426720 w 657225"/>
                  <a:gd name="connsiteY250" fmla="*/ 163830 h 1238250"/>
                  <a:gd name="connsiteX251" fmla="*/ 408623 w 657225"/>
                  <a:gd name="connsiteY251" fmla="*/ 139065 h 1238250"/>
                  <a:gd name="connsiteX252" fmla="*/ 391478 w 657225"/>
                  <a:gd name="connsiteY252" fmla="*/ 165735 h 1238250"/>
                  <a:gd name="connsiteX253" fmla="*/ 475298 w 657225"/>
                  <a:gd name="connsiteY253" fmla="*/ 164783 h 1238250"/>
                  <a:gd name="connsiteX254" fmla="*/ 492443 w 657225"/>
                  <a:gd name="connsiteY254" fmla="*/ 191452 h 1238250"/>
                  <a:gd name="connsiteX255" fmla="*/ 510540 w 657225"/>
                  <a:gd name="connsiteY255" fmla="*/ 166688 h 1238250"/>
                  <a:gd name="connsiteX256" fmla="*/ 491490 w 657225"/>
                  <a:gd name="connsiteY256" fmla="*/ 139065 h 1238250"/>
                  <a:gd name="connsiteX257" fmla="*/ 475298 w 657225"/>
                  <a:gd name="connsiteY257" fmla="*/ 164783 h 1238250"/>
                  <a:gd name="connsiteX258" fmla="*/ 553403 w 657225"/>
                  <a:gd name="connsiteY258" fmla="*/ 163830 h 1238250"/>
                  <a:gd name="connsiteX259" fmla="*/ 570548 w 657225"/>
                  <a:gd name="connsiteY259" fmla="*/ 191452 h 1238250"/>
                  <a:gd name="connsiteX260" fmla="*/ 588645 w 657225"/>
                  <a:gd name="connsiteY260" fmla="*/ 166688 h 1238250"/>
                  <a:gd name="connsiteX261" fmla="*/ 570548 w 657225"/>
                  <a:gd name="connsiteY261" fmla="*/ 139065 h 1238250"/>
                  <a:gd name="connsiteX262" fmla="*/ 553403 w 657225"/>
                  <a:gd name="connsiteY262" fmla="*/ 163830 h 1238250"/>
                  <a:gd name="connsiteX263" fmla="*/ 99060 w 657225"/>
                  <a:gd name="connsiteY263" fmla="*/ 243840 h 1238250"/>
                  <a:gd name="connsiteX264" fmla="*/ 80963 w 657225"/>
                  <a:gd name="connsiteY264" fmla="*/ 216218 h 1238250"/>
                  <a:gd name="connsiteX265" fmla="*/ 62865 w 657225"/>
                  <a:gd name="connsiteY265" fmla="*/ 243840 h 1238250"/>
                  <a:gd name="connsiteX266" fmla="*/ 81915 w 657225"/>
                  <a:gd name="connsiteY266" fmla="*/ 270510 h 1238250"/>
                  <a:gd name="connsiteX267" fmla="*/ 99060 w 657225"/>
                  <a:gd name="connsiteY267" fmla="*/ 243840 h 1238250"/>
                  <a:gd name="connsiteX268" fmla="*/ 264795 w 657225"/>
                  <a:gd name="connsiteY268" fmla="*/ 244793 h 1238250"/>
                  <a:gd name="connsiteX269" fmla="*/ 245745 w 657225"/>
                  <a:gd name="connsiteY269" fmla="*/ 216218 h 1238250"/>
                  <a:gd name="connsiteX270" fmla="*/ 229553 w 657225"/>
                  <a:gd name="connsiteY270" fmla="*/ 242887 h 1238250"/>
                  <a:gd name="connsiteX271" fmla="*/ 247650 w 657225"/>
                  <a:gd name="connsiteY271" fmla="*/ 270510 h 1238250"/>
                  <a:gd name="connsiteX272" fmla="*/ 264795 w 657225"/>
                  <a:gd name="connsiteY272" fmla="*/ 244793 h 1238250"/>
                  <a:gd name="connsiteX273" fmla="*/ 308610 w 657225"/>
                  <a:gd name="connsiteY273" fmla="*/ 242887 h 1238250"/>
                  <a:gd name="connsiteX274" fmla="*/ 325755 w 657225"/>
                  <a:gd name="connsiteY274" fmla="*/ 270510 h 1238250"/>
                  <a:gd name="connsiteX275" fmla="*/ 343853 w 657225"/>
                  <a:gd name="connsiteY275" fmla="*/ 245745 h 1238250"/>
                  <a:gd name="connsiteX276" fmla="*/ 324803 w 657225"/>
                  <a:gd name="connsiteY276" fmla="*/ 216218 h 1238250"/>
                  <a:gd name="connsiteX277" fmla="*/ 308610 w 657225"/>
                  <a:gd name="connsiteY277" fmla="*/ 242887 h 1238250"/>
                  <a:gd name="connsiteX278" fmla="*/ 391478 w 657225"/>
                  <a:gd name="connsiteY278" fmla="*/ 243840 h 1238250"/>
                  <a:gd name="connsiteX279" fmla="*/ 409575 w 657225"/>
                  <a:gd name="connsiteY279" fmla="*/ 270510 h 1238250"/>
                  <a:gd name="connsiteX280" fmla="*/ 426720 w 657225"/>
                  <a:gd name="connsiteY280" fmla="*/ 244793 h 1238250"/>
                  <a:gd name="connsiteX281" fmla="*/ 409575 w 657225"/>
                  <a:gd name="connsiteY281" fmla="*/ 216218 h 1238250"/>
                  <a:gd name="connsiteX282" fmla="*/ 391478 w 657225"/>
                  <a:gd name="connsiteY282" fmla="*/ 243840 h 1238250"/>
                  <a:gd name="connsiteX283" fmla="*/ 510540 w 657225"/>
                  <a:gd name="connsiteY283" fmla="*/ 244793 h 1238250"/>
                  <a:gd name="connsiteX284" fmla="*/ 491490 w 657225"/>
                  <a:gd name="connsiteY284" fmla="*/ 216218 h 1238250"/>
                  <a:gd name="connsiteX285" fmla="*/ 475298 w 657225"/>
                  <a:gd name="connsiteY285" fmla="*/ 245745 h 1238250"/>
                  <a:gd name="connsiteX286" fmla="*/ 492443 w 657225"/>
                  <a:gd name="connsiteY286" fmla="*/ 270510 h 1238250"/>
                  <a:gd name="connsiteX287" fmla="*/ 510540 w 657225"/>
                  <a:gd name="connsiteY287" fmla="*/ 244793 h 1238250"/>
                  <a:gd name="connsiteX288" fmla="*/ 589598 w 657225"/>
                  <a:gd name="connsiteY288" fmla="*/ 243840 h 1238250"/>
                  <a:gd name="connsiteX289" fmla="*/ 570548 w 657225"/>
                  <a:gd name="connsiteY289" fmla="*/ 215265 h 1238250"/>
                  <a:gd name="connsiteX290" fmla="*/ 554355 w 657225"/>
                  <a:gd name="connsiteY290" fmla="*/ 244793 h 1238250"/>
                  <a:gd name="connsiteX291" fmla="*/ 572453 w 657225"/>
                  <a:gd name="connsiteY291" fmla="*/ 270510 h 1238250"/>
                  <a:gd name="connsiteX292" fmla="*/ 589598 w 657225"/>
                  <a:gd name="connsiteY292" fmla="*/ 243840 h 1238250"/>
                  <a:gd name="connsiteX293" fmla="*/ 63818 w 657225"/>
                  <a:gd name="connsiteY293" fmla="*/ 319087 h 1238250"/>
                  <a:gd name="connsiteX294" fmla="*/ 80963 w 657225"/>
                  <a:gd name="connsiteY294" fmla="*/ 346710 h 1238250"/>
                  <a:gd name="connsiteX295" fmla="*/ 99060 w 657225"/>
                  <a:gd name="connsiteY295" fmla="*/ 319087 h 1238250"/>
                  <a:gd name="connsiteX296" fmla="*/ 80010 w 657225"/>
                  <a:gd name="connsiteY296" fmla="*/ 295275 h 1238250"/>
                  <a:gd name="connsiteX297" fmla="*/ 63818 w 657225"/>
                  <a:gd name="connsiteY297" fmla="*/ 319087 h 1238250"/>
                  <a:gd name="connsiteX298" fmla="*/ 308610 w 657225"/>
                  <a:gd name="connsiteY298" fmla="*/ 320993 h 1238250"/>
                  <a:gd name="connsiteX299" fmla="*/ 325755 w 657225"/>
                  <a:gd name="connsiteY299" fmla="*/ 345758 h 1238250"/>
                  <a:gd name="connsiteX300" fmla="*/ 344805 w 657225"/>
                  <a:gd name="connsiteY300" fmla="*/ 318135 h 1238250"/>
                  <a:gd name="connsiteX301" fmla="*/ 326708 w 657225"/>
                  <a:gd name="connsiteY301" fmla="*/ 293370 h 1238250"/>
                  <a:gd name="connsiteX302" fmla="*/ 308610 w 657225"/>
                  <a:gd name="connsiteY302" fmla="*/ 320993 h 1238250"/>
                  <a:gd name="connsiteX303" fmla="*/ 510540 w 657225"/>
                  <a:gd name="connsiteY303" fmla="*/ 321945 h 1238250"/>
                  <a:gd name="connsiteX304" fmla="*/ 492443 w 657225"/>
                  <a:gd name="connsiteY304" fmla="*/ 294322 h 1238250"/>
                  <a:gd name="connsiteX305" fmla="*/ 474345 w 657225"/>
                  <a:gd name="connsiteY305" fmla="*/ 319087 h 1238250"/>
                  <a:gd name="connsiteX306" fmla="*/ 490538 w 657225"/>
                  <a:gd name="connsiteY306" fmla="*/ 345758 h 1238250"/>
                  <a:gd name="connsiteX307" fmla="*/ 510540 w 657225"/>
                  <a:gd name="connsiteY307" fmla="*/ 321945 h 1238250"/>
                  <a:gd name="connsiteX308" fmla="*/ 589598 w 657225"/>
                  <a:gd name="connsiteY308" fmla="*/ 320040 h 1238250"/>
                  <a:gd name="connsiteX309" fmla="*/ 572453 w 657225"/>
                  <a:gd name="connsiteY309" fmla="*/ 294322 h 1238250"/>
                  <a:gd name="connsiteX310" fmla="*/ 554355 w 657225"/>
                  <a:gd name="connsiteY310" fmla="*/ 319087 h 1238250"/>
                  <a:gd name="connsiteX311" fmla="*/ 573405 w 657225"/>
                  <a:gd name="connsiteY311" fmla="*/ 346710 h 1238250"/>
                  <a:gd name="connsiteX312" fmla="*/ 589598 w 657225"/>
                  <a:gd name="connsiteY312" fmla="*/ 320040 h 1238250"/>
                  <a:gd name="connsiteX313" fmla="*/ 63818 w 657225"/>
                  <a:gd name="connsiteY313" fmla="*/ 785812 h 1238250"/>
                  <a:gd name="connsiteX314" fmla="*/ 80963 w 657225"/>
                  <a:gd name="connsiteY314" fmla="*/ 811530 h 1238250"/>
                  <a:gd name="connsiteX315" fmla="*/ 100013 w 657225"/>
                  <a:gd name="connsiteY315" fmla="*/ 786765 h 1238250"/>
                  <a:gd name="connsiteX316" fmla="*/ 81915 w 657225"/>
                  <a:gd name="connsiteY316" fmla="*/ 759143 h 1238250"/>
                  <a:gd name="connsiteX317" fmla="*/ 63818 w 657225"/>
                  <a:gd name="connsiteY317" fmla="*/ 785812 h 1238250"/>
                  <a:gd name="connsiteX318" fmla="*/ 229553 w 657225"/>
                  <a:gd name="connsiteY318" fmla="*/ 783908 h 1238250"/>
                  <a:gd name="connsiteX319" fmla="*/ 247650 w 657225"/>
                  <a:gd name="connsiteY319" fmla="*/ 811530 h 1238250"/>
                  <a:gd name="connsiteX320" fmla="*/ 264795 w 657225"/>
                  <a:gd name="connsiteY320" fmla="*/ 788670 h 1238250"/>
                  <a:gd name="connsiteX321" fmla="*/ 247650 w 657225"/>
                  <a:gd name="connsiteY321" fmla="*/ 760095 h 1238250"/>
                  <a:gd name="connsiteX322" fmla="*/ 229553 w 657225"/>
                  <a:gd name="connsiteY322" fmla="*/ 783908 h 1238250"/>
                  <a:gd name="connsiteX323" fmla="*/ 344805 w 657225"/>
                  <a:gd name="connsiteY323" fmla="*/ 783908 h 1238250"/>
                  <a:gd name="connsiteX324" fmla="*/ 327660 w 657225"/>
                  <a:gd name="connsiteY324" fmla="*/ 759143 h 1238250"/>
                  <a:gd name="connsiteX325" fmla="*/ 308610 w 657225"/>
                  <a:gd name="connsiteY325" fmla="*/ 785812 h 1238250"/>
                  <a:gd name="connsiteX326" fmla="*/ 326708 w 657225"/>
                  <a:gd name="connsiteY326" fmla="*/ 810578 h 1238250"/>
                  <a:gd name="connsiteX327" fmla="*/ 344805 w 657225"/>
                  <a:gd name="connsiteY327" fmla="*/ 783908 h 1238250"/>
                  <a:gd name="connsiteX328" fmla="*/ 392430 w 657225"/>
                  <a:gd name="connsiteY328" fmla="*/ 788670 h 1238250"/>
                  <a:gd name="connsiteX329" fmla="*/ 408623 w 657225"/>
                  <a:gd name="connsiteY329" fmla="*/ 811530 h 1238250"/>
                  <a:gd name="connsiteX330" fmla="*/ 426720 w 657225"/>
                  <a:gd name="connsiteY330" fmla="*/ 788670 h 1238250"/>
                  <a:gd name="connsiteX331" fmla="*/ 410528 w 657225"/>
                  <a:gd name="connsiteY331" fmla="*/ 759143 h 1238250"/>
                  <a:gd name="connsiteX332" fmla="*/ 392430 w 657225"/>
                  <a:gd name="connsiteY332" fmla="*/ 788670 h 1238250"/>
                  <a:gd name="connsiteX333" fmla="*/ 475298 w 657225"/>
                  <a:gd name="connsiteY333" fmla="*/ 785812 h 1238250"/>
                  <a:gd name="connsiteX334" fmla="*/ 491490 w 657225"/>
                  <a:gd name="connsiteY334" fmla="*/ 811530 h 1238250"/>
                  <a:gd name="connsiteX335" fmla="*/ 510540 w 657225"/>
                  <a:gd name="connsiteY335" fmla="*/ 787718 h 1238250"/>
                  <a:gd name="connsiteX336" fmla="*/ 492443 w 657225"/>
                  <a:gd name="connsiteY336" fmla="*/ 760095 h 1238250"/>
                  <a:gd name="connsiteX337" fmla="*/ 475298 w 657225"/>
                  <a:gd name="connsiteY337" fmla="*/ 785812 h 1238250"/>
                  <a:gd name="connsiteX338" fmla="*/ 589598 w 657225"/>
                  <a:gd name="connsiteY338" fmla="*/ 786765 h 1238250"/>
                  <a:gd name="connsiteX339" fmla="*/ 571500 w 657225"/>
                  <a:gd name="connsiteY339" fmla="*/ 759143 h 1238250"/>
                  <a:gd name="connsiteX340" fmla="*/ 553403 w 657225"/>
                  <a:gd name="connsiteY340" fmla="*/ 782003 h 1238250"/>
                  <a:gd name="connsiteX341" fmla="*/ 569595 w 657225"/>
                  <a:gd name="connsiteY341" fmla="*/ 811530 h 1238250"/>
                  <a:gd name="connsiteX342" fmla="*/ 589598 w 657225"/>
                  <a:gd name="connsiteY342" fmla="*/ 786765 h 1238250"/>
                  <a:gd name="connsiteX343" fmla="*/ 99060 w 657225"/>
                  <a:gd name="connsiteY343" fmla="*/ 631508 h 1238250"/>
                  <a:gd name="connsiteX344" fmla="*/ 80963 w 657225"/>
                  <a:gd name="connsiteY344" fmla="*/ 603885 h 1238250"/>
                  <a:gd name="connsiteX345" fmla="*/ 63818 w 657225"/>
                  <a:gd name="connsiteY345" fmla="*/ 629603 h 1238250"/>
                  <a:gd name="connsiteX346" fmla="*/ 80963 w 657225"/>
                  <a:gd name="connsiteY346" fmla="*/ 655320 h 1238250"/>
                  <a:gd name="connsiteX347" fmla="*/ 99060 w 657225"/>
                  <a:gd name="connsiteY347" fmla="*/ 631508 h 1238250"/>
                  <a:gd name="connsiteX348" fmla="*/ 264795 w 657225"/>
                  <a:gd name="connsiteY348" fmla="*/ 629603 h 1238250"/>
                  <a:gd name="connsiteX349" fmla="*/ 247650 w 657225"/>
                  <a:gd name="connsiteY349" fmla="*/ 603885 h 1238250"/>
                  <a:gd name="connsiteX350" fmla="*/ 229553 w 657225"/>
                  <a:gd name="connsiteY350" fmla="*/ 628650 h 1238250"/>
                  <a:gd name="connsiteX351" fmla="*/ 247650 w 657225"/>
                  <a:gd name="connsiteY351" fmla="*/ 656273 h 1238250"/>
                  <a:gd name="connsiteX352" fmla="*/ 264795 w 657225"/>
                  <a:gd name="connsiteY352" fmla="*/ 629603 h 1238250"/>
                  <a:gd name="connsiteX353" fmla="*/ 344805 w 657225"/>
                  <a:gd name="connsiteY353" fmla="*/ 631508 h 1238250"/>
                  <a:gd name="connsiteX354" fmla="*/ 326708 w 657225"/>
                  <a:gd name="connsiteY354" fmla="*/ 603885 h 1238250"/>
                  <a:gd name="connsiteX355" fmla="*/ 308610 w 657225"/>
                  <a:gd name="connsiteY355" fmla="*/ 626745 h 1238250"/>
                  <a:gd name="connsiteX356" fmla="*/ 324803 w 657225"/>
                  <a:gd name="connsiteY356" fmla="*/ 656273 h 1238250"/>
                  <a:gd name="connsiteX357" fmla="*/ 344805 w 657225"/>
                  <a:gd name="connsiteY357" fmla="*/ 631508 h 1238250"/>
                  <a:gd name="connsiteX358" fmla="*/ 426720 w 657225"/>
                  <a:gd name="connsiteY358" fmla="*/ 628650 h 1238250"/>
                  <a:gd name="connsiteX359" fmla="*/ 410528 w 657225"/>
                  <a:gd name="connsiteY359" fmla="*/ 603885 h 1238250"/>
                  <a:gd name="connsiteX360" fmla="*/ 391478 w 657225"/>
                  <a:gd name="connsiteY360" fmla="*/ 627698 h 1238250"/>
                  <a:gd name="connsiteX361" fmla="*/ 408623 w 657225"/>
                  <a:gd name="connsiteY361" fmla="*/ 655320 h 1238250"/>
                  <a:gd name="connsiteX362" fmla="*/ 426720 w 657225"/>
                  <a:gd name="connsiteY362" fmla="*/ 628650 h 1238250"/>
                  <a:gd name="connsiteX363" fmla="*/ 510540 w 657225"/>
                  <a:gd name="connsiteY363" fmla="*/ 629603 h 1238250"/>
                  <a:gd name="connsiteX364" fmla="*/ 493395 w 657225"/>
                  <a:gd name="connsiteY364" fmla="*/ 603885 h 1238250"/>
                  <a:gd name="connsiteX365" fmla="*/ 474345 w 657225"/>
                  <a:gd name="connsiteY365" fmla="*/ 628650 h 1238250"/>
                  <a:gd name="connsiteX366" fmla="*/ 492443 w 657225"/>
                  <a:gd name="connsiteY366" fmla="*/ 656273 h 1238250"/>
                  <a:gd name="connsiteX367" fmla="*/ 510540 w 657225"/>
                  <a:gd name="connsiteY367" fmla="*/ 629603 h 1238250"/>
                  <a:gd name="connsiteX368" fmla="*/ 589598 w 657225"/>
                  <a:gd name="connsiteY368" fmla="*/ 628650 h 1238250"/>
                  <a:gd name="connsiteX369" fmla="*/ 571500 w 657225"/>
                  <a:gd name="connsiteY369" fmla="*/ 603885 h 1238250"/>
                  <a:gd name="connsiteX370" fmla="*/ 553403 w 657225"/>
                  <a:gd name="connsiteY370" fmla="*/ 628650 h 1238250"/>
                  <a:gd name="connsiteX371" fmla="*/ 571500 w 657225"/>
                  <a:gd name="connsiteY371" fmla="*/ 656273 h 1238250"/>
                  <a:gd name="connsiteX372" fmla="*/ 589598 w 657225"/>
                  <a:gd name="connsiteY372" fmla="*/ 628650 h 1238250"/>
                  <a:gd name="connsiteX373" fmla="*/ 99060 w 657225"/>
                  <a:gd name="connsiteY373" fmla="*/ 941070 h 1238250"/>
                  <a:gd name="connsiteX374" fmla="*/ 81915 w 657225"/>
                  <a:gd name="connsiteY374" fmla="*/ 914400 h 1238250"/>
                  <a:gd name="connsiteX375" fmla="*/ 63818 w 657225"/>
                  <a:gd name="connsiteY375" fmla="*/ 939165 h 1238250"/>
                  <a:gd name="connsiteX376" fmla="*/ 82868 w 657225"/>
                  <a:gd name="connsiteY376" fmla="*/ 966787 h 1238250"/>
                  <a:gd name="connsiteX377" fmla="*/ 99060 w 657225"/>
                  <a:gd name="connsiteY377" fmla="*/ 941070 h 1238250"/>
                  <a:gd name="connsiteX378" fmla="*/ 308610 w 657225"/>
                  <a:gd name="connsiteY378" fmla="*/ 939165 h 1238250"/>
                  <a:gd name="connsiteX379" fmla="*/ 325755 w 657225"/>
                  <a:gd name="connsiteY379" fmla="*/ 966787 h 1238250"/>
                  <a:gd name="connsiteX380" fmla="*/ 343853 w 657225"/>
                  <a:gd name="connsiteY380" fmla="*/ 942023 h 1238250"/>
                  <a:gd name="connsiteX381" fmla="*/ 324803 w 657225"/>
                  <a:gd name="connsiteY381" fmla="*/ 915353 h 1238250"/>
                  <a:gd name="connsiteX382" fmla="*/ 308610 w 657225"/>
                  <a:gd name="connsiteY382" fmla="*/ 939165 h 1238250"/>
                  <a:gd name="connsiteX383" fmla="*/ 391478 w 657225"/>
                  <a:gd name="connsiteY383" fmla="*/ 937260 h 1238250"/>
                  <a:gd name="connsiteX384" fmla="*/ 409575 w 657225"/>
                  <a:gd name="connsiteY384" fmla="*/ 966787 h 1238250"/>
                  <a:gd name="connsiteX385" fmla="*/ 426720 w 657225"/>
                  <a:gd name="connsiteY385" fmla="*/ 942975 h 1238250"/>
                  <a:gd name="connsiteX386" fmla="*/ 409575 w 657225"/>
                  <a:gd name="connsiteY386" fmla="*/ 914400 h 1238250"/>
                  <a:gd name="connsiteX387" fmla="*/ 391478 w 657225"/>
                  <a:gd name="connsiteY387" fmla="*/ 937260 h 1238250"/>
                  <a:gd name="connsiteX388" fmla="*/ 511492 w 657225"/>
                  <a:gd name="connsiteY388" fmla="*/ 947737 h 1238250"/>
                  <a:gd name="connsiteX389" fmla="*/ 492443 w 657225"/>
                  <a:gd name="connsiteY389" fmla="*/ 915353 h 1238250"/>
                  <a:gd name="connsiteX390" fmla="*/ 475298 w 657225"/>
                  <a:gd name="connsiteY390" fmla="*/ 941070 h 1238250"/>
                  <a:gd name="connsiteX391" fmla="*/ 492443 w 657225"/>
                  <a:gd name="connsiteY391" fmla="*/ 967740 h 1238250"/>
                  <a:gd name="connsiteX392" fmla="*/ 511492 w 657225"/>
                  <a:gd name="connsiteY392" fmla="*/ 947737 h 1238250"/>
                  <a:gd name="connsiteX393" fmla="*/ 589598 w 657225"/>
                  <a:gd name="connsiteY393" fmla="*/ 940117 h 1238250"/>
                  <a:gd name="connsiteX394" fmla="*/ 572453 w 657225"/>
                  <a:gd name="connsiteY394" fmla="*/ 915353 h 1238250"/>
                  <a:gd name="connsiteX395" fmla="*/ 553403 w 657225"/>
                  <a:gd name="connsiteY395" fmla="*/ 940117 h 1238250"/>
                  <a:gd name="connsiteX396" fmla="*/ 571500 w 657225"/>
                  <a:gd name="connsiteY396" fmla="*/ 967740 h 1238250"/>
                  <a:gd name="connsiteX397" fmla="*/ 589598 w 657225"/>
                  <a:gd name="connsiteY397" fmla="*/ 940117 h 1238250"/>
                  <a:gd name="connsiteX398" fmla="*/ 99060 w 657225"/>
                  <a:gd name="connsiteY398" fmla="*/ 705803 h 1238250"/>
                  <a:gd name="connsiteX399" fmla="*/ 80010 w 657225"/>
                  <a:gd name="connsiteY399" fmla="*/ 680085 h 1238250"/>
                  <a:gd name="connsiteX400" fmla="*/ 62865 w 657225"/>
                  <a:gd name="connsiteY400" fmla="*/ 708660 h 1238250"/>
                  <a:gd name="connsiteX401" fmla="*/ 80010 w 657225"/>
                  <a:gd name="connsiteY401" fmla="*/ 734378 h 1238250"/>
                  <a:gd name="connsiteX402" fmla="*/ 99060 w 657225"/>
                  <a:gd name="connsiteY402" fmla="*/ 705803 h 1238250"/>
                  <a:gd name="connsiteX403" fmla="*/ 264795 w 657225"/>
                  <a:gd name="connsiteY403" fmla="*/ 706755 h 1238250"/>
                  <a:gd name="connsiteX404" fmla="*/ 248603 w 657225"/>
                  <a:gd name="connsiteY404" fmla="*/ 681037 h 1238250"/>
                  <a:gd name="connsiteX405" fmla="*/ 229553 w 657225"/>
                  <a:gd name="connsiteY405" fmla="*/ 707708 h 1238250"/>
                  <a:gd name="connsiteX406" fmla="*/ 245745 w 657225"/>
                  <a:gd name="connsiteY406" fmla="*/ 734378 h 1238250"/>
                  <a:gd name="connsiteX407" fmla="*/ 264795 w 657225"/>
                  <a:gd name="connsiteY407" fmla="*/ 706755 h 1238250"/>
                  <a:gd name="connsiteX408" fmla="*/ 229553 w 657225"/>
                  <a:gd name="connsiteY408" fmla="*/ 943928 h 1238250"/>
                  <a:gd name="connsiteX409" fmla="*/ 246698 w 657225"/>
                  <a:gd name="connsiteY409" fmla="*/ 966787 h 1238250"/>
                  <a:gd name="connsiteX410" fmla="*/ 264795 w 657225"/>
                  <a:gd name="connsiteY410" fmla="*/ 941070 h 1238250"/>
                  <a:gd name="connsiteX411" fmla="*/ 247650 w 657225"/>
                  <a:gd name="connsiteY411" fmla="*/ 915353 h 1238250"/>
                  <a:gd name="connsiteX412" fmla="*/ 229553 w 657225"/>
                  <a:gd name="connsiteY412" fmla="*/ 943928 h 1238250"/>
                  <a:gd name="connsiteX413" fmla="*/ 264795 w 657225"/>
                  <a:gd name="connsiteY413" fmla="*/ 480060 h 1238250"/>
                  <a:gd name="connsiteX414" fmla="*/ 247650 w 657225"/>
                  <a:gd name="connsiteY414" fmla="*/ 450533 h 1238250"/>
                  <a:gd name="connsiteX415" fmla="*/ 229553 w 657225"/>
                  <a:gd name="connsiteY415" fmla="*/ 476250 h 1238250"/>
                  <a:gd name="connsiteX416" fmla="*/ 246698 w 657225"/>
                  <a:gd name="connsiteY416" fmla="*/ 501968 h 1238250"/>
                  <a:gd name="connsiteX417" fmla="*/ 264795 w 657225"/>
                  <a:gd name="connsiteY417" fmla="*/ 480060 h 1238250"/>
                  <a:gd name="connsiteX418" fmla="*/ 264795 w 657225"/>
                  <a:gd name="connsiteY418" fmla="*/ 321945 h 1238250"/>
                  <a:gd name="connsiteX419" fmla="*/ 246698 w 657225"/>
                  <a:gd name="connsiteY419" fmla="*/ 295275 h 1238250"/>
                  <a:gd name="connsiteX420" fmla="*/ 228600 w 657225"/>
                  <a:gd name="connsiteY420" fmla="*/ 320993 h 1238250"/>
                  <a:gd name="connsiteX421" fmla="*/ 245745 w 657225"/>
                  <a:gd name="connsiteY421" fmla="*/ 346710 h 1238250"/>
                  <a:gd name="connsiteX422" fmla="*/ 264795 w 657225"/>
                  <a:gd name="connsiteY422" fmla="*/ 321945 h 1238250"/>
                  <a:gd name="connsiteX423" fmla="*/ 426720 w 657225"/>
                  <a:gd name="connsiteY423" fmla="*/ 321945 h 1238250"/>
                  <a:gd name="connsiteX424" fmla="*/ 410528 w 657225"/>
                  <a:gd name="connsiteY424" fmla="*/ 295275 h 1238250"/>
                  <a:gd name="connsiteX425" fmla="*/ 391478 w 657225"/>
                  <a:gd name="connsiteY425" fmla="*/ 319087 h 1238250"/>
                  <a:gd name="connsiteX426" fmla="*/ 407670 w 657225"/>
                  <a:gd name="connsiteY426" fmla="*/ 346710 h 1238250"/>
                  <a:gd name="connsiteX427" fmla="*/ 426720 w 657225"/>
                  <a:gd name="connsiteY427" fmla="*/ 321945 h 1238250"/>
                  <a:gd name="connsiteX428" fmla="*/ 179070 w 657225"/>
                  <a:gd name="connsiteY428" fmla="*/ 164783 h 1238250"/>
                  <a:gd name="connsiteX429" fmla="*/ 162878 w 657225"/>
                  <a:gd name="connsiteY429" fmla="*/ 139065 h 1238250"/>
                  <a:gd name="connsiteX430" fmla="*/ 143828 w 657225"/>
                  <a:gd name="connsiteY430" fmla="*/ 163830 h 1238250"/>
                  <a:gd name="connsiteX431" fmla="*/ 160973 w 657225"/>
                  <a:gd name="connsiteY431" fmla="*/ 190500 h 1238250"/>
                  <a:gd name="connsiteX432" fmla="*/ 179070 w 657225"/>
                  <a:gd name="connsiteY432" fmla="*/ 164783 h 1238250"/>
                  <a:gd name="connsiteX433" fmla="*/ 426720 w 657225"/>
                  <a:gd name="connsiteY433" fmla="*/ 478155 h 1238250"/>
                  <a:gd name="connsiteX434" fmla="*/ 408623 w 657225"/>
                  <a:gd name="connsiteY434" fmla="*/ 450533 h 1238250"/>
                  <a:gd name="connsiteX435" fmla="*/ 390525 w 657225"/>
                  <a:gd name="connsiteY435" fmla="*/ 476250 h 1238250"/>
                  <a:gd name="connsiteX436" fmla="*/ 411480 w 657225"/>
                  <a:gd name="connsiteY436" fmla="*/ 501968 h 1238250"/>
                  <a:gd name="connsiteX437" fmla="*/ 426720 w 657225"/>
                  <a:gd name="connsiteY437" fmla="*/ 478155 h 1238250"/>
                  <a:gd name="connsiteX438" fmla="*/ 179070 w 657225"/>
                  <a:gd name="connsiteY438" fmla="*/ 84772 h 1238250"/>
                  <a:gd name="connsiteX439" fmla="*/ 160973 w 657225"/>
                  <a:gd name="connsiteY439" fmla="*/ 54293 h 1238250"/>
                  <a:gd name="connsiteX440" fmla="*/ 145733 w 657225"/>
                  <a:gd name="connsiteY440" fmla="*/ 80963 h 1238250"/>
                  <a:gd name="connsiteX441" fmla="*/ 163830 w 657225"/>
                  <a:gd name="connsiteY441" fmla="*/ 114300 h 1238250"/>
                  <a:gd name="connsiteX442" fmla="*/ 179070 w 657225"/>
                  <a:gd name="connsiteY442" fmla="*/ 84772 h 1238250"/>
                  <a:gd name="connsiteX443" fmla="*/ 179070 w 657225"/>
                  <a:gd name="connsiteY443" fmla="*/ 398145 h 1238250"/>
                  <a:gd name="connsiteX444" fmla="*/ 162878 w 657225"/>
                  <a:gd name="connsiteY444" fmla="*/ 368618 h 1238250"/>
                  <a:gd name="connsiteX445" fmla="*/ 144780 w 657225"/>
                  <a:gd name="connsiteY445" fmla="*/ 393383 h 1238250"/>
                  <a:gd name="connsiteX446" fmla="*/ 160973 w 657225"/>
                  <a:gd name="connsiteY446" fmla="*/ 424815 h 1238250"/>
                  <a:gd name="connsiteX447" fmla="*/ 179070 w 657225"/>
                  <a:gd name="connsiteY447" fmla="*/ 398145 h 1238250"/>
                  <a:gd name="connsiteX448" fmla="*/ 179070 w 657225"/>
                  <a:gd name="connsiteY448" fmla="*/ 1018223 h 1238250"/>
                  <a:gd name="connsiteX449" fmla="*/ 162878 w 657225"/>
                  <a:gd name="connsiteY449" fmla="*/ 989648 h 1238250"/>
                  <a:gd name="connsiteX450" fmla="*/ 144780 w 657225"/>
                  <a:gd name="connsiteY450" fmla="*/ 1017270 h 1238250"/>
                  <a:gd name="connsiteX451" fmla="*/ 160020 w 657225"/>
                  <a:gd name="connsiteY451" fmla="*/ 1046798 h 1238250"/>
                  <a:gd name="connsiteX452" fmla="*/ 179070 w 657225"/>
                  <a:gd name="connsiteY452" fmla="*/ 1018223 h 1238250"/>
                  <a:gd name="connsiteX453" fmla="*/ 264795 w 657225"/>
                  <a:gd name="connsiteY453" fmla="*/ 1100138 h 1238250"/>
                  <a:gd name="connsiteX454" fmla="*/ 246698 w 657225"/>
                  <a:gd name="connsiteY454" fmla="*/ 1071563 h 1238250"/>
                  <a:gd name="connsiteX455" fmla="*/ 229553 w 657225"/>
                  <a:gd name="connsiteY455" fmla="*/ 1094423 h 1238250"/>
                  <a:gd name="connsiteX456" fmla="*/ 244793 w 657225"/>
                  <a:gd name="connsiteY456" fmla="*/ 1121092 h 1238250"/>
                  <a:gd name="connsiteX457" fmla="*/ 264795 w 657225"/>
                  <a:gd name="connsiteY457" fmla="*/ 1100138 h 1238250"/>
                  <a:gd name="connsiteX458" fmla="*/ 308610 w 657225"/>
                  <a:gd name="connsiteY458" fmla="*/ 1091565 h 1238250"/>
                  <a:gd name="connsiteX459" fmla="*/ 325755 w 657225"/>
                  <a:gd name="connsiteY459" fmla="*/ 1121092 h 1238250"/>
                  <a:gd name="connsiteX460" fmla="*/ 344805 w 657225"/>
                  <a:gd name="connsiteY460" fmla="*/ 1096328 h 1238250"/>
                  <a:gd name="connsiteX461" fmla="*/ 327660 w 657225"/>
                  <a:gd name="connsiteY461" fmla="*/ 1070610 h 1238250"/>
                  <a:gd name="connsiteX462" fmla="*/ 308610 w 657225"/>
                  <a:gd name="connsiteY462" fmla="*/ 1091565 h 1238250"/>
                  <a:gd name="connsiteX463" fmla="*/ 589598 w 657225"/>
                  <a:gd name="connsiteY463" fmla="*/ 477203 h 1238250"/>
                  <a:gd name="connsiteX464" fmla="*/ 573405 w 657225"/>
                  <a:gd name="connsiteY464" fmla="*/ 451485 h 1238250"/>
                  <a:gd name="connsiteX465" fmla="*/ 554355 w 657225"/>
                  <a:gd name="connsiteY465" fmla="*/ 475297 h 1238250"/>
                  <a:gd name="connsiteX466" fmla="*/ 571500 w 657225"/>
                  <a:gd name="connsiteY466" fmla="*/ 501968 h 1238250"/>
                  <a:gd name="connsiteX467" fmla="*/ 589598 w 657225"/>
                  <a:gd name="connsiteY467" fmla="*/ 477203 h 1238250"/>
                  <a:gd name="connsiteX468" fmla="*/ 511492 w 657225"/>
                  <a:gd name="connsiteY468" fmla="*/ 468630 h 1238250"/>
                  <a:gd name="connsiteX469" fmla="*/ 494348 w 657225"/>
                  <a:gd name="connsiteY469" fmla="*/ 450533 h 1238250"/>
                  <a:gd name="connsiteX470" fmla="*/ 475298 w 657225"/>
                  <a:gd name="connsiteY470" fmla="*/ 475297 h 1238250"/>
                  <a:gd name="connsiteX471" fmla="*/ 494348 w 657225"/>
                  <a:gd name="connsiteY471" fmla="*/ 500062 h 1238250"/>
                  <a:gd name="connsiteX472" fmla="*/ 511492 w 657225"/>
                  <a:gd name="connsiteY472" fmla="*/ 468630 h 1238250"/>
                  <a:gd name="connsiteX473" fmla="*/ 344805 w 657225"/>
                  <a:gd name="connsiteY473" fmla="*/ 476250 h 1238250"/>
                  <a:gd name="connsiteX474" fmla="*/ 326708 w 657225"/>
                  <a:gd name="connsiteY474" fmla="*/ 451485 h 1238250"/>
                  <a:gd name="connsiteX475" fmla="*/ 308610 w 657225"/>
                  <a:gd name="connsiteY475" fmla="*/ 476250 h 1238250"/>
                  <a:gd name="connsiteX476" fmla="*/ 326708 w 657225"/>
                  <a:gd name="connsiteY476" fmla="*/ 501015 h 1238250"/>
                  <a:gd name="connsiteX477" fmla="*/ 344805 w 657225"/>
                  <a:gd name="connsiteY477" fmla="*/ 476250 h 1238250"/>
                  <a:gd name="connsiteX478" fmla="*/ 63818 w 657225"/>
                  <a:gd name="connsiteY478" fmla="*/ 474345 h 1238250"/>
                  <a:gd name="connsiteX479" fmla="*/ 80010 w 657225"/>
                  <a:gd name="connsiteY479" fmla="*/ 501015 h 1238250"/>
                  <a:gd name="connsiteX480" fmla="*/ 100013 w 657225"/>
                  <a:gd name="connsiteY480" fmla="*/ 477203 h 1238250"/>
                  <a:gd name="connsiteX481" fmla="*/ 83820 w 657225"/>
                  <a:gd name="connsiteY481" fmla="*/ 450533 h 1238250"/>
                  <a:gd name="connsiteX482" fmla="*/ 63818 w 657225"/>
                  <a:gd name="connsiteY482" fmla="*/ 474345 h 1238250"/>
                  <a:gd name="connsiteX483" fmla="*/ 99060 w 657225"/>
                  <a:gd name="connsiteY483" fmla="*/ 1097280 h 1238250"/>
                  <a:gd name="connsiteX484" fmla="*/ 82868 w 657225"/>
                  <a:gd name="connsiteY484" fmla="*/ 1071563 h 1238250"/>
                  <a:gd name="connsiteX485" fmla="*/ 63818 w 657225"/>
                  <a:gd name="connsiteY485" fmla="*/ 1095375 h 1238250"/>
                  <a:gd name="connsiteX486" fmla="*/ 80963 w 657225"/>
                  <a:gd name="connsiteY486" fmla="*/ 1122045 h 1238250"/>
                  <a:gd name="connsiteX487" fmla="*/ 99060 w 657225"/>
                  <a:gd name="connsiteY487" fmla="*/ 1097280 h 1238250"/>
                  <a:gd name="connsiteX488" fmla="*/ 179070 w 657225"/>
                  <a:gd name="connsiteY488" fmla="*/ 242887 h 1238250"/>
                  <a:gd name="connsiteX489" fmla="*/ 161925 w 657225"/>
                  <a:gd name="connsiteY489" fmla="*/ 216218 h 1238250"/>
                  <a:gd name="connsiteX490" fmla="*/ 145733 w 657225"/>
                  <a:gd name="connsiteY490" fmla="*/ 242887 h 1238250"/>
                  <a:gd name="connsiteX491" fmla="*/ 161925 w 657225"/>
                  <a:gd name="connsiteY491" fmla="*/ 270510 h 1238250"/>
                  <a:gd name="connsiteX492" fmla="*/ 179070 w 657225"/>
                  <a:gd name="connsiteY492" fmla="*/ 242887 h 1238250"/>
                  <a:gd name="connsiteX493" fmla="*/ 179070 w 657225"/>
                  <a:gd name="connsiteY493" fmla="*/ 707708 h 1238250"/>
                  <a:gd name="connsiteX494" fmla="*/ 161925 w 657225"/>
                  <a:gd name="connsiteY494" fmla="*/ 681037 h 1238250"/>
                  <a:gd name="connsiteX495" fmla="*/ 144780 w 657225"/>
                  <a:gd name="connsiteY495" fmla="*/ 706755 h 1238250"/>
                  <a:gd name="connsiteX496" fmla="*/ 162878 w 657225"/>
                  <a:gd name="connsiteY496" fmla="*/ 734378 h 1238250"/>
                  <a:gd name="connsiteX497" fmla="*/ 179070 w 657225"/>
                  <a:gd name="connsiteY497" fmla="*/ 707708 h 1238250"/>
                  <a:gd name="connsiteX498" fmla="*/ 179070 w 657225"/>
                  <a:gd name="connsiteY498" fmla="*/ 479108 h 1238250"/>
                  <a:gd name="connsiteX499" fmla="*/ 161925 w 657225"/>
                  <a:gd name="connsiteY499" fmla="*/ 450533 h 1238250"/>
                  <a:gd name="connsiteX500" fmla="*/ 144780 w 657225"/>
                  <a:gd name="connsiteY500" fmla="*/ 476250 h 1238250"/>
                  <a:gd name="connsiteX501" fmla="*/ 161925 w 657225"/>
                  <a:gd name="connsiteY501" fmla="*/ 500062 h 1238250"/>
                  <a:gd name="connsiteX502" fmla="*/ 179070 w 657225"/>
                  <a:gd name="connsiteY502" fmla="*/ 479108 h 1238250"/>
                  <a:gd name="connsiteX503" fmla="*/ 144780 w 657225"/>
                  <a:gd name="connsiteY503" fmla="*/ 1097280 h 1238250"/>
                  <a:gd name="connsiteX504" fmla="*/ 160973 w 657225"/>
                  <a:gd name="connsiteY504" fmla="*/ 1121092 h 1238250"/>
                  <a:gd name="connsiteX505" fmla="*/ 178118 w 657225"/>
                  <a:gd name="connsiteY505" fmla="*/ 1095375 h 1238250"/>
                  <a:gd name="connsiteX506" fmla="*/ 161925 w 657225"/>
                  <a:gd name="connsiteY506" fmla="*/ 1071563 h 1238250"/>
                  <a:gd name="connsiteX507" fmla="*/ 144780 w 657225"/>
                  <a:gd name="connsiteY507" fmla="*/ 1097280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</a:cxnLst>
                <a:rect l="l" t="t" r="r" b="b"/>
                <a:pathLst>
                  <a:path w="657225" h="1238250">
                    <a:moveTo>
                      <a:pt x="512445" y="1097280"/>
                    </a:moveTo>
                    <a:cubicBezTo>
                      <a:pt x="507683" y="1087755"/>
                      <a:pt x="517208" y="1069658"/>
                      <a:pt x="493395" y="1071563"/>
                    </a:cubicBezTo>
                    <a:cubicBezTo>
                      <a:pt x="479108" y="1073467"/>
                      <a:pt x="473393" y="1076325"/>
                      <a:pt x="474345" y="1090613"/>
                    </a:cubicBezTo>
                    <a:cubicBezTo>
                      <a:pt x="475298" y="1105853"/>
                      <a:pt x="446723" y="1123950"/>
                      <a:pt x="432435" y="1119188"/>
                    </a:cubicBezTo>
                    <a:cubicBezTo>
                      <a:pt x="422910" y="1116330"/>
                      <a:pt x="427673" y="1107758"/>
                      <a:pt x="426720" y="1102042"/>
                    </a:cubicBezTo>
                    <a:cubicBezTo>
                      <a:pt x="423863" y="1089660"/>
                      <a:pt x="435293" y="1070610"/>
                      <a:pt x="408623" y="1071563"/>
                    </a:cubicBezTo>
                    <a:cubicBezTo>
                      <a:pt x="391478" y="1071563"/>
                      <a:pt x="391478" y="1080135"/>
                      <a:pt x="391478" y="1092517"/>
                    </a:cubicBezTo>
                    <a:cubicBezTo>
                      <a:pt x="390525" y="1111567"/>
                      <a:pt x="391478" y="1126808"/>
                      <a:pt x="417195" y="1119188"/>
                    </a:cubicBezTo>
                    <a:cubicBezTo>
                      <a:pt x="415290" y="1127760"/>
                      <a:pt x="408623" y="1127760"/>
                      <a:pt x="402908" y="1129665"/>
                    </a:cubicBezTo>
                    <a:cubicBezTo>
                      <a:pt x="365760" y="1143000"/>
                      <a:pt x="323850" y="1142048"/>
                      <a:pt x="287655" y="1160145"/>
                    </a:cubicBezTo>
                    <a:cubicBezTo>
                      <a:pt x="279083" y="1163955"/>
                      <a:pt x="264795" y="1174433"/>
                      <a:pt x="261938" y="1150620"/>
                    </a:cubicBezTo>
                    <a:cubicBezTo>
                      <a:pt x="260985" y="1140142"/>
                      <a:pt x="246698" y="1146810"/>
                      <a:pt x="239078" y="1145858"/>
                    </a:cubicBezTo>
                    <a:cubicBezTo>
                      <a:pt x="228600" y="1144905"/>
                      <a:pt x="230505" y="1153478"/>
                      <a:pt x="229553" y="1160145"/>
                    </a:cubicBezTo>
                    <a:cubicBezTo>
                      <a:pt x="227648" y="1173480"/>
                      <a:pt x="195263" y="1192530"/>
                      <a:pt x="184785" y="1186815"/>
                    </a:cubicBezTo>
                    <a:cubicBezTo>
                      <a:pt x="176213" y="1182053"/>
                      <a:pt x="180023" y="1172528"/>
                      <a:pt x="180023" y="1165860"/>
                    </a:cubicBezTo>
                    <a:cubicBezTo>
                      <a:pt x="180023" y="1152525"/>
                      <a:pt x="178118" y="1144905"/>
                      <a:pt x="161925" y="1145858"/>
                    </a:cubicBezTo>
                    <a:cubicBezTo>
                      <a:pt x="146685" y="1145858"/>
                      <a:pt x="143828" y="1153478"/>
                      <a:pt x="145733" y="1164908"/>
                    </a:cubicBezTo>
                    <a:cubicBezTo>
                      <a:pt x="151448" y="1194435"/>
                      <a:pt x="137160" y="1204913"/>
                      <a:pt x="109538" y="1210628"/>
                    </a:cubicBezTo>
                    <a:cubicBezTo>
                      <a:pt x="74295" y="1217295"/>
                      <a:pt x="39053" y="1229678"/>
                      <a:pt x="4763" y="1239203"/>
                    </a:cubicBezTo>
                    <a:cubicBezTo>
                      <a:pt x="-952" y="1229678"/>
                      <a:pt x="953" y="1221105"/>
                      <a:pt x="953" y="1212533"/>
                    </a:cubicBezTo>
                    <a:cubicBezTo>
                      <a:pt x="953" y="818198"/>
                      <a:pt x="953" y="422910"/>
                      <a:pt x="0" y="28575"/>
                    </a:cubicBezTo>
                    <a:cubicBezTo>
                      <a:pt x="0" y="4763"/>
                      <a:pt x="6668" y="0"/>
                      <a:pt x="29528" y="0"/>
                    </a:cubicBezTo>
                    <a:cubicBezTo>
                      <a:pt x="232410" y="952"/>
                      <a:pt x="434340" y="952"/>
                      <a:pt x="637223" y="0"/>
                    </a:cubicBezTo>
                    <a:cubicBezTo>
                      <a:pt x="659130" y="0"/>
                      <a:pt x="664845" y="5715"/>
                      <a:pt x="664845" y="26670"/>
                    </a:cubicBezTo>
                    <a:cubicBezTo>
                      <a:pt x="663893" y="366712"/>
                      <a:pt x="663893" y="706755"/>
                      <a:pt x="664845" y="1045845"/>
                    </a:cubicBezTo>
                    <a:cubicBezTo>
                      <a:pt x="664845" y="1062990"/>
                      <a:pt x="667703" y="1073467"/>
                      <a:pt x="641033" y="1068705"/>
                    </a:cubicBezTo>
                    <a:cubicBezTo>
                      <a:pt x="616268" y="1063942"/>
                      <a:pt x="587693" y="1069658"/>
                      <a:pt x="562928" y="1074420"/>
                    </a:cubicBezTo>
                    <a:cubicBezTo>
                      <a:pt x="547688" y="1078230"/>
                      <a:pt x="533400" y="1097280"/>
                      <a:pt x="512445" y="1097280"/>
                    </a:cubicBezTo>
                    <a:close/>
                    <a:moveTo>
                      <a:pt x="180023" y="862965"/>
                    </a:moveTo>
                    <a:cubicBezTo>
                      <a:pt x="180023" y="847725"/>
                      <a:pt x="183833" y="833437"/>
                      <a:pt x="160973" y="834390"/>
                    </a:cubicBezTo>
                    <a:cubicBezTo>
                      <a:pt x="134303" y="835342"/>
                      <a:pt x="145733" y="853440"/>
                      <a:pt x="143828" y="865823"/>
                    </a:cubicBezTo>
                    <a:cubicBezTo>
                      <a:pt x="141923" y="878205"/>
                      <a:pt x="140018" y="890587"/>
                      <a:pt x="161925" y="891540"/>
                    </a:cubicBezTo>
                    <a:cubicBezTo>
                      <a:pt x="188595" y="890587"/>
                      <a:pt x="178118" y="873442"/>
                      <a:pt x="180023" y="862965"/>
                    </a:cubicBezTo>
                    <a:close/>
                    <a:moveTo>
                      <a:pt x="180975" y="552450"/>
                    </a:moveTo>
                    <a:cubicBezTo>
                      <a:pt x="179070" y="541020"/>
                      <a:pt x="188595" y="524828"/>
                      <a:pt x="162878" y="524828"/>
                    </a:cubicBezTo>
                    <a:cubicBezTo>
                      <a:pt x="140018" y="524828"/>
                      <a:pt x="142875" y="538162"/>
                      <a:pt x="143828" y="551498"/>
                    </a:cubicBezTo>
                    <a:cubicBezTo>
                      <a:pt x="144780" y="564833"/>
                      <a:pt x="136208" y="581978"/>
                      <a:pt x="162878" y="581025"/>
                    </a:cubicBezTo>
                    <a:cubicBezTo>
                      <a:pt x="186690" y="581025"/>
                      <a:pt x="179070" y="564833"/>
                      <a:pt x="180975" y="552450"/>
                    </a:cubicBezTo>
                    <a:close/>
                    <a:moveTo>
                      <a:pt x="427673" y="85725"/>
                    </a:moveTo>
                    <a:cubicBezTo>
                      <a:pt x="421958" y="76200"/>
                      <a:pt x="438150" y="54293"/>
                      <a:pt x="408623" y="55245"/>
                    </a:cubicBezTo>
                    <a:cubicBezTo>
                      <a:pt x="382905" y="56197"/>
                      <a:pt x="391478" y="73343"/>
                      <a:pt x="392430" y="83820"/>
                    </a:cubicBezTo>
                    <a:cubicBezTo>
                      <a:pt x="393383" y="96202"/>
                      <a:pt x="381000" y="117157"/>
                      <a:pt x="410528" y="116205"/>
                    </a:cubicBezTo>
                    <a:cubicBezTo>
                      <a:pt x="435293" y="116205"/>
                      <a:pt x="423863" y="99060"/>
                      <a:pt x="427673" y="85725"/>
                    </a:cubicBezTo>
                    <a:close/>
                    <a:moveTo>
                      <a:pt x="228600" y="86677"/>
                    </a:moveTo>
                    <a:cubicBezTo>
                      <a:pt x="233363" y="96202"/>
                      <a:pt x="219075" y="116205"/>
                      <a:pt x="246698" y="116205"/>
                    </a:cubicBezTo>
                    <a:cubicBezTo>
                      <a:pt x="272415" y="116205"/>
                      <a:pt x="264795" y="98107"/>
                      <a:pt x="264795" y="85725"/>
                    </a:cubicBezTo>
                    <a:cubicBezTo>
                      <a:pt x="264795" y="73343"/>
                      <a:pt x="274320" y="55245"/>
                      <a:pt x="247650" y="55245"/>
                    </a:cubicBezTo>
                    <a:cubicBezTo>
                      <a:pt x="220028" y="54293"/>
                      <a:pt x="232410" y="73343"/>
                      <a:pt x="228600" y="86677"/>
                    </a:cubicBezTo>
                    <a:close/>
                    <a:moveTo>
                      <a:pt x="180023" y="788670"/>
                    </a:moveTo>
                    <a:cubicBezTo>
                      <a:pt x="180023" y="772478"/>
                      <a:pt x="184785" y="759143"/>
                      <a:pt x="162878" y="759143"/>
                    </a:cubicBezTo>
                    <a:cubicBezTo>
                      <a:pt x="141923" y="759143"/>
                      <a:pt x="142875" y="769620"/>
                      <a:pt x="143828" y="783908"/>
                    </a:cubicBezTo>
                    <a:cubicBezTo>
                      <a:pt x="144780" y="797243"/>
                      <a:pt x="139065" y="811530"/>
                      <a:pt x="162878" y="811530"/>
                    </a:cubicBezTo>
                    <a:cubicBezTo>
                      <a:pt x="184785" y="810578"/>
                      <a:pt x="180023" y="797243"/>
                      <a:pt x="180023" y="788670"/>
                    </a:cubicBezTo>
                    <a:close/>
                    <a:moveTo>
                      <a:pt x="143828" y="626745"/>
                    </a:moveTo>
                    <a:cubicBezTo>
                      <a:pt x="143828" y="641985"/>
                      <a:pt x="139065" y="656273"/>
                      <a:pt x="162878" y="655320"/>
                    </a:cubicBezTo>
                    <a:cubicBezTo>
                      <a:pt x="184785" y="654368"/>
                      <a:pt x="180023" y="641033"/>
                      <a:pt x="180023" y="629603"/>
                    </a:cubicBezTo>
                    <a:cubicBezTo>
                      <a:pt x="180023" y="617220"/>
                      <a:pt x="184785" y="603885"/>
                      <a:pt x="161925" y="603885"/>
                    </a:cubicBezTo>
                    <a:cubicBezTo>
                      <a:pt x="141923" y="603885"/>
                      <a:pt x="142875" y="615315"/>
                      <a:pt x="143828" y="626745"/>
                    </a:cubicBezTo>
                    <a:close/>
                    <a:moveTo>
                      <a:pt x="180023" y="319087"/>
                    </a:moveTo>
                    <a:cubicBezTo>
                      <a:pt x="180975" y="305753"/>
                      <a:pt x="182880" y="294322"/>
                      <a:pt x="161925" y="294322"/>
                    </a:cubicBezTo>
                    <a:cubicBezTo>
                      <a:pt x="140018" y="294322"/>
                      <a:pt x="143828" y="306705"/>
                      <a:pt x="143828" y="320040"/>
                    </a:cubicBezTo>
                    <a:cubicBezTo>
                      <a:pt x="143828" y="331470"/>
                      <a:pt x="139065" y="345758"/>
                      <a:pt x="160973" y="346710"/>
                    </a:cubicBezTo>
                    <a:cubicBezTo>
                      <a:pt x="183833" y="346710"/>
                      <a:pt x="180975" y="333375"/>
                      <a:pt x="180023" y="319087"/>
                    </a:cubicBezTo>
                    <a:close/>
                    <a:moveTo>
                      <a:pt x="143828" y="936308"/>
                    </a:moveTo>
                    <a:cubicBezTo>
                      <a:pt x="144780" y="952500"/>
                      <a:pt x="139065" y="967740"/>
                      <a:pt x="162878" y="967740"/>
                    </a:cubicBezTo>
                    <a:cubicBezTo>
                      <a:pt x="184785" y="967740"/>
                      <a:pt x="180975" y="954405"/>
                      <a:pt x="180975" y="942023"/>
                    </a:cubicBezTo>
                    <a:cubicBezTo>
                      <a:pt x="180975" y="930592"/>
                      <a:pt x="185738" y="916305"/>
                      <a:pt x="163830" y="916305"/>
                    </a:cubicBezTo>
                    <a:cubicBezTo>
                      <a:pt x="142875" y="915353"/>
                      <a:pt x="141923" y="924878"/>
                      <a:pt x="143828" y="936308"/>
                    </a:cubicBezTo>
                    <a:close/>
                    <a:moveTo>
                      <a:pt x="62865" y="553403"/>
                    </a:moveTo>
                    <a:cubicBezTo>
                      <a:pt x="64770" y="564833"/>
                      <a:pt x="55245" y="581025"/>
                      <a:pt x="80010" y="581025"/>
                    </a:cubicBezTo>
                    <a:cubicBezTo>
                      <a:pt x="103823" y="581978"/>
                      <a:pt x="99060" y="567690"/>
                      <a:pt x="99060" y="554355"/>
                    </a:cubicBezTo>
                    <a:cubicBezTo>
                      <a:pt x="98108" y="541973"/>
                      <a:pt x="106680" y="524828"/>
                      <a:pt x="80963" y="524828"/>
                    </a:cubicBezTo>
                    <a:cubicBezTo>
                      <a:pt x="56198" y="524828"/>
                      <a:pt x="64770" y="541020"/>
                      <a:pt x="62865" y="553403"/>
                    </a:cubicBezTo>
                    <a:close/>
                    <a:moveTo>
                      <a:pt x="100013" y="82868"/>
                    </a:moveTo>
                    <a:cubicBezTo>
                      <a:pt x="94298" y="75247"/>
                      <a:pt x="111443" y="55245"/>
                      <a:pt x="82868" y="54293"/>
                    </a:cubicBezTo>
                    <a:cubicBezTo>
                      <a:pt x="60008" y="53340"/>
                      <a:pt x="61913" y="67627"/>
                      <a:pt x="63818" y="80963"/>
                    </a:cubicBezTo>
                    <a:cubicBezTo>
                      <a:pt x="65723" y="93345"/>
                      <a:pt x="51435" y="113347"/>
                      <a:pt x="80010" y="115252"/>
                    </a:cubicBezTo>
                    <a:cubicBezTo>
                      <a:pt x="105728" y="116205"/>
                      <a:pt x="98108" y="99060"/>
                      <a:pt x="100013" y="82868"/>
                    </a:cubicBezTo>
                    <a:close/>
                    <a:moveTo>
                      <a:pt x="264795" y="552450"/>
                    </a:moveTo>
                    <a:cubicBezTo>
                      <a:pt x="261938" y="541973"/>
                      <a:pt x="272415" y="524828"/>
                      <a:pt x="247650" y="524828"/>
                    </a:cubicBezTo>
                    <a:cubicBezTo>
                      <a:pt x="223838" y="524828"/>
                      <a:pt x="229553" y="540068"/>
                      <a:pt x="229553" y="552450"/>
                    </a:cubicBezTo>
                    <a:cubicBezTo>
                      <a:pt x="229553" y="563880"/>
                      <a:pt x="221933" y="581025"/>
                      <a:pt x="246698" y="581025"/>
                    </a:cubicBezTo>
                    <a:cubicBezTo>
                      <a:pt x="270510" y="581978"/>
                      <a:pt x="263843" y="565785"/>
                      <a:pt x="264795" y="552450"/>
                    </a:cubicBezTo>
                    <a:close/>
                    <a:moveTo>
                      <a:pt x="308610" y="82868"/>
                    </a:moveTo>
                    <a:cubicBezTo>
                      <a:pt x="311468" y="95250"/>
                      <a:pt x="299085" y="115252"/>
                      <a:pt x="327660" y="114300"/>
                    </a:cubicBezTo>
                    <a:cubicBezTo>
                      <a:pt x="354330" y="113347"/>
                      <a:pt x="343853" y="95250"/>
                      <a:pt x="343853" y="82868"/>
                    </a:cubicBezTo>
                    <a:cubicBezTo>
                      <a:pt x="344805" y="70485"/>
                      <a:pt x="351473" y="53340"/>
                      <a:pt x="325755" y="53340"/>
                    </a:cubicBezTo>
                    <a:cubicBezTo>
                      <a:pt x="300990" y="55245"/>
                      <a:pt x="310515" y="71438"/>
                      <a:pt x="308610" y="82868"/>
                    </a:cubicBezTo>
                    <a:close/>
                    <a:moveTo>
                      <a:pt x="511492" y="84772"/>
                    </a:moveTo>
                    <a:cubicBezTo>
                      <a:pt x="508635" y="72390"/>
                      <a:pt x="519113" y="54293"/>
                      <a:pt x="492443" y="54293"/>
                    </a:cubicBezTo>
                    <a:cubicBezTo>
                      <a:pt x="467678" y="54293"/>
                      <a:pt x="474345" y="70485"/>
                      <a:pt x="475298" y="81915"/>
                    </a:cubicBezTo>
                    <a:cubicBezTo>
                      <a:pt x="476250" y="94297"/>
                      <a:pt x="464820" y="114300"/>
                      <a:pt x="493395" y="114300"/>
                    </a:cubicBezTo>
                    <a:cubicBezTo>
                      <a:pt x="520065" y="115252"/>
                      <a:pt x="507683" y="96202"/>
                      <a:pt x="511492" y="84772"/>
                    </a:cubicBezTo>
                    <a:close/>
                    <a:moveTo>
                      <a:pt x="553403" y="85725"/>
                    </a:moveTo>
                    <a:cubicBezTo>
                      <a:pt x="558165" y="96202"/>
                      <a:pt x="544830" y="115252"/>
                      <a:pt x="571500" y="115252"/>
                    </a:cubicBezTo>
                    <a:cubicBezTo>
                      <a:pt x="600075" y="115252"/>
                      <a:pt x="588645" y="95250"/>
                      <a:pt x="589598" y="82868"/>
                    </a:cubicBezTo>
                    <a:cubicBezTo>
                      <a:pt x="590550" y="70485"/>
                      <a:pt x="596265" y="55245"/>
                      <a:pt x="572453" y="55245"/>
                    </a:cubicBezTo>
                    <a:cubicBezTo>
                      <a:pt x="544830" y="54293"/>
                      <a:pt x="556260" y="72390"/>
                      <a:pt x="553403" y="85725"/>
                    </a:cubicBezTo>
                    <a:close/>
                    <a:moveTo>
                      <a:pt x="426720" y="554355"/>
                    </a:moveTo>
                    <a:cubicBezTo>
                      <a:pt x="424815" y="541973"/>
                      <a:pt x="434340" y="523875"/>
                      <a:pt x="407670" y="524828"/>
                    </a:cubicBezTo>
                    <a:cubicBezTo>
                      <a:pt x="381953" y="525780"/>
                      <a:pt x="392430" y="542925"/>
                      <a:pt x="391478" y="553403"/>
                    </a:cubicBezTo>
                    <a:cubicBezTo>
                      <a:pt x="390525" y="566737"/>
                      <a:pt x="386715" y="581025"/>
                      <a:pt x="409575" y="581025"/>
                    </a:cubicBezTo>
                    <a:cubicBezTo>
                      <a:pt x="433388" y="581025"/>
                      <a:pt x="425768" y="565785"/>
                      <a:pt x="426720" y="554355"/>
                    </a:cubicBezTo>
                    <a:close/>
                    <a:moveTo>
                      <a:pt x="510540" y="552450"/>
                    </a:moveTo>
                    <a:cubicBezTo>
                      <a:pt x="509588" y="541020"/>
                      <a:pt x="518160" y="523875"/>
                      <a:pt x="491490" y="524828"/>
                    </a:cubicBezTo>
                    <a:cubicBezTo>
                      <a:pt x="468630" y="525780"/>
                      <a:pt x="474345" y="540068"/>
                      <a:pt x="475298" y="551498"/>
                    </a:cubicBezTo>
                    <a:cubicBezTo>
                      <a:pt x="476250" y="562928"/>
                      <a:pt x="465773" y="580073"/>
                      <a:pt x="491490" y="581025"/>
                    </a:cubicBezTo>
                    <a:cubicBezTo>
                      <a:pt x="514350" y="581978"/>
                      <a:pt x="511492" y="567690"/>
                      <a:pt x="510540" y="552450"/>
                    </a:cubicBezTo>
                    <a:close/>
                    <a:moveTo>
                      <a:pt x="589598" y="553403"/>
                    </a:moveTo>
                    <a:cubicBezTo>
                      <a:pt x="587693" y="541973"/>
                      <a:pt x="597218" y="525780"/>
                      <a:pt x="572453" y="524828"/>
                    </a:cubicBezTo>
                    <a:cubicBezTo>
                      <a:pt x="546735" y="524828"/>
                      <a:pt x="554355" y="541973"/>
                      <a:pt x="554355" y="554355"/>
                    </a:cubicBezTo>
                    <a:cubicBezTo>
                      <a:pt x="553403" y="567690"/>
                      <a:pt x="549593" y="581978"/>
                      <a:pt x="572453" y="581025"/>
                    </a:cubicBezTo>
                    <a:cubicBezTo>
                      <a:pt x="597218" y="581025"/>
                      <a:pt x="587693" y="564833"/>
                      <a:pt x="589598" y="553403"/>
                    </a:cubicBezTo>
                    <a:close/>
                    <a:moveTo>
                      <a:pt x="62865" y="862965"/>
                    </a:moveTo>
                    <a:cubicBezTo>
                      <a:pt x="65723" y="874395"/>
                      <a:pt x="55245" y="890587"/>
                      <a:pt x="80010" y="891540"/>
                    </a:cubicBezTo>
                    <a:cubicBezTo>
                      <a:pt x="103823" y="891540"/>
                      <a:pt x="99060" y="877253"/>
                      <a:pt x="98108" y="864870"/>
                    </a:cubicBezTo>
                    <a:cubicBezTo>
                      <a:pt x="97155" y="852487"/>
                      <a:pt x="106680" y="834390"/>
                      <a:pt x="80010" y="834390"/>
                    </a:cubicBezTo>
                    <a:cubicBezTo>
                      <a:pt x="56198" y="834390"/>
                      <a:pt x="65723" y="850583"/>
                      <a:pt x="62865" y="862965"/>
                    </a:cubicBezTo>
                    <a:close/>
                    <a:moveTo>
                      <a:pt x="264795" y="862012"/>
                    </a:moveTo>
                    <a:cubicBezTo>
                      <a:pt x="262890" y="849630"/>
                      <a:pt x="271463" y="833437"/>
                      <a:pt x="246698" y="833437"/>
                    </a:cubicBezTo>
                    <a:cubicBezTo>
                      <a:pt x="221933" y="833437"/>
                      <a:pt x="229553" y="849630"/>
                      <a:pt x="229553" y="862012"/>
                    </a:cubicBezTo>
                    <a:cubicBezTo>
                      <a:pt x="229553" y="874395"/>
                      <a:pt x="221933" y="890587"/>
                      <a:pt x="246698" y="890587"/>
                    </a:cubicBezTo>
                    <a:cubicBezTo>
                      <a:pt x="271463" y="890587"/>
                      <a:pt x="262890" y="874395"/>
                      <a:pt x="264795" y="862012"/>
                    </a:cubicBezTo>
                    <a:close/>
                    <a:moveTo>
                      <a:pt x="344805" y="862965"/>
                    </a:moveTo>
                    <a:cubicBezTo>
                      <a:pt x="343853" y="849630"/>
                      <a:pt x="351473" y="832485"/>
                      <a:pt x="325755" y="833437"/>
                    </a:cubicBezTo>
                    <a:cubicBezTo>
                      <a:pt x="302895" y="834390"/>
                      <a:pt x="308610" y="848678"/>
                      <a:pt x="309563" y="860108"/>
                    </a:cubicBezTo>
                    <a:cubicBezTo>
                      <a:pt x="310515" y="872490"/>
                      <a:pt x="300038" y="890587"/>
                      <a:pt x="326708" y="890587"/>
                    </a:cubicBezTo>
                    <a:cubicBezTo>
                      <a:pt x="350520" y="890587"/>
                      <a:pt x="342900" y="875348"/>
                      <a:pt x="344805" y="862965"/>
                    </a:cubicBezTo>
                    <a:close/>
                    <a:moveTo>
                      <a:pt x="390525" y="862012"/>
                    </a:moveTo>
                    <a:cubicBezTo>
                      <a:pt x="392430" y="874395"/>
                      <a:pt x="383858" y="890587"/>
                      <a:pt x="408623" y="890587"/>
                    </a:cubicBezTo>
                    <a:cubicBezTo>
                      <a:pt x="435293" y="890587"/>
                      <a:pt x="425768" y="872490"/>
                      <a:pt x="426720" y="860108"/>
                    </a:cubicBezTo>
                    <a:cubicBezTo>
                      <a:pt x="427673" y="846773"/>
                      <a:pt x="431483" y="832485"/>
                      <a:pt x="407670" y="833437"/>
                    </a:cubicBezTo>
                    <a:cubicBezTo>
                      <a:pt x="382905" y="834390"/>
                      <a:pt x="393383" y="851535"/>
                      <a:pt x="390525" y="862012"/>
                    </a:cubicBezTo>
                    <a:close/>
                    <a:moveTo>
                      <a:pt x="511492" y="862012"/>
                    </a:moveTo>
                    <a:cubicBezTo>
                      <a:pt x="508635" y="850583"/>
                      <a:pt x="518160" y="834390"/>
                      <a:pt x="493395" y="834390"/>
                    </a:cubicBezTo>
                    <a:cubicBezTo>
                      <a:pt x="469583" y="834390"/>
                      <a:pt x="475298" y="849630"/>
                      <a:pt x="475298" y="862012"/>
                    </a:cubicBezTo>
                    <a:cubicBezTo>
                      <a:pt x="475298" y="874395"/>
                      <a:pt x="467678" y="891540"/>
                      <a:pt x="493395" y="891540"/>
                    </a:cubicBezTo>
                    <a:cubicBezTo>
                      <a:pt x="519113" y="890587"/>
                      <a:pt x="508635" y="873442"/>
                      <a:pt x="511492" y="862012"/>
                    </a:cubicBezTo>
                    <a:close/>
                    <a:moveTo>
                      <a:pt x="589598" y="862012"/>
                    </a:moveTo>
                    <a:cubicBezTo>
                      <a:pt x="588645" y="849630"/>
                      <a:pt x="596265" y="834390"/>
                      <a:pt x="571500" y="834390"/>
                    </a:cubicBezTo>
                    <a:cubicBezTo>
                      <a:pt x="546735" y="834390"/>
                      <a:pt x="553403" y="850583"/>
                      <a:pt x="554355" y="862012"/>
                    </a:cubicBezTo>
                    <a:cubicBezTo>
                      <a:pt x="555308" y="873442"/>
                      <a:pt x="544830" y="890587"/>
                      <a:pt x="570548" y="890587"/>
                    </a:cubicBezTo>
                    <a:cubicBezTo>
                      <a:pt x="596265" y="891540"/>
                      <a:pt x="588645" y="874395"/>
                      <a:pt x="589598" y="862012"/>
                    </a:cubicBezTo>
                    <a:close/>
                    <a:moveTo>
                      <a:pt x="100013" y="1018223"/>
                    </a:moveTo>
                    <a:cubicBezTo>
                      <a:pt x="96203" y="1007745"/>
                      <a:pt x="108585" y="990600"/>
                      <a:pt x="82868" y="989648"/>
                    </a:cubicBezTo>
                    <a:cubicBezTo>
                      <a:pt x="57150" y="988695"/>
                      <a:pt x="63818" y="1004887"/>
                      <a:pt x="63818" y="1018223"/>
                    </a:cubicBezTo>
                    <a:cubicBezTo>
                      <a:pt x="63818" y="1031558"/>
                      <a:pt x="57150" y="1047750"/>
                      <a:pt x="82868" y="1046798"/>
                    </a:cubicBezTo>
                    <a:cubicBezTo>
                      <a:pt x="107633" y="1046798"/>
                      <a:pt x="96203" y="1029653"/>
                      <a:pt x="100013" y="1018223"/>
                    </a:cubicBezTo>
                    <a:close/>
                    <a:moveTo>
                      <a:pt x="264795" y="1018223"/>
                    </a:moveTo>
                    <a:cubicBezTo>
                      <a:pt x="261938" y="1006792"/>
                      <a:pt x="272415" y="989648"/>
                      <a:pt x="247650" y="989648"/>
                    </a:cubicBezTo>
                    <a:cubicBezTo>
                      <a:pt x="223838" y="989648"/>
                      <a:pt x="228600" y="1004887"/>
                      <a:pt x="229553" y="1017270"/>
                    </a:cubicBezTo>
                    <a:cubicBezTo>
                      <a:pt x="230505" y="1029653"/>
                      <a:pt x="220980" y="1047750"/>
                      <a:pt x="247650" y="1047750"/>
                    </a:cubicBezTo>
                    <a:cubicBezTo>
                      <a:pt x="272415" y="1046798"/>
                      <a:pt x="262890" y="1029653"/>
                      <a:pt x="264795" y="1018223"/>
                    </a:cubicBezTo>
                    <a:close/>
                    <a:moveTo>
                      <a:pt x="308610" y="1018223"/>
                    </a:moveTo>
                    <a:cubicBezTo>
                      <a:pt x="311468" y="1029653"/>
                      <a:pt x="300990" y="1046798"/>
                      <a:pt x="325755" y="1046798"/>
                    </a:cubicBezTo>
                    <a:cubicBezTo>
                      <a:pt x="349568" y="1046798"/>
                      <a:pt x="344805" y="1032510"/>
                      <a:pt x="343853" y="1019175"/>
                    </a:cubicBezTo>
                    <a:cubicBezTo>
                      <a:pt x="342900" y="1006792"/>
                      <a:pt x="352425" y="988695"/>
                      <a:pt x="325755" y="988695"/>
                    </a:cubicBezTo>
                    <a:cubicBezTo>
                      <a:pt x="300990" y="989648"/>
                      <a:pt x="310515" y="1006792"/>
                      <a:pt x="308610" y="1018223"/>
                    </a:cubicBezTo>
                    <a:close/>
                    <a:moveTo>
                      <a:pt x="426720" y="1018223"/>
                    </a:moveTo>
                    <a:cubicBezTo>
                      <a:pt x="423863" y="1007745"/>
                      <a:pt x="435293" y="990600"/>
                      <a:pt x="409575" y="989648"/>
                    </a:cubicBezTo>
                    <a:cubicBezTo>
                      <a:pt x="385763" y="988695"/>
                      <a:pt x="389573" y="1003935"/>
                      <a:pt x="391478" y="1016317"/>
                    </a:cubicBezTo>
                    <a:cubicBezTo>
                      <a:pt x="392430" y="1028700"/>
                      <a:pt x="381953" y="1046798"/>
                      <a:pt x="408623" y="1046798"/>
                    </a:cubicBezTo>
                    <a:cubicBezTo>
                      <a:pt x="433388" y="1046798"/>
                      <a:pt x="424815" y="1030605"/>
                      <a:pt x="426720" y="1018223"/>
                    </a:cubicBezTo>
                    <a:close/>
                    <a:moveTo>
                      <a:pt x="474345" y="1019175"/>
                    </a:moveTo>
                    <a:cubicBezTo>
                      <a:pt x="477203" y="1030605"/>
                      <a:pt x="466725" y="1047750"/>
                      <a:pt x="492443" y="1047750"/>
                    </a:cubicBezTo>
                    <a:cubicBezTo>
                      <a:pt x="517208" y="1047750"/>
                      <a:pt x="510540" y="1032510"/>
                      <a:pt x="510540" y="1020128"/>
                    </a:cubicBezTo>
                    <a:cubicBezTo>
                      <a:pt x="510540" y="1007745"/>
                      <a:pt x="518160" y="989648"/>
                      <a:pt x="491490" y="990600"/>
                    </a:cubicBezTo>
                    <a:cubicBezTo>
                      <a:pt x="466725" y="990600"/>
                      <a:pt x="478155" y="1007745"/>
                      <a:pt x="474345" y="1019175"/>
                    </a:cubicBezTo>
                    <a:close/>
                    <a:moveTo>
                      <a:pt x="589598" y="1019175"/>
                    </a:moveTo>
                    <a:cubicBezTo>
                      <a:pt x="587693" y="1006792"/>
                      <a:pt x="597218" y="989648"/>
                      <a:pt x="570548" y="989648"/>
                    </a:cubicBezTo>
                    <a:cubicBezTo>
                      <a:pt x="545783" y="989648"/>
                      <a:pt x="553403" y="1005840"/>
                      <a:pt x="553403" y="1017270"/>
                    </a:cubicBezTo>
                    <a:cubicBezTo>
                      <a:pt x="553403" y="1029653"/>
                      <a:pt x="544830" y="1046798"/>
                      <a:pt x="571500" y="1046798"/>
                    </a:cubicBezTo>
                    <a:cubicBezTo>
                      <a:pt x="596265" y="1046798"/>
                      <a:pt x="587693" y="1030605"/>
                      <a:pt x="589598" y="1019175"/>
                    </a:cubicBezTo>
                    <a:close/>
                    <a:moveTo>
                      <a:pt x="100013" y="1173480"/>
                    </a:moveTo>
                    <a:cubicBezTo>
                      <a:pt x="97155" y="1162050"/>
                      <a:pt x="107633" y="1145858"/>
                      <a:pt x="82868" y="1144905"/>
                    </a:cubicBezTo>
                    <a:cubicBezTo>
                      <a:pt x="59055" y="1144905"/>
                      <a:pt x="63818" y="1158240"/>
                      <a:pt x="63818" y="1171575"/>
                    </a:cubicBezTo>
                    <a:cubicBezTo>
                      <a:pt x="64770" y="1183958"/>
                      <a:pt x="56198" y="1201103"/>
                      <a:pt x="81915" y="1201103"/>
                    </a:cubicBezTo>
                    <a:cubicBezTo>
                      <a:pt x="106680" y="1202055"/>
                      <a:pt x="97155" y="1185863"/>
                      <a:pt x="100013" y="1173480"/>
                    </a:cubicBezTo>
                    <a:close/>
                    <a:moveTo>
                      <a:pt x="99060" y="398145"/>
                    </a:moveTo>
                    <a:cubicBezTo>
                      <a:pt x="96203" y="387668"/>
                      <a:pt x="108585" y="368618"/>
                      <a:pt x="80963" y="368618"/>
                    </a:cubicBezTo>
                    <a:cubicBezTo>
                      <a:pt x="59055" y="368618"/>
                      <a:pt x="61913" y="381953"/>
                      <a:pt x="63818" y="394335"/>
                    </a:cubicBezTo>
                    <a:cubicBezTo>
                      <a:pt x="65723" y="405765"/>
                      <a:pt x="52388" y="424815"/>
                      <a:pt x="80010" y="426720"/>
                    </a:cubicBezTo>
                    <a:cubicBezTo>
                      <a:pt x="103823" y="427672"/>
                      <a:pt x="99060" y="412433"/>
                      <a:pt x="99060" y="398145"/>
                    </a:cubicBezTo>
                    <a:close/>
                    <a:moveTo>
                      <a:pt x="344805" y="551498"/>
                    </a:moveTo>
                    <a:cubicBezTo>
                      <a:pt x="343853" y="539115"/>
                      <a:pt x="350520" y="525780"/>
                      <a:pt x="327660" y="524828"/>
                    </a:cubicBezTo>
                    <a:cubicBezTo>
                      <a:pt x="300990" y="523875"/>
                      <a:pt x="309563" y="541973"/>
                      <a:pt x="309563" y="554355"/>
                    </a:cubicBezTo>
                    <a:cubicBezTo>
                      <a:pt x="309563" y="565785"/>
                      <a:pt x="303848" y="580073"/>
                      <a:pt x="326708" y="581025"/>
                    </a:cubicBezTo>
                    <a:cubicBezTo>
                      <a:pt x="352425" y="581978"/>
                      <a:pt x="342900" y="563880"/>
                      <a:pt x="344805" y="551498"/>
                    </a:cubicBezTo>
                    <a:close/>
                    <a:moveTo>
                      <a:pt x="264795" y="397193"/>
                    </a:moveTo>
                    <a:cubicBezTo>
                      <a:pt x="260985" y="386715"/>
                      <a:pt x="273368" y="369570"/>
                      <a:pt x="248603" y="368618"/>
                    </a:cubicBezTo>
                    <a:cubicBezTo>
                      <a:pt x="224790" y="367665"/>
                      <a:pt x="228600" y="381953"/>
                      <a:pt x="229553" y="395287"/>
                    </a:cubicBezTo>
                    <a:cubicBezTo>
                      <a:pt x="230505" y="407670"/>
                      <a:pt x="220028" y="425768"/>
                      <a:pt x="246698" y="425768"/>
                    </a:cubicBezTo>
                    <a:cubicBezTo>
                      <a:pt x="271463" y="426720"/>
                      <a:pt x="262890" y="410528"/>
                      <a:pt x="264795" y="397193"/>
                    </a:cubicBezTo>
                    <a:close/>
                    <a:moveTo>
                      <a:pt x="344805" y="398145"/>
                    </a:moveTo>
                    <a:cubicBezTo>
                      <a:pt x="342900" y="386715"/>
                      <a:pt x="352425" y="368618"/>
                      <a:pt x="325755" y="368618"/>
                    </a:cubicBezTo>
                    <a:cubicBezTo>
                      <a:pt x="303848" y="368618"/>
                      <a:pt x="307658" y="382905"/>
                      <a:pt x="308610" y="394335"/>
                    </a:cubicBezTo>
                    <a:cubicBezTo>
                      <a:pt x="309563" y="405765"/>
                      <a:pt x="298133" y="424815"/>
                      <a:pt x="325755" y="425768"/>
                    </a:cubicBezTo>
                    <a:cubicBezTo>
                      <a:pt x="349568" y="426720"/>
                      <a:pt x="343853" y="411480"/>
                      <a:pt x="344805" y="398145"/>
                    </a:cubicBezTo>
                    <a:close/>
                    <a:moveTo>
                      <a:pt x="427673" y="396240"/>
                    </a:moveTo>
                    <a:cubicBezTo>
                      <a:pt x="423863" y="387668"/>
                      <a:pt x="436245" y="369570"/>
                      <a:pt x="410528" y="368618"/>
                    </a:cubicBezTo>
                    <a:cubicBezTo>
                      <a:pt x="386715" y="367665"/>
                      <a:pt x="390525" y="382905"/>
                      <a:pt x="392430" y="395287"/>
                    </a:cubicBezTo>
                    <a:cubicBezTo>
                      <a:pt x="393383" y="407670"/>
                      <a:pt x="382905" y="425768"/>
                      <a:pt x="409575" y="425768"/>
                    </a:cubicBezTo>
                    <a:cubicBezTo>
                      <a:pt x="433388" y="426720"/>
                      <a:pt x="424815" y="410528"/>
                      <a:pt x="427673" y="396240"/>
                    </a:cubicBezTo>
                    <a:close/>
                    <a:moveTo>
                      <a:pt x="511492" y="397193"/>
                    </a:moveTo>
                    <a:cubicBezTo>
                      <a:pt x="508635" y="385762"/>
                      <a:pt x="519113" y="368618"/>
                      <a:pt x="494348" y="368618"/>
                    </a:cubicBezTo>
                    <a:cubicBezTo>
                      <a:pt x="470535" y="368618"/>
                      <a:pt x="475298" y="383858"/>
                      <a:pt x="476250" y="396240"/>
                    </a:cubicBezTo>
                    <a:cubicBezTo>
                      <a:pt x="477203" y="408622"/>
                      <a:pt x="467678" y="426720"/>
                      <a:pt x="494348" y="425768"/>
                    </a:cubicBezTo>
                    <a:cubicBezTo>
                      <a:pt x="519113" y="425768"/>
                      <a:pt x="508635" y="408622"/>
                      <a:pt x="511492" y="397193"/>
                    </a:cubicBezTo>
                    <a:close/>
                    <a:moveTo>
                      <a:pt x="553403" y="397193"/>
                    </a:moveTo>
                    <a:cubicBezTo>
                      <a:pt x="555308" y="408622"/>
                      <a:pt x="545783" y="425768"/>
                      <a:pt x="571500" y="425768"/>
                    </a:cubicBezTo>
                    <a:cubicBezTo>
                      <a:pt x="595313" y="425768"/>
                      <a:pt x="590550" y="410528"/>
                      <a:pt x="589598" y="398145"/>
                    </a:cubicBezTo>
                    <a:cubicBezTo>
                      <a:pt x="588645" y="385762"/>
                      <a:pt x="598170" y="367665"/>
                      <a:pt x="571500" y="367665"/>
                    </a:cubicBezTo>
                    <a:cubicBezTo>
                      <a:pt x="545783" y="369570"/>
                      <a:pt x="556260" y="386715"/>
                      <a:pt x="553403" y="397193"/>
                    </a:cubicBezTo>
                    <a:close/>
                    <a:moveTo>
                      <a:pt x="308610" y="707708"/>
                    </a:moveTo>
                    <a:cubicBezTo>
                      <a:pt x="308610" y="721043"/>
                      <a:pt x="303848" y="735330"/>
                      <a:pt x="327660" y="734378"/>
                    </a:cubicBezTo>
                    <a:cubicBezTo>
                      <a:pt x="350520" y="733425"/>
                      <a:pt x="344805" y="720090"/>
                      <a:pt x="344805" y="707708"/>
                    </a:cubicBezTo>
                    <a:cubicBezTo>
                      <a:pt x="344805" y="695325"/>
                      <a:pt x="351473" y="680085"/>
                      <a:pt x="327660" y="680085"/>
                    </a:cubicBezTo>
                    <a:cubicBezTo>
                      <a:pt x="302895" y="680085"/>
                      <a:pt x="309563" y="695325"/>
                      <a:pt x="308610" y="707708"/>
                    </a:cubicBezTo>
                    <a:close/>
                    <a:moveTo>
                      <a:pt x="391478" y="706755"/>
                    </a:moveTo>
                    <a:cubicBezTo>
                      <a:pt x="392430" y="720090"/>
                      <a:pt x="385763" y="735330"/>
                      <a:pt x="410528" y="734378"/>
                    </a:cubicBezTo>
                    <a:cubicBezTo>
                      <a:pt x="433388" y="733425"/>
                      <a:pt x="426720" y="719137"/>
                      <a:pt x="426720" y="707708"/>
                    </a:cubicBezTo>
                    <a:cubicBezTo>
                      <a:pt x="426720" y="694373"/>
                      <a:pt x="431483" y="680085"/>
                      <a:pt x="407670" y="680085"/>
                    </a:cubicBezTo>
                    <a:cubicBezTo>
                      <a:pt x="384810" y="681037"/>
                      <a:pt x="393383" y="696278"/>
                      <a:pt x="391478" y="706755"/>
                    </a:cubicBezTo>
                    <a:close/>
                    <a:moveTo>
                      <a:pt x="475298" y="706755"/>
                    </a:moveTo>
                    <a:cubicBezTo>
                      <a:pt x="475298" y="721995"/>
                      <a:pt x="470535" y="735330"/>
                      <a:pt x="494348" y="735330"/>
                    </a:cubicBezTo>
                    <a:cubicBezTo>
                      <a:pt x="517208" y="734378"/>
                      <a:pt x="510540" y="720090"/>
                      <a:pt x="510540" y="708660"/>
                    </a:cubicBezTo>
                    <a:cubicBezTo>
                      <a:pt x="510540" y="696278"/>
                      <a:pt x="517208" y="681037"/>
                      <a:pt x="493395" y="681037"/>
                    </a:cubicBezTo>
                    <a:cubicBezTo>
                      <a:pt x="468630" y="680085"/>
                      <a:pt x="476250" y="696278"/>
                      <a:pt x="475298" y="706755"/>
                    </a:cubicBezTo>
                    <a:close/>
                    <a:moveTo>
                      <a:pt x="589598" y="706755"/>
                    </a:moveTo>
                    <a:cubicBezTo>
                      <a:pt x="588645" y="695325"/>
                      <a:pt x="595313" y="680085"/>
                      <a:pt x="571500" y="681037"/>
                    </a:cubicBezTo>
                    <a:cubicBezTo>
                      <a:pt x="549593" y="681037"/>
                      <a:pt x="553403" y="694373"/>
                      <a:pt x="554355" y="706755"/>
                    </a:cubicBezTo>
                    <a:cubicBezTo>
                      <a:pt x="555308" y="718185"/>
                      <a:pt x="545783" y="735330"/>
                      <a:pt x="570548" y="735330"/>
                    </a:cubicBezTo>
                    <a:cubicBezTo>
                      <a:pt x="594360" y="735330"/>
                      <a:pt x="589598" y="721043"/>
                      <a:pt x="589598" y="706755"/>
                    </a:cubicBezTo>
                    <a:close/>
                    <a:moveTo>
                      <a:pt x="63818" y="163830"/>
                    </a:moveTo>
                    <a:cubicBezTo>
                      <a:pt x="65723" y="175260"/>
                      <a:pt x="57150" y="192405"/>
                      <a:pt x="81915" y="191452"/>
                    </a:cubicBezTo>
                    <a:cubicBezTo>
                      <a:pt x="100965" y="191452"/>
                      <a:pt x="101918" y="181927"/>
                      <a:pt x="100013" y="168593"/>
                    </a:cubicBezTo>
                    <a:cubicBezTo>
                      <a:pt x="98108" y="157163"/>
                      <a:pt x="109538" y="140018"/>
                      <a:pt x="83820" y="139065"/>
                    </a:cubicBezTo>
                    <a:cubicBezTo>
                      <a:pt x="62865" y="139065"/>
                      <a:pt x="61913" y="148590"/>
                      <a:pt x="63818" y="163830"/>
                    </a:cubicBezTo>
                    <a:close/>
                    <a:moveTo>
                      <a:pt x="229553" y="165735"/>
                    </a:moveTo>
                    <a:cubicBezTo>
                      <a:pt x="230505" y="177165"/>
                      <a:pt x="223838" y="191452"/>
                      <a:pt x="246698" y="191452"/>
                    </a:cubicBezTo>
                    <a:cubicBezTo>
                      <a:pt x="270510" y="191452"/>
                      <a:pt x="264795" y="176213"/>
                      <a:pt x="264795" y="163830"/>
                    </a:cubicBezTo>
                    <a:cubicBezTo>
                      <a:pt x="265748" y="150495"/>
                      <a:pt x="267653" y="139065"/>
                      <a:pt x="246698" y="139065"/>
                    </a:cubicBezTo>
                    <a:cubicBezTo>
                      <a:pt x="223838" y="139065"/>
                      <a:pt x="230505" y="154305"/>
                      <a:pt x="229553" y="165735"/>
                    </a:cubicBezTo>
                    <a:close/>
                    <a:moveTo>
                      <a:pt x="308610" y="165735"/>
                    </a:moveTo>
                    <a:cubicBezTo>
                      <a:pt x="309563" y="178118"/>
                      <a:pt x="303848" y="191452"/>
                      <a:pt x="325755" y="191452"/>
                    </a:cubicBezTo>
                    <a:cubicBezTo>
                      <a:pt x="349568" y="191452"/>
                      <a:pt x="343853" y="177165"/>
                      <a:pt x="344805" y="163830"/>
                    </a:cubicBezTo>
                    <a:cubicBezTo>
                      <a:pt x="344805" y="150495"/>
                      <a:pt x="347663" y="139065"/>
                      <a:pt x="325755" y="139065"/>
                    </a:cubicBezTo>
                    <a:cubicBezTo>
                      <a:pt x="302895" y="139065"/>
                      <a:pt x="309563" y="153352"/>
                      <a:pt x="308610" y="165735"/>
                    </a:cubicBezTo>
                    <a:close/>
                    <a:moveTo>
                      <a:pt x="391478" y="165735"/>
                    </a:moveTo>
                    <a:cubicBezTo>
                      <a:pt x="392430" y="177165"/>
                      <a:pt x="385763" y="191452"/>
                      <a:pt x="408623" y="191452"/>
                    </a:cubicBezTo>
                    <a:cubicBezTo>
                      <a:pt x="432435" y="191452"/>
                      <a:pt x="426720" y="176213"/>
                      <a:pt x="426720" y="163830"/>
                    </a:cubicBezTo>
                    <a:cubicBezTo>
                      <a:pt x="427673" y="150495"/>
                      <a:pt x="429578" y="139065"/>
                      <a:pt x="408623" y="139065"/>
                    </a:cubicBezTo>
                    <a:cubicBezTo>
                      <a:pt x="385763" y="139065"/>
                      <a:pt x="392430" y="154305"/>
                      <a:pt x="391478" y="165735"/>
                    </a:cubicBezTo>
                    <a:close/>
                    <a:moveTo>
                      <a:pt x="475298" y="164783"/>
                    </a:moveTo>
                    <a:cubicBezTo>
                      <a:pt x="475298" y="178118"/>
                      <a:pt x="470535" y="191452"/>
                      <a:pt x="492443" y="191452"/>
                    </a:cubicBezTo>
                    <a:cubicBezTo>
                      <a:pt x="514350" y="191452"/>
                      <a:pt x="511492" y="179070"/>
                      <a:pt x="510540" y="166688"/>
                    </a:cubicBezTo>
                    <a:cubicBezTo>
                      <a:pt x="510540" y="153352"/>
                      <a:pt x="515303" y="139065"/>
                      <a:pt x="491490" y="139065"/>
                    </a:cubicBezTo>
                    <a:cubicBezTo>
                      <a:pt x="469583" y="140018"/>
                      <a:pt x="476250" y="154305"/>
                      <a:pt x="475298" y="164783"/>
                    </a:cubicBezTo>
                    <a:close/>
                    <a:moveTo>
                      <a:pt x="553403" y="163830"/>
                    </a:moveTo>
                    <a:cubicBezTo>
                      <a:pt x="553403" y="177165"/>
                      <a:pt x="548640" y="190500"/>
                      <a:pt x="570548" y="191452"/>
                    </a:cubicBezTo>
                    <a:cubicBezTo>
                      <a:pt x="592455" y="191452"/>
                      <a:pt x="589598" y="179070"/>
                      <a:pt x="588645" y="166688"/>
                    </a:cubicBezTo>
                    <a:cubicBezTo>
                      <a:pt x="588645" y="154305"/>
                      <a:pt x="594360" y="139065"/>
                      <a:pt x="570548" y="139065"/>
                    </a:cubicBezTo>
                    <a:cubicBezTo>
                      <a:pt x="548640" y="140018"/>
                      <a:pt x="554355" y="153352"/>
                      <a:pt x="553403" y="163830"/>
                    </a:cubicBezTo>
                    <a:close/>
                    <a:moveTo>
                      <a:pt x="99060" y="243840"/>
                    </a:moveTo>
                    <a:cubicBezTo>
                      <a:pt x="97155" y="232410"/>
                      <a:pt x="105728" y="216218"/>
                      <a:pt x="80963" y="216218"/>
                    </a:cubicBezTo>
                    <a:cubicBezTo>
                      <a:pt x="57150" y="216218"/>
                      <a:pt x="62865" y="231458"/>
                      <a:pt x="62865" y="243840"/>
                    </a:cubicBezTo>
                    <a:cubicBezTo>
                      <a:pt x="62865" y="257175"/>
                      <a:pt x="58103" y="271462"/>
                      <a:pt x="81915" y="270510"/>
                    </a:cubicBezTo>
                    <a:cubicBezTo>
                      <a:pt x="104775" y="269558"/>
                      <a:pt x="98108" y="256222"/>
                      <a:pt x="99060" y="243840"/>
                    </a:cubicBezTo>
                    <a:close/>
                    <a:moveTo>
                      <a:pt x="264795" y="244793"/>
                    </a:moveTo>
                    <a:cubicBezTo>
                      <a:pt x="263843" y="230505"/>
                      <a:pt x="269558" y="216218"/>
                      <a:pt x="245745" y="216218"/>
                    </a:cubicBezTo>
                    <a:cubicBezTo>
                      <a:pt x="222885" y="217170"/>
                      <a:pt x="229553" y="231458"/>
                      <a:pt x="229553" y="242887"/>
                    </a:cubicBezTo>
                    <a:cubicBezTo>
                      <a:pt x="229553" y="255270"/>
                      <a:pt x="223838" y="270510"/>
                      <a:pt x="247650" y="270510"/>
                    </a:cubicBezTo>
                    <a:cubicBezTo>
                      <a:pt x="270510" y="269558"/>
                      <a:pt x="263843" y="255270"/>
                      <a:pt x="264795" y="244793"/>
                    </a:cubicBezTo>
                    <a:close/>
                    <a:moveTo>
                      <a:pt x="308610" y="242887"/>
                    </a:moveTo>
                    <a:cubicBezTo>
                      <a:pt x="310515" y="253365"/>
                      <a:pt x="300990" y="269558"/>
                      <a:pt x="325755" y="270510"/>
                    </a:cubicBezTo>
                    <a:cubicBezTo>
                      <a:pt x="347663" y="270510"/>
                      <a:pt x="344805" y="258128"/>
                      <a:pt x="343853" y="245745"/>
                    </a:cubicBezTo>
                    <a:cubicBezTo>
                      <a:pt x="342900" y="233362"/>
                      <a:pt x="351473" y="215265"/>
                      <a:pt x="324803" y="216218"/>
                    </a:cubicBezTo>
                    <a:cubicBezTo>
                      <a:pt x="303848" y="216218"/>
                      <a:pt x="309563" y="230505"/>
                      <a:pt x="308610" y="242887"/>
                    </a:cubicBezTo>
                    <a:close/>
                    <a:moveTo>
                      <a:pt x="391478" y="243840"/>
                    </a:moveTo>
                    <a:cubicBezTo>
                      <a:pt x="392430" y="256222"/>
                      <a:pt x="385763" y="270510"/>
                      <a:pt x="409575" y="270510"/>
                    </a:cubicBezTo>
                    <a:cubicBezTo>
                      <a:pt x="431483" y="270510"/>
                      <a:pt x="427673" y="257175"/>
                      <a:pt x="426720" y="244793"/>
                    </a:cubicBezTo>
                    <a:cubicBezTo>
                      <a:pt x="425768" y="233362"/>
                      <a:pt x="434340" y="217170"/>
                      <a:pt x="409575" y="216218"/>
                    </a:cubicBezTo>
                    <a:cubicBezTo>
                      <a:pt x="385763" y="215265"/>
                      <a:pt x="391478" y="230505"/>
                      <a:pt x="391478" y="243840"/>
                    </a:cubicBezTo>
                    <a:close/>
                    <a:moveTo>
                      <a:pt x="510540" y="244793"/>
                    </a:moveTo>
                    <a:cubicBezTo>
                      <a:pt x="510540" y="229553"/>
                      <a:pt x="514350" y="215265"/>
                      <a:pt x="491490" y="216218"/>
                    </a:cubicBezTo>
                    <a:cubicBezTo>
                      <a:pt x="466725" y="217170"/>
                      <a:pt x="476250" y="234315"/>
                      <a:pt x="475298" y="245745"/>
                    </a:cubicBezTo>
                    <a:cubicBezTo>
                      <a:pt x="474345" y="258128"/>
                      <a:pt x="470535" y="271462"/>
                      <a:pt x="492443" y="270510"/>
                    </a:cubicBezTo>
                    <a:cubicBezTo>
                      <a:pt x="517208" y="270510"/>
                      <a:pt x="509588" y="254318"/>
                      <a:pt x="510540" y="244793"/>
                    </a:cubicBezTo>
                    <a:close/>
                    <a:moveTo>
                      <a:pt x="589598" y="243840"/>
                    </a:moveTo>
                    <a:cubicBezTo>
                      <a:pt x="589598" y="228600"/>
                      <a:pt x="593408" y="215265"/>
                      <a:pt x="570548" y="215265"/>
                    </a:cubicBezTo>
                    <a:cubicBezTo>
                      <a:pt x="544830" y="216218"/>
                      <a:pt x="555308" y="233362"/>
                      <a:pt x="554355" y="244793"/>
                    </a:cubicBezTo>
                    <a:cubicBezTo>
                      <a:pt x="553403" y="257175"/>
                      <a:pt x="549593" y="270510"/>
                      <a:pt x="572453" y="270510"/>
                    </a:cubicBezTo>
                    <a:cubicBezTo>
                      <a:pt x="596265" y="270510"/>
                      <a:pt x="588645" y="254318"/>
                      <a:pt x="589598" y="243840"/>
                    </a:cubicBezTo>
                    <a:close/>
                    <a:moveTo>
                      <a:pt x="63818" y="319087"/>
                    </a:moveTo>
                    <a:cubicBezTo>
                      <a:pt x="63818" y="333375"/>
                      <a:pt x="59055" y="345758"/>
                      <a:pt x="80963" y="346710"/>
                    </a:cubicBezTo>
                    <a:cubicBezTo>
                      <a:pt x="104775" y="346710"/>
                      <a:pt x="98108" y="331470"/>
                      <a:pt x="99060" y="319087"/>
                    </a:cubicBezTo>
                    <a:cubicBezTo>
                      <a:pt x="100013" y="305753"/>
                      <a:pt x="100965" y="294322"/>
                      <a:pt x="80010" y="295275"/>
                    </a:cubicBezTo>
                    <a:cubicBezTo>
                      <a:pt x="58103" y="295275"/>
                      <a:pt x="63818" y="308610"/>
                      <a:pt x="63818" y="319087"/>
                    </a:cubicBezTo>
                    <a:close/>
                    <a:moveTo>
                      <a:pt x="308610" y="320993"/>
                    </a:moveTo>
                    <a:cubicBezTo>
                      <a:pt x="309563" y="331470"/>
                      <a:pt x="302895" y="345758"/>
                      <a:pt x="325755" y="345758"/>
                    </a:cubicBezTo>
                    <a:cubicBezTo>
                      <a:pt x="349568" y="345758"/>
                      <a:pt x="343853" y="331470"/>
                      <a:pt x="344805" y="318135"/>
                    </a:cubicBezTo>
                    <a:cubicBezTo>
                      <a:pt x="344805" y="304800"/>
                      <a:pt x="347663" y="293370"/>
                      <a:pt x="326708" y="293370"/>
                    </a:cubicBezTo>
                    <a:cubicBezTo>
                      <a:pt x="303848" y="295275"/>
                      <a:pt x="308610" y="308610"/>
                      <a:pt x="308610" y="320993"/>
                    </a:cubicBezTo>
                    <a:close/>
                    <a:moveTo>
                      <a:pt x="510540" y="321945"/>
                    </a:moveTo>
                    <a:cubicBezTo>
                      <a:pt x="509588" y="309562"/>
                      <a:pt x="517208" y="294322"/>
                      <a:pt x="492443" y="294322"/>
                    </a:cubicBezTo>
                    <a:cubicBezTo>
                      <a:pt x="470535" y="294322"/>
                      <a:pt x="474345" y="307658"/>
                      <a:pt x="474345" y="319087"/>
                    </a:cubicBezTo>
                    <a:cubicBezTo>
                      <a:pt x="475298" y="330518"/>
                      <a:pt x="467678" y="345758"/>
                      <a:pt x="490538" y="345758"/>
                    </a:cubicBezTo>
                    <a:cubicBezTo>
                      <a:pt x="511492" y="346710"/>
                      <a:pt x="512445" y="337185"/>
                      <a:pt x="510540" y="321945"/>
                    </a:cubicBezTo>
                    <a:close/>
                    <a:moveTo>
                      <a:pt x="589598" y="320040"/>
                    </a:moveTo>
                    <a:cubicBezTo>
                      <a:pt x="588645" y="307658"/>
                      <a:pt x="594360" y="294322"/>
                      <a:pt x="572453" y="294322"/>
                    </a:cubicBezTo>
                    <a:cubicBezTo>
                      <a:pt x="550545" y="294322"/>
                      <a:pt x="553403" y="305753"/>
                      <a:pt x="554355" y="319087"/>
                    </a:cubicBezTo>
                    <a:cubicBezTo>
                      <a:pt x="554355" y="332422"/>
                      <a:pt x="549593" y="346710"/>
                      <a:pt x="573405" y="346710"/>
                    </a:cubicBezTo>
                    <a:cubicBezTo>
                      <a:pt x="595313" y="345758"/>
                      <a:pt x="588645" y="331470"/>
                      <a:pt x="589598" y="320040"/>
                    </a:cubicBezTo>
                    <a:close/>
                    <a:moveTo>
                      <a:pt x="63818" y="785812"/>
                    </a:moveTo>
                    <a:cubicBezTo>
                      <a:pt x="64770" y="797243"/>
                      <a:pt x="58103" y="810578"/>
                      <a:pt x="80963" y="811530"/>
                    </a:cubicBezTo>
                    <a:cubicBezTo>
                      <a:pt x="101918" y="811530"/>
                      <a:pt x="100013" y="800100"/>
                      <a:pt x="100013" y="786765"/>
                    </a:cubicBezTo>
                    <a:cubicBezTo>
                      <a:pt x="99060" y="774383"/>
                      <a:pt x="105728" y="759143"/>
                      <a:pt x="81915" y="759143"/>
                    </a:cubicBezTo>
                    <a:cubicBezTo>
                      <a:pt x="59055" y="759143"/>
                      <a:pt x="63818" y="772478"/>
                      <a:pt x="63818" y="785812"/>
                    </a:cubicBezTo>
                    <a:close/>
                    <a:moveTo>
                      <a:pt x="229553" y="783908"/>
                    </a:moveTo>
                    <a:cubicBezTo>
                      <a:pt x="230505" y="796290"/>
                      <a:pt x="223838" y="811530"/>
                      <a:pt x="247650" y="811530"/>
                    </a:cubicBezTo>
                    <a:cubicBezTo>
                      <a:pt x="266700" y="811530"/>
                      <a:pt x="265748" y="800100"/>
                      <a:pt x="264795" y="788670"/>
                    </a:cubicBezTo>
                    <a:cubicBezTo>
                      <a:pt x="263843" y="777240"/>
                      <a:pt x="272415" y="760095"/>
                      <a:pt x="247650" y="760095"/>
                    </a:cubicBezTo>
                    <a:cubicBezTo>
                      <a:pt x="226695" y="759143"/>
                      <a:pt x="228600" y="769620"/>
                      <a:pt x="229553" y="783908"/>
                    </a:cubicBezTo>
                    <a:close/>
                    <a:moveTo>
                      <a:pt x="344805" y="783908"/>
                    </a:moveTo>
                    <a:cubicBezTo>
                      <a:pt x="343853" y="773430"/>
                      <a:pt x="350520" y="759143"/>
                      <a:pt x="327660" y="759143"/>
                    </a:cubicBezTo>
                    <a:cubicBezTo>
                      <a:pt x="303848" y="758190"/>
                      <a:pt x="308610" y="773430"/>
                      <a:pt x="308610" y="785812"/>
                    </a:cubicBezTo>
                    <a:cubicBezTo>
                      <a:pt x="308610" y="798195"/>
                      <a:pt x="304800" y="811530"/>
                      <a:pt x="326708" y="810578"/>
                    </a:cubicBezTo>
                    <a:cubicBezTo>
                      <a:pt x="348615" y="810578"/>
                      <a:pt x="344805" y="797243"/>
                      <a:pt x="344805" y="783908"/>
                    </a:cubicBezTo>
                    <a:close/>
                    <a:moveTo>
                      <a:pt x="392430" y="788670"/>
                    </a:moveTo>
                    <a:cubicBezTo>
                      <a:pt x="394335" y="794385"/>
                      <a:pt x="383858" y="811530"/>
                      <a:pt x="408623" y="811530"/>
                    </a:cubicBezTo>
                    <a:cubicBezTo>
                      <a:pt x="426720" y="811530"/>
                      <a:pt x="428625" y="802005"/>
                      <a:pt x="426720" y="788670"/>
                    </a:cubicBezTo>
                    <a:cubicBezTo>
                      <a:pt x="424815" y="777240"/>
                      <a:pt x="435293" y="760095"/>
                      <a:pt x="410528" y="759143"/>
                    </a:cubicBezTo>
                    <a:cubicBezTo>
                      <a:pt x="390525" y="758190"/>
                      <a:pt x="389573" y="768668"/>
                      <a:pt x="392430" y="788670"/>
                    </a:cubicBezTo>
                    <a:close/>
                    <a:moveTo>
                      <a:pt x="475298" y="785812"/>
                    </a:moveTo>
                    <a:cubicBezTo>
                      <a:pt x="477203" y="796290"/>
                      <a:pt x="468630" y="811530"/>
                      <a:pt x="491490" y="811530"/>
                    </a:cubicBezTo>
                    <a:cubicBezTo>
                      <a:pt x="511492" y="811530"/>
                      <a:pt x="511492" y="801053"/>
                      <a:pt x="510540" y="787718"/>
                    </a:cubicBezTo>
                    <a:cubicBezTo>
                      <a:pt x="509588" y="775335"/>
                      <a:pt x="517208" y="760095"/>
                      <a:pt x="492443" y="760095"/>
                    </a:cubicBezTo>
                    <a:cubicBezTo>
                      <a:pt x="470535" y="759143"/>
                      <a:pt x="475298" y="772478"/>
                      <a:pt x="475298" y="785812"/>
                    </a:cubicBezTo>
                    <a:close/>
                    <a:moveTo>
                      <a:pt x="589598" y="786765"/>
                    </a:moveTo>
                    <a:cubicBezTo>
                      <a:pt x="588645" y="774383"/>
                      <a:pt x="596265" y="759143"/>
                      <a:pt x="571500" y="759143"/>
                    </a:cubicBezTo>
                    <a:cubicBezTo>
                      <a:pt x="552450" y="759143"/>
                      <a:pt x="551498" y="768668"/>
                      <a:pt x="553403" y="782003"/>
                    </a:cubicBezTo>
                    <a:cubicBezTo>
                      <a:pt x="555308" y="793433"/>
                      <a:pt x="544830" y="810578"/>
                      <a:pt x="569595" y="811530"/>
                    </a:cubicBezTo>
                    <a:cubicBezTo>
                      <a:pt x="590550" y="811530"/>
                      <a:pt x="591503" y="801053"/>
                      <a:pt x="589598" y="786765"/>
                    </a:cubicBezTo>
                    <a:close/>
                    <a:moveTo>
                      <a:pt x="99060" y="631508"/>
                    </a:moveTo>
                    <a:cubicBezTo>
                      <a:pt x="98108" y="619125"/>
                      <a:pt x="104775" y="603885"/>
                      <a:pt x="80963" y="603885"/>
                    </a:cubicBezTo>
                    <a:cubicBezTo>
                      <a:pt x="59055" y="603885"/>
                      <a:pt x="63818" y="618173"/>
                      <a:pt x="63818" y="629603"/>
                    </a:cubicBezTo>
                    <a:cubicBezTo>
                      <a:pt x="63818" y="641033"/>
                      <a:pt x="58103" y="655320"/>
                      <a:pt x="80963" y="655320"/>
                    </a:cubicBezTo>
                    <a:cubicBezTo>
                      <a:pt x="101918" y="656273"/>
                      <a:pt x="100013" y="644843"/>
                      <a:pt x="99060" y="631508"/>
                    </a:cubicBezTo>
                    <a:close/>
                    <a:moveTo>
                      <a:pt x="264795" y="629603"/>
                    </a:moveTo>
                    <a:cubicBezTo>
                      <a:pt x="263843" y="618173"/>
                      <a:pt x="270510" y="603885"/>
                      <a:pt x="247650" y="603885"/>
                    </a:cubicBezTo>
                    <a:cubicBezTo>
                      <a:pt x="225743" y="603885"/>
                      <a:pt x="228600" y="616268"/>
                      <a:pt x="229553" y="628650"/>
                    </a:cubicBezTo>
                    <a:cubicBezTo>
                      <a:pt x="230505" y="641033"/>
                      <a:pt x="223838" y="656273"/>
                      <a:pt x="247650" y="656273"/>
                    </a:cubicBezTo>
                    <a:cubicBezTo>
                      <a:pt x="269558" y="655320"/>
                      <a:pt x="263843" y="641985"/>
                      <a:pt x="264795" y="629603"/>
                    </a:cubicBezTo>
                    <a:close/>
                    <a:moveTo>
                      <a:pt x="344805" y="631508"/>
                    </a:moveTo>
                    <a:cubicBezTo>
                      <a:pt x="343853" y="619125"/>
                      <a:pt x="351473" y="602933"/>
                      <a:pt x="326708" y="603885"/>
                    </a:cubicBezTo>
                    <a:cubicBezTo>
                      <a:pt x="307658" y="603885"/>
                      <a:pt x="307658" y="614362"/>
                      <a:pt x="308610" y="626745"/>
                    </a:cubicBezTo>
                    <a:cubicBezTo>
                      <a:pt x="310515" y="638175"/>
                      <a:pt x="300038" y="655320"/>
                      <a:pt x="324803" y="656273"/>
                    </a:cubicBezTo>
                    <a:cubicBezTo>
                      <a:pt x="345758" y="656273"/>
                      <a:pt x="345758" y="645795"/>
                      <a:pt x="344805" y="631508"/>
                    </a:cubicBezTo>
                    <a:close/>
                    <a:moveTo>
                      <a:pt x="426720" y="628650"/>
                    </a:moveTo>
                    <a:cubicBezTo>
                      <a:pt x="425768" y="620078"/>
                      <a:pt x="433388" y="604837"/>
                      <a:pt x="410528" y="603885"/>
                    </a:cubicBezTo>
                    <a:cubicBezTo>
                      <a:pt x="389573" y="602933"/>
                      <a:pt x="390525" y="614362"/>
                      <a:pt x="391478" y="627698"/>
                    </a:cubicBezTo>
                    <a:cubicBezTo>
                      <a:pt x="392430" y="640080"/>
                      <a:pt x="384810" y="656273"/>
                      <a:pt x="408623" y="655320"/>
                    </a:cubicBezTo>
                    <a:cubicBezTo>
                      <a:pt x="430530" y="656273"/>
                      <a:pt x="426720" y="642937"/>
                      <a:pt x="426720" y="628650"/>
                    </a:cubicBezTo>
                    <a:close/>
                    <a:moveTo>
                      <a:pt x="510540" y="629603"/>
                    </a:moveTo>
                    <a:cubicBezTo>
                      <a:pt x="509588" y="619125"/>
                      <a:pt x="516255" y="604837"/>
                      <a:pt x="493395" y="603885"/>
                    </a:cubicBezTo>
                    <a:cubicBezTo>
                      <a:pt x="472440" y="603885"/>
                      <a:pt x="474345" y="615315"/>
                      <a:pt x="474345" y="628650"/>
                    </a:cubicBezTo>
                    <a:cubicBezTo>
                      <a:pt x="475298" y="641033"/>
                      <a:pt x="467678" y="656273"/>
                      <a:pt x="492443" y="656273"/>
                    </a:cubicBezTo>
                    <a:cubicBezTo>
                      <a:pt x="515303" y="655320"/>
                      <a:pt x="510540" y="641985"/>
                      <a:pt x="510540" y="629603"/>
                    </a:cubicBezTo>
                    <a:close/>
                    <a:moveTo>
                      <a:pt x="589598" y="628650"/>
                    </a:moveTo>
                    <a:cubicBezTo>
                      <a:pt x="588645" y="620078"/>
                      <a:pt x="596265" y="603885"/>
                      <a:pt x="571500" y="603885"/>
                    </a:cubicBezTo>
                    <a:cubicBezTo>
                      <a:pt x="550545" y="603885"/>
                      <a:pt x="552450" y="616268"/>
                      <a:pt x="553403" y="628650"/>
                    </a:cubicBezTo>
                    <a:cubicBezTo>
                      <a:pt x="554355" y="641033"/>
                      <a:pt x="546735" y="656273"/>
                      <a:pt x="571500" y="656273"/>
                    </a:cubicBezTo>
                    <a:cubicBezTo>
                      <a:pt x="592455" y="656273"/>
                      <a:pt x="589598" y="643890"/>
                      <a:pt x="589598" y="628650"/>
                    </a:cubicBezTo>
                    <a:close/>
                    <a:moveTo>
                      <a:pt x="99060" y="941070"/>
                    </a:moveTo>
                    <a:cubicBezTo>
                      <a:pt x="99060" y="928687"/>
                      <a:pt x="103823" y="915353"/>
                      <a:pt x="81915" y="914400"/>
                    </a:cubicBezTo>
                    <a:cubicBezTo>
                      <a:pt x="60008" y="914400"/>
                      <a:pt x="62865" y="925830"/>
                      <a:pt x="63818" y="939165"/>
                    </a:cubicBezTo>
                    <a:cubicBezTo>
                      <a:pt x="63818" y="952500"/>
                      <a:pt x="59055" y="966787"/>
                      <a:pt x="82868" y="966787"/>
                    </a:cubicBezTo>
                    <a:cubicBezTo>
                      <a:pt x="104775" y="966787"/>
                      <a:pt x="99060" y="952500"/>
                      <a:pt x="99060" y="941070"/>
                    </a:cubicBezTo>
                    <a:close/>
                    <a:moveTo>
                      <a:pt x="308610" y="939165"/>
                    </a:moveTo>
                    <a:cubicBezTo>
                      <a:pt x="308610" y="953453"/>
                      <a:pt x="303848" y="966787"/>
                      <a:pt x="325755" y="966787"/>
                    </a:cubicBezTo>
                    <a:cubicBezTo>
                      <a:pt x="347663" y="966787"/>
                      <a:pt x="343853" y="954405"/>
                      <a:pt x="343853" y="942023"/>
                    </a:cubicBezTo>
                    <a:cubicBezTo>
                      <a:pt x="343853" y="928687"/>
                      <a:pt x="348615" y="914400"/>
                      <a:pt x="324803" y="915353"/>
                    </a:cubicBezTo>
                    <a:cubicBezTo>
                      <a:pt x="302895" y="915353"/>
                      <a:pt x="309563" y="929640"/>
                      <a:pt x="308610" y="939165"/>
                    </a:cubicBezTo>
                    <a:close/>
                    <a:moveTo>
                      <a:pt x="391478" y="937260"/>
                    </a:moveTo>
                    <a:cubicBezTo>
                      <a:pt x="391478" y="952500"/>
                      <a:pt x="386715" y="967740"/>
                      <a:pt x="409575" y="966787"/>
                    </a:cubicBezTo>
                    <a:cubicBezTo>
                      <a:pt x="428625" y="966787"/>
                      <a:pt x="427673" y="955358"/>
                      <a:pt x="426720" y="942975"/>
                    </a:cubicBezTo>
                    <a:cubicBezTo>
                      <a:pt x="425768" y="931545"/>
                      <a:pt x="433388" y="914400"/>
                      <a:pt x="409575" y="914400"/>
                    </a:cubicBezTo>
                    <a:cubicBezTo>
                      <a:pt x="388620" y="915353"/>
                      <a:pt x="390525" y="926783"/>
                      <a:pt x="391478" y="937260"/>
                    </a:cubicBezTo>
                    <a:close/>
                    <a:moveTo>
                      <a:pt x="511492" y="947737"/>
                    </a:moveTo>
                    <a:cubicBezTo>
                      <a:pt x="510540" y="930592"/>
                      <a:pt x="517208" y="915353"/>
                      <a:pt x="492443" y="915353"/>
                    </a:cubicBezTo>
                    <a:cubicBezTo>
                      <a:pt x="470535" y="915353"/>
                      <a:pt x="475298" y="928687"/>
                      <a:pt x="475298" y="941070"/>
                    </a:cubicBezTo>
                    <a:cubicBezTo>
                      <a:pt x="475298" y="952500"/>
                      <a:pt x="469583" y="966787"/>
                      <a:pt x="492443" y="967740"/>
                    </a:cubicBezTo>
                    <a:cubicBezTo>
                      <a:pt x="512445" y="966787"/>
                      <a:pt x="512445" y="956310"/>
                      <a:pt x="511492" y="947737"/>
                    </a:cubicBezTo>
                    <a:close/>
                    <a:moveTo>
                      <a:pt x="589598" y="940117"/>
                    </a:moveTo>
                    <a:cubicBezTo>
                      <a:pt x="588645" y="929640"/>
                      <a:pt x="595313" y="915353"/>
                      <a:pt x="572453" y="915353"/>
                    </a:cubicBezTo>
                    <a:cubicBezTo>
                      <a:pt x="551498" y="915353"/>
                      <a:pt x="552450" y="926783"/>
                      <a:pt x="553403" y="940117"/>
                    </a:cubicBezTo>
                    <a:cubicBezTo>
                      <a:pt x="554355" y="952500"/>
                      <a:pt x="547688" y="967740"/>
                      <a:pt x="571500" y="967740"/>
                    </a:cubicBezTo>
                    <a:cubicBezTo>
                      <a:pt x="594360" y="966787"/>
                      <a:pt x="589598" y="953453"/>
                      <a:pt x="589598" y="940117"/>
                    </a:cubicBezTo>
                    <a:close/>
                    <a:moveTo>
                      <a:pt x="99060" y="705803"/>
                    </a:moveTo>
                    <a:cubicBezTo>
                      <a:pt x="98108" y="694373"/>
                      <a:pt x="104775" y="679133"/>
                      <a:pt x="80010" y="680085"/>
                    </a:cubicBezTo>
                    <a:cubicBezTo>
                      <a:pt x="55245" y="680085"/>
                      <a:pt x="63818" y="697230"/>
                      <a:pt x="62865" y="708660"/>
                    </a:cubicBezTo>
                    <a:cubicBezTo>
                      <a:pt x="61913" y="720090"/>
                      <a:pt x="58103" y="734378"/>
                      <a:pt x="80010" y="734378"/>
                    </a:cubicBezTo>
                    <a:cubicBezTo>
                      <a:pt x="104775" y="735330"/>
                      <a:pt x="99060" y="720090"/>
                      <a:pt x="99060" y="705803"/>
                    </a:cubicBezTo>
                    <a:close/>
                    <a:moveTo>
                      <a:pt x="264795" y="706755"/>
                    </a:moveTo>
                    <a:cubicBezTo>
                      <a:pt x="262890" y="696278"/>
                      <a:pt x="271463" y="681037"/>
                      <a:pt x="248603" y="681037"/>
                    </a:cubicBezTo>
                    <a:cubicBezTo>
                      <a:pt x="224790" y="680085"/>
                      <a:pt x="229553" y="695325"/>
                      <a:pt x="229553" y="707708"/>
                    </a:cubicBezTo>
                    <a:cubicBezTo>
                      <a:pt x="230505" y="719137"/>
                      <a:pt x="222885" y="734378"/>
                      <a:pt x="245745" y="734378"/>
                    </a:cubicBezTo>
                    <a:cubicBezTo>
                      <a:pt x="269558" y="735330"/>
                      <a:pt x="263843" y="720090"/>
                      <a:pt x="264795" y="706755"/>
                    </a:cubicBezTo>
                    <a:close/>
                    <a:moveTo>
                      <a:pt x="229553" y="943928"/>
                    </a:moveTo>
                    <a:cubicBezTo>
                      <a:pt x="230505" y="952500"/>
                      <a:pt x="223838" y="966787"/>
                      <a:pt x="246698" y="966787"/>
                    </a:cubicBezTo>
                    <a:cubicBezTo>
                      <a:pt x="268605" y="966787"/>
                      <a:pt x="264795" y="953453"/>
                      <a:pt x="264795" y="941070"/>
                    </a:cubicBezTo>
                    <a:cubicBezTo>
                      <a:pt x="264795" y="928687"/>
                      <a:pt x="269558" y="915353"/>
                      <a:pt x="247650" y="915353"/>
                    </a:cubicBezTo>
                    <a:cubicBezTo>
                      <a:pt x="225743" y="915353"/>
                      <a:pt x="229553" y="927735"/>
                      <a:pt x="229553" y="943928"/>
                    </a:cubicBezTo>
                    <a:close/>
                    <a:moveTo>
                      <a:pt x="264795" y="480060"/>
                    </a:moveTo>
                    <a:cubicBezTo>
                      <a:pt x="264795" y="463868"/>
                      <a:pt x="268605" y="450533"/>
                      <a:pt x="247650" y="450533"/>
                    </a:cubicBezTo>
                    <a:cubicBezTo>
                      <a:pt x="225743" y="450533"/>
                      <a:pt x="229553" y="462915"/>
                      <a:pt x="229553" y="476250"/>
                    </a:cubicBezTo>
                    <a:cubicBezTo>
                      <a:pt x="229553" y="488633"/>
                      <a:pt x="224790" y="501968"/>
                      <a:pt x="246698" y="501968"/>
                    </a:cubicBezTo>
                    <a:cubicBezTo>
                      <a:pt x="267653" y="501968"/>
                      <a:pt x="264795" y="489585"/>
                      <a:pt x="264795" y="480060"/>
                    </a:cubicBezTo>
                    <a:close/>
                    <a:moveTo>
                      <a:pt x="264795" y="321945"/>
                    </a:moveTo>
                    <a:cubicBezTo>
                      <a:pt x="264795" y="308610"/>
                      <a:pt x="268605" y="295275"/>
                      <a:pt x="246698" y="295275"/>
                    </a:cubicBezTo>
                    <a:cubicBezTo>
                      <a:pt x="224790" y="295275"/>
                      <a:pt x="228600" y="308610"/>
                      <a:pt x="228600" y="320993"/>
                    </a:cubicBezTo>
                    <a:cubicBezTo>
                      <a:pt x="228600" y="333375"/>
                      <a:pt x="223838" y="347662"/>
                      <a:pt x="245745" y="346710"/>
                    </a:cubicBezTo>
                    <a:cubicBezTo>
                      <a:pt x="267653" y="345758"/>
                      <a:pt x="264795" y="333375"/>
                      <a:pt x="264795" y="321945"/>
                    </a:cubicBezTo>
                    <a:close/>
                    <a:moveTo>
                      <a:pt x="426720" y="321945"/>
                    </a:moveTo>
                    <a:cubicBezTo>
                      <a:pt x="424815" y="311468"/>
                      <a:pt x="433388" y="295275"/>
                      <a:pt x="410528" y="295275"/>
                    </a:cubicBezTo>
                    <a:cubicBezTo>
                      <a:pt x="389573" y="294322"/>
                      <a:pt x="389573" y="305753"/>
                      <a:pt x="391478" y="319087"/>
                    </a:cubicBezTo>
                    <a:cubicBezTo>
                      <a:pt x="392430" y="330518"/>
                      <a:pt x="383858" y="345758"/>
                      <a:pt x="407670" y="346710"/>
                    </a:cubicBezTo>
                    <a:cubicBezTo>
                      <a:pt x="426720" y="346710"/>
                      <a:pt x="428625" y="337185"/>
                      <a:pt x="426720" y="321945"/>
                    </a:cubicBezTo>
                    <a:close/>
                    <a:moveTo>
                      <a:pt x="179070" y="164783"/>
                    </a:moveTo>
                    <a:cubicBezTo>
                      <a:pt x="177165" y="155258"/>
                      <a:pt x="184785" y="140018"/>
                      <a:pt x="162878" y="139065"/>
                    </a:cubicBezTo>
                    <a:cubicBezTo>
                      <a:pt x="141923" y="138113"/>
                      <a:pt x="142875" y="150495"/>
                      <a:pt x="143828" y="163830"/>
                    </a:cubicBezTo>
                    <a:cubicBezTo>
                      <a:pt x="144780" y="175260"/>
                      <a:pt x="138113" y="190500"/>
                      <a:pt x="160973" y="190500"/>
                    </a:cubicBezTo>
                    <a:cubicBezTo>
                      <a:pt x="182880" y="192405"/>
                      <a:pt x="179070" y="179070"/>
                      <a:pt x="179070" y="164783"/>
                    </a:cubicBezTo>
                    <a:close/>
                    <a:moveTo>
                      <a:pt x="426720" y="478155"/>
                    </a:moveTo>
                    <a:cubicBezTo>
                      <a:pt x="426720" y="463868"/>
                      <a:pt x="430530" y="450533"/>
                      <a:pt x="408623" y="450533"/>
                    </a:cubicBezTo>
                    <a:cubicBezTo>
                      <a:pt x="386715" y="450533"/>
                      <a:pt x="391478" y="463868"/>
                      <a:pt x="390525" y="476250"/>
                    </a:cubicBezTo>
                    <a:cubicBezTo>
                      <a:pt x="388620" y="492443"/>
                      <a:pt x="391478" y="501968"/>
                      <a:pt x="411480" y="501968"/>
                    </a:cubicBezTo>
                    <a:cubicBezTo>
                      <a:pt x="433388" y="501015"/>
                      <a:pt x="424815" y="485775"/>
                      <a:pt x="426720" y="478155"/>
                    </a:cubicBezTo>
                    <a:close/>
                    <a:moveTo>
                      <a:pt x="179070" y="84772"/>
                    </a:moveTo>
                    <a:cubicBezTo>
                      <a:pt x="176213" y="72390"/>
                      <a:pt x="186690" y="53340"/>
                      <a:pt x="160973" y="54293"/>
                    </a:cubicBezTo>
                    <a:cubicBezTo>
                      <a:pt x="138113" y="55245"/>
                      <a:pt x="144780" y="70485"/>
                      <a:pt x="145733" y="80963"/>
                    </a:cubicBezTo>
                    <a:cubicBezTo>
                      <a:pt x="146685" y="93345"/>
                      <a:pt x="135255" y="114300"/>
                      <a:pt x="163830" y="114300"/>
                    </a:cubicBezTo>
                    <a:cubicBezTo>
                      <a:pt x="187643" y="114300"/>
                      <a:pt x="176213" y="96202"/>
                      <a:pt x="179070" y="84772"/>
                    </a:cubicBezTo>
                    <a:close/>
                    <a:moveTo>
                      <a:pt x="179070" y="398145"/>
                    </a:moveTo>
                    <a:cubicBezTo>
                      <a:pt x="174308" y="388620"/>
                      <a:pt x="188595" y="370522"/>
                      <a:pt x="162878" y="368618"/>
                    </a:cubicBezTo>
                    <a:cubicBezTo>
                      <a:pt x="140970" y="367665"/>
                      <a:pt x="142875" y="381000"/>
                      <a:pt x="144780" y="393383"/>
                    </a:cubicBezTo>
                    <a:cubicBezTo>
                      <a:pt x="146685" y="405765"/>
                      <a:pt x="134303" y="424815"/>
                      <a:pt x="160973" y="424815"/>
                    </a:cubicBezTo>
                    <a:cubicBezTo>
                      <a:pt x="184785" y="426720"/>
                      <a:pt x="178118" y="411480"/>
                      <a:pt x="179070" y="398145"/>
                    </a:cubicBezTo>
                    <a:close/>
                    <a:moveTo>
                      <a:pt x="179070" y="1018223"/>
                    </a:moveTo>
                    <a:cubicBezTo>
                      <a:pt x="175260" y="1008698"/>
                      <a:pt x="187643" y="990600"/>
                      <a:pt x="162878" y="989648"/>
                    </a:cubicBezTo>
                    <a:cubicBezTo>
                      <a:pt x="139065" y="988695"/>
                      <a:pt x="143828" y="1004887"/>
                      <a:pt x="144780" y="1017270"/>
                    </a:cubicBezTo>
                    <a:cubicBezTo>
                      <a:pt x="145733" y="1028700"/>
                      <a:pt x="135255" y="1045845"/>
                      <a:pt x="160020" y="1046798"/>
                    </a:cubicBezTo>
                    <a:cubicBezTo>
                      <a:pt x="184785" y="1047750"/>
                      <a:pt x="178118" y="1031558"/>
                      <a:pt x="179070" y="1018223"/>
                    </a:cubicBezTo>
                    <a:close/>
                    <a:moveTo>
                      <a:pt x="264795" y="1100138"/>
                    </a:moveTo>
                    <a:cubicBezTo>
                      <a:pt x="264795" y="1084898"/>
                      <a:pt x="268605" y="1071563"/>
                      <a:pt x="246698" y="1071563"/>
                    </a:cubicBezTo>
                    <a:cubicBezTo>
                      <a:pt x="227648" y="1071563"/>
                      <a:pt x="227648" y="1082040"/>
                      <a:pt x="229553" y="1094423"/>
                    </a:cubicBezTo>
                    <a:cubicBezTo>
                      <a:pt x="231458" y="1104900"/>
                      <a:pt x="220028" y="1122045"/>
                      <a:pt x="244793" y="1121092"/>
                    </a:cubicBezTo>
                    <a:cubicBezTo>
                      <a:pt x="264795" y="1121092"/>
                      <a:pt x="266700" y="1112520"/>
                      <a:pt x="264795" y="1100138"/>
                    </a:cubicBezTo>
                    <a:close/>
                    <a:moveTo>
                      <a:pt x="308610" y="1091565"/>
                    </a:moveTo>
                    <a:cubicBezTo>
                      <a:pt x="309563" y="1107758"/>
                      <a:pt x="303848" y="1121092"/>
                      <a:pt x="325755" y="1121092"/>
                    </a:cubicBezTo>
                    <a:cubicBezTo>
                      <a:pt x="346710" y="1121092"/>
                      <a:pt x="344805" y="1109663"/>
                      <a:pt x="344805" y="1096328"/>
                    </a:cubicBezTo>
                    <a:cubicBezTo>
                      <a:pt x="344805" y="1083945"/>
                      <a:pt x="349568" y="1070610"/>
                      <a:pt x="327660" y="1070610"/>
                    </a:cubicBezTo>
                    <a:cubicBezTo>
                      <a:pt x="306705" y="1071563"/>
                      <a:pt x="307658" y="1082040"/>
                      <a:pt x="308610" y="1091565"/>
                    </a:cubicBezTo>
                    <a:close/>
                    <a:moveTo>
                      <a:pt x="589598" y="477203"/>
                    </a:moveTo>
                    <a:cubicBezTo>
                      <a:pt x="588645" y="465772"/>
                      <a:pt x="596265" y="451485"/>
                      <a:pt x="573405" y="451485"/>
                    </a:cubicBezTo>
                    <a:cubicBezTo>
                      <a:pt x="553403" y="451485"/>
                      <a:pt x="552450" y="461010"/>
                      <a:pt x="554355" y="475297"/>
                    </a:cubicBezTo>
                    <a:cubicBezTo>
                      <a:pt x="555308" y="486728"/>
                      <a:pt x="548640" y="501015"/>
                      <a:pt x="571500" y="501968"/>
                    </a:cubicBezTo>
                    <a:cubicBezTo>
                      <a:pt x="589598" y="501015"/>
                      <a:pt x="591503" y="491490"/>
                      <a:pt x="589598" y="477203"/>
                    </a:cubicBezTo>
                    <a:close/>
                    <a:moveTo>
                      <a:pt x="511492" y="468630"/>
                    </a:moveTo>
                    <a:cubicBezTo>
                      <a:pt x="512445" y="461010"/>
                      <a:pt x="513398" y="451485"/>
                      <a:pt x="494348" y="450533"/>
                    </a:cubicBezTo>
                    <a:cubicBezTo>
                      <a:pt x="472440" y="449580"/>
                      <a:pt x="476250" y="462915"/>
                      <a:pt x="475298" y="475297"/>
                    </a:cubicBezTo>
                    <a:cubicBezTo>
                      <a:pt x="475298" y="488633"/>
                      <a:pt x="472440" y="501015"/>
                      <a:pt x="494348" y="500062"/>
                    </a:cubicBezTo>
                    <a:cubicBezTo>
                      <a:pt x="516255" y="500062"/>
                      <a:pt x="510540" y="485775"/>
                      <a:pt x="511492" y="468630"/>
                    </a:cubicBezTo>
                    <a:close/>
                    <a:moveTo>
                      <a:pt x="344805" y="476250"/>
                    </a:moveTo>
                    <a:cubicBezTo>
                      <a:pt x="345758" y="462915"/>
                      <a:pt x="347663" y="451485"/>
                      <a:pt x="326708" y="451485"/>
                    </a:cubicBezTo>
                    <a:cubicBezTo>
                      <a:pt x="304800" y="451485"/>
                      <a:pt x="309563" y="463868"/>
                      <a:pt x="308610" y="476250"/>
                    </a:cubicBezTo>
                    <a:cubicBezTo>
                      <a:pt x="308610" y="488633"/>
                      <a:pt x="305753" y="501015"/>
                      <a:pt x="326708" y="501015"/>
                    </a:cubicBezTo>
                    <a:cubicBezTo>
                      <a:pt x="347663" y="501015"/>
                      <a:pt x="344805" y="488633"/>
                      <a:pt x="344805" y="476250"/>
                    </a:cubicBezTo>
                    <a:close/>
                    <a:moveTo>
                      <a:pt x="63818" y="474345"/>
                    </a:moveTo>
                    <a:cubicBezTo>
                      <a:pt x="65723" y="484822"/>
                      <a:pt x="57150" y="500062"/>
                      <a:pt x="80010" y="501015"/>
                    </a:cubicBezTo>
                    <a:cubicBezTo>
                      <a:pt x="99060" y="501015"/>
                      <a:pt x="101918" y="492443"/>
                      <a:pt x="100013" y="477203"/>
                    </a:cubicBezTo>
                    <a:cubicBezTo>
                      <a:pt x="99060" y="465772"/>
                      <a:pt x="106680" y="450533"/>
                      <a:pt x="83820" y="450533"/>
                    </a:cubicBezTo>
                    <a:cubicBezTo>
                      <a:pt x="64770" y="450533"/>
                      <a:pt x="60960" y="458153"/>
                      <a:pt x="63818" y="474345"/>
                    </a:cubicBezTo>
                    <a:close/>
                    <a:moveTo>
                      <a:pt x="99060" y="1097280"/>
                    </a:moveTo>
                    <a:cubicBezTo>
                      <a:pt x="98108" y="1085850"/>
                      <a:pt x="104775" y="1071563"/>
                      <a:pt x="82868" y="1071563"/>
                    </a:cubicBezTo>
                    <a:cubicBezTo>
                      <a:pt x="62865" y="1071563"/>
                      <a:pt x="62865" y="1081088"/>
                      <a:pt x="63818" y="1095375"/>
                    </a:cubicBezTo>
                    <a:cubicBezTo>
                      <a:pt x="64770" y="1106805"/>
                      <a:pt x="58103" y="1121092"/>
                      <a:pt x="80963" y="1122045"/>
                    </a:cubicBezTo>
                    <a:cubicBezTo>
                      <a:pt x="100013" y="1122045"/>
                      <a:pt x="100965" y="1111567"/>
                      <a:pt x="99060" y="1097280"/>
                    </a:cubicBezTo>
                    <a:close/>
                    <a:moveTo>
                      <a:pt x="179070" y="242887"/>
                    </a:moveTo>
                    <a:cubicBezTo>
                      <a:pt x="177165" y="233362"/>
                      <a:pt x="186690" y="216218"/>
                      <a:pt x="161925" y="216218"/>
                    </a:cubicBezTo>
                    <a:cubicBezTo>
                      <a:pt x="139065" y="216218"/>
                      <a:pt x="145733" y="231458"/>
                      <a:pt x="145733" y="242887"/>
                    </a:cubicBezTo>
                    <a:cubicBezTo>
                      <a:pt x="145733" y="254318"/>
                      <a:pt x="139065" y="269558"/>
                      <a:pt x="161925" y="270510"/>
                    </a:cubicBezTo>
                    <a:cubicBezTo>
                      <a:pt x="182880" y="270510"/>
                      <a:pt x="179070" y="257175"/>
                      <a:pt x="179070" y="242887"/>
                    </a:cubicBezTo>
                    <a:close/>
                    <a:moveTo>
                      <a:pt x="179070" y="707708"/>
                    </a:moveTo>
                    <a:cubicBezTo>
                      <a:pt x="177165" y="696278"/>
                      <a:pt x="184785" y="681037"/>
                      <a:pt x="161925" y="681037"/>
                    </a:cubicBezTo>
                    <a:cubicBezTo>
                      <a:pt x="140018" y="681037"/>
                      <a:pt x="143828" y="694373"/>
                      <a:pt x="144780" y="706755"/>
                    </a:cubicBezTo>
                    <a:cubicBezTo>
                      <a:pt x="144780" y="719137"/>
                      <a:pt x="138113" y="735330"/>
                      <a:pt x="162878" y="734378"/>
                    </a:cubicBezTo>
                    <a:cubicBezTo>
                      <a:pt x="185738" y="734378"/>
                      <a:pt x="177165" y="718185"/>
                      <a:pt x="179070" y="707708"/>
                    </a:cubicBezTo>
                    <a:close/>
                    <a:moveTo>
                      <a:pt x="179070" y="479108"/>
                    </a:moveTo>
                    <a:cubicBezTo>
                      <a:pt x="180023" y="461962"/>
                      <a:pt x="181928" y="451485"/>
                      <a:pt x="161925" y="450533"/>
                    </a:cubicBezTo>
                    <a:cubicBezTo>
                      <a:pt x="140018" y="450533"/>
                      <a:pt x="145733" y="464820"/>
                      <a:pt x="144780" y="476250"/>
                    </a:cubicBezTo>
                    <a:cubicBezTo>
                      <a:pt x="144780" y="488633"/>
                      <a:pt x="142875" y="500062"/>
                      <a:pt x="161925" y="500062"/>
                    </a:cubicBezTo>
                    <a:cubicBezTo>
                      <a:pt x="183833" y="501015"/>
                      <a:pt x="178118" y="485775"/>
                      <a:pt x="179070" y="479108"/>
                    </a:cubicBezTo>
                    <a:close/>
                    <a:moveTo>
                      <a:pt x="144780" y="1097280"/>
                    </a:moveTo>
                    <a:cubicBezTo>
                      <a:pt x="144780" y="1108710"/>
                      <a:pt x="141923" y="1121092"/>
                      <a:pt x="160973" y="1121092"/>
                    </a:cubicBezTo>
                    <a:cubicBezTo>
                      <a:pt x="182880" y="1121092"/>
                      <a:pt x="179070" y="1107758"/>
                      <a:pt x="178118" y="1095375"/>
                    </a:cubicBezTo>
                    <a:cubicBezTo>
                      <a:pt x="178118" y="1083945"/>
                      <a:pt x="181928" y="1071563"/>
                      <a:pt x="161925" y="1071563"/>
                    </a:cubicBezTo>
                    <a:cubicBezTo>
                      <a:pt x="140970" y="1071563"/>
                      <a:pt x="144780" y="1084898"/>
                      <a:pt x="144780" y="10972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537">
                <a:extLst>
                  <a:ext uri="{FF2B5EF4-FFF2-40B4-BE49-F238E27FC236}">
                    <a16:creationId xmlns:a16="http://schemas.microsoft.com/office/drawing/2014/main" id="{88DC3AF9-BA55-4044-82B0-DDEE45C6E8E4}"/>
                  </a:ext>
                </a:extLst>
              </p:cNvPr>
              <p:cNvSpPr/>
              <p:nvPr/>
            </p:nvSpPr>
            <p:spPr>
              <a:xfrm>
                <a:off x="6186488" y="2566035"/>
                <a:ext cx="600075" cy="923925"/>
              </a:xfrm>
              <a:custGeom>
                <a:avLst/>
                <a:gdLst>
                  <a:gd name="connsiteX0" fmla="*/ 436245 w 600075"/>
                  <a:gd name="connsiteY0" fmla="*/ 488632 h 923925"/>
                  <a:gd name="connsiteX1" fmla="*/ 436245 w 600075"/>
                  <a:gd name="connsiteY1" fmla="*/ 902970 h 923925"/>
                  <a:gd name="connsiteX2" fmla="*/ 427672 w 600075"/>
                  <a:gd name="connsiteY2" fmla="*/ 923925 h 923925"/>
                  <a:gd name="connsiteX3" fmla="*/ 394335 w 600075"/>
                  <a:gd name="connsiteY3" fmla="*/ 901065 h 923925"/>
                  <a:gd name="connsiteX4" fmla="*/ 394335 w 600075"/>
                  <a:gd name="connsiteY4" fmla="*/ 783907 h 923925"/>
                  <a:gd name="connsiteX5" fmla="*/ 394335 w 600075"/>
                  <a:gd name="connsiteY5" fmla="*/ 74295 h 923925"/>
                  <a:gd name="connsiteX6" fmla="*/ 383858 w 600075"/>
                  <a:gd name="connsiteY6" fmla="*/ 49530 h 923925"/>
                  <a:gd name="connsiteX7" fmla="*/ 362903 w 600075"/>
                  <a:gd name="connsiteY7" fmla="*/ 71438 h 923925"/>
                  <a:gd name="connsiteX8" fmla="*/ 362903 w 600075"/>
                  <a:gd name="connsiteY8" fmla="*/ 386715 h 923925"/>
                  <a:gd name="connsiteX9" fmla="*/ 361950 w 600075"/>
                  <a:gd name="connsiteY9" fmla="*/ 874395 h 923925"/>
                  <a:gd name="connsiteX10" fmla="*/ 352425 w 600075"/>
                  <a:gd name="connsiteY10" fmla="*/ 902018 h 923925"/>
                  <a:gd name="connsiteX11" fmla="*/ 320992 w 600075"/>
                  <a:gd name="connsiteY11" fmla="*/ 869632 h 923925"/>
                  <a:gd name="connsiteX12" fmla="*/ 320992 w 600075"/>
                  <a:gd name="connsiteY12" fmla="*/ 74295 h 923925"/>
                  <a:gd name="connsiteX13" fmla="*/ 306705 w 600075"/>
                  <a:gd name="connsiteY13" fmla="*/ 48577 h 923925"/>
                  <a:gd name="connsiteX14" fmla="*/ 289560 w 600075"/>
                  <a:gd name="connsiteY14" fmla="*/ 64770 h 923925"/>
                  <a:gd name="connsiteX15" fmla="*/ 289560 w 600075"/>
                  <a:gd name="connsiteY15" fmla="*/ 114300 h 923925"/>
                  <a:gd name="connsiteX16" fmla="*/ 288608 w 600075"/>
                  <a:gd name="connsiteY16" fmla="*/ 855345 h 923925"/>
                  <a:gd name="connsiteX17" fmla="*/ 278130 w 600075"/>
                  <a:gd name="connsiteY17" fmla="*/ 882968 h 923925"/>
                  <a:gd name="connsiteX18" fmla="*/ 249555 w 600075"/>
                  <a:gd name="connsiteY18" fmla="*/ 853440 h 923925"/>
                  <a:gd name="connsiteX19" fmla="*/ 250508 w 600075"/>
                  <a:gd name="connsiteY19" fmla="*/ 79057 h 923925"/>
                  <a:gd name="connsiteX20" fmla="*/ 248603 w 600075"/>
                  <a:gd name="connsiteY20" fmla="*/ 56198 h 923925"/>
                  <a:gd name="connsiteX21" fmla="*/ 230505 w 600075"/>
                  <a:gd name="connsiteY21" fmla="*/ 50482 h 923925"/>
                  <a:gd name="connsiteX22" fmla="*/ 219075 w 600075"/>
                  <a:gd name="connsiteY22" fmla="*/ 63817 h 923925"/>
                  <a:gd name="connsiteX23" fmla="*/ 219075 w 600075"/>
                  <a:gd name="connsiteY23" fmla="*/ 144780 h 923925"/>
                  <a:gd name="connsiteX24" fmla="*/ 218122 w 600075"/>
                  <a:gd name="connsiteY24" fmla="*/ 838200 h 923925"/>
                  <a:gd name="connsiteX25" fmla="*/ 209550 w 600075"/>
                  <a:gd name="connsiteY25" fmla="*/ 863918 h 923925"/>
                  <a:gd name="connsiteX26" fmla="*/ 173355 w 600075"/>
                  <a:gd name="connsiteY26" fmla="*/ 835343 h 923925"/>
                  <a:gd name="connsiteX27" fmla="*/ 174308 w 600075"/>
                  <a:gd name="connsiteY27" fmla="*/ 79057 h 923925"/>
                  <a:gd name="connsiteX28" fmla="*/ 172403 w 600075"/>
                  <a:gd name="connsiteY28" fmla="*/ 56198 h 923925"/>
                  <a:gd name="connsiteX29" fmla="*/ 154305 w 600075"/>
                  <a:gd name="connsiteY29" fmla="*/ 51435 h 923925"/>
                  <a:gd name="connsiteX30" fmla="*/ 142875 w 600075"/>
                  <a:gd name="connsiteY30" fmla="*/ 67627 h 923925"/>
                  <a:gd name="connsiteX31" fmla="*/ 142875 w 600075"/>
                  <a:gd name="connsiteY31" fmla="*/ 166688 h 923925"/>
                  <a:gd name="connsiteX32" fmla="*/ 142875 w 600075"/>
                  <a:gd name="connsiteY32" fmla="*/ 818198 h 923925"/>
                  <a:gd name="connsiteX33" fmla="*/ 134303 w 600075"/>
                  <a:gd name="connsiteY33" fmla="*/ 842962 h 923925"/>
                  <a:gd name="connsiteX34" fmla="*/ 104775 w 600075"/>
                  <a:gd name="connsiteY34" fmla="*/ 814387 h 923925"/>
                  <a:gd name="connsiteX35" fmla="*/ 105728 w 600075"/>
                  <a:gd name="connsiteY35" fmla="*/ 79057 h 923925"/>
                  <a:gd name="connsiteX36" fmla="*/ 104775 w 600075"/>
                  <a:gd name="connsiteY36" fmla="*/ 56198 h 923925"/>
                  <a:gd name="connsiteX37" fmla="*/ 83820 w 600075"/>
                  <a:gd name="connsiteY37" fmla="*/ 50482 h 923925"/>
                  <a:gd name="connsiteX38" fmla="*/ 75247 w 600075"/>
                  <a:gd name="connsiteY38" fmla="*/ 65723 h 923925"/>
                  <a:gd name="connsiteX39" fmla="*/ 75247 w 600075"/>
                  <a:gd name="connsiteY39" fmla="*/ 151448 h 923925"/>
                  <a:gd name="connsiteX40" fmla="*/ 75247 w 600075"/>
                  <a:gd name="connsiteY40" fmla="*/ 801053 h 923925"/>
                  <a:gd name="connsiteX41" fmla="*/ 49530 w 600075"/>
                  <a:gd name="connsiteY41" fmla="*/ 821055 h 923925"/>
                  <a:gd name="connsiteX42" fmla="*/ 953 w 600075"/>
                  <a:gd name="connsiteY42" fmla="*/ 756285 h 923925"/>
                  <a:gd name="connsiteX43" fmla="*/ 0 w 600075"/>
                  <a:gd name="connsiteY43" fmla="*/ 28575 h 923925"/>
                  <a:gd name="connsiteX44" fmla="*/ 28575 w 600075"/>
                  <a:gd name="connsiteY44" fmla="*/ 0 h 923925"/>
                  <a:gd name="connsiteX45" fmla="*/ 581025 w 600075"/>
                  <a:gd name="connsiteY45" fmla="*/ 0 h 923925"/>
                  <a:gd name="connsiteX46" fmla="*/ 607695 w 600075"/>
                  <a:gd name="connsiteY46" fmla="*/ 27623 h 923925"/>
                  <a:gd name="connsiteX47" fmla="*/ 607695 w 600075"/>
                  <a:gd name="connsiteY47" fmla="*/ 755332 h 923925"/>
                  <a:gd name="connsiteX48" fmla="*/ 580072 w 600075"/>
                  <a:gd name="connsiteY48" fmla="*/ 782003 h 923925"/>
                  <a:gd name="connsiteX49" fmla="*/ 533400 w 600075"/>
                  <a:gd name="connsiteY49" fmla="*/ 735330 h 923925"/>
                  <a:gd name="connsiteX50" fmla="*/ 533400 w 600075"/>
                  <a:gd name="connsiteY50" fmla="*/ 78105 h 923925"/>
                  <a:gd name="connsiteX51" fmla="*/ 525780 w 600075"/>
                  <a:gd name="connsiteY51" fmla="*/ 51435 h 923925"/>
                  <a:gd name="connsiteX52" fmla="*/ 502920 w 600075"/>
                  <a:gd name="connsiteY52" fmla="*/ 72390 h 923925"/>
                  <a:gd name="connsiteX53" fmla="*/ 502920 w 600075"/>
                  <a:gd name="connsiteY53" fmla="*/ 703898 h 923925"/>
                  <a:gd name="connsiteX54" fmla="*/ 502920 w 600075"/>
                  <a:gd name="connsiteY54" fmla="*/ 766762 h 923925"/>
                  <a:gd name="connsiteX55" fmla="*/ 476250 w 600075"/>
                  <a:gd name="connsiteY55" fmla="*/ 785812 h 923925"/>
                  <a:gd name="connsiteX56" fmla="*/ 464820 w 600075"/>
                  <a:gd name="connsiteY56" fmla="*/ 764857 h 923925"/>
                  <a:gd name="connsiteX57" fmla="*/ 464820 w 600075"/>
                  <a:gd name="connsiteY57" fmla="*/ 580073 h 923925"/>
                  <a:gd name="connsiteX58" fmla="*/ 464820 w 600075"/>
                  <a:gd name="connsiteY58" fmla="*/ 74295 h 923925"/>
                  <a:gd name="connsiteX59" fmla="*/ 452438 w 600075"/>
                  <a:gd name="connsiteY59" fmla="*/ 51435 h 923925"/>
                  <a:gd name="connsiteX60" fmla="*/ 433388 w 600075"/>
                  <a:gd name="connsiteY60" fmla="*/ 67627 h 923925"/>
                  <a:gd name="connsiteX61" fmla="*/ 433388 w 600075"/>
                  <a:gd name="connsiteY61" fmla="*/ 166688 h 923925"/>
                  <a:gd name="connsiteX62" fmla="*/ 436245 w 600075"/>
                  <a:gd name="connsiteY62" fmla="*/ 488632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600075" h="923925">
                    <a:moveTo>
                      <a:pt x="436245" y="488632"/>
                    </a:moveTo>
                    <a:cubicBezTo>
                      <a:pt x="436245" y="626745"/>
                      <a:pt x="436245" y="764857"/>
                      <a:pt x="436245" y="902970"/>
                    </a:cubicBezTo>
                    <a:cubicBezTo>
                      <a:pt x="436245" y="910590"/>
                      <a:pt x="442913" y="925830"/>
                      <a:pt x="427672" y="923925"/>
                    </a:cubicBezTo>
                    <a:cubicBezTo>
                      <a:pt x="415290" y="922020"/>
                      <a:pt x="393383" y="926782"/>
                      <a:pt x="394335" y="901065"/>
                    </a:cubicBezTo>
                    <a:cubicBezTo>
                      <a:pt x="395288" y="862012"/>
                      <a:pt x="394335" y="822960"/>
                      <a:pt x="394335" y="783907"/>
                    </a:cubicBezTo>
                    <a:cubicBezTo>
                      <a:pt x="394335" y="547687"/>
                      <a:pt x="394335" y="311467"/>
                      <a:pt x="394335" y="74295"/>
                    </a:cubicBezTo>
                    <a:cubicBezTo>
                      <a:pt x="394335" y="65723"/>
                      <a:pt x="401003" y="52388"/>
                      <a:pt x="383858" y="49530"/>
                    </a:cubicBezTo>
                    <a:cubicBezTo>
                      <a:pt x="364808" y="46673"/>
                      <a:pt x="362903" y="56198"/>
                      <a:pt x="362903" y="71438"/>
                    </a:cubicBezTo>
                    <a:cubicBezTo>
                      <a:pt x="363855" y="176213"/>
                      <a:pt x="362903" y="281940"/>
                      <a:pt x="362903" y="386715"/>
                    </a:cubicBezTo>
                    <a:cubicBezTo>
                      <a:pt x="362903" y="549593"/>
                      <a:pt x="362903" y="711518"/>
                      <a:pt x="361950" y="874395"/>
                    </a:cubicBezTo>
                    <a:cubicBezTo>
                      <a:pt x="361950" y="883920"/>
                      <a:pt x="372428" y="902018"/>
                      <a:pt x="352425" y="902018"/>
                    </a:cubicBezTo>
                    <a:cubicBezTo>
                      <a:pt x="334328" y="902018"/>
                      <a:pt x="320992" y="895350"/>
                      <a:pt x="320992" y="869632"/>
                    </a:cubicBezTo>
                    <a:cubicBezTo>
                      <a:pt x="321945" y="604837"/>
                      <a:pt x="321945" y="339090"/>
                      <a:pt x="320992" y="74295"/>
                    </a:cubicBezTo>
                    <a:cubicBezTo>
                      <a:pt x="320992" y="63817"/>
                      <a:pt x="328613" y="48577"/>
                      <a:pt x="306705" y="48577"/>
                    </a:cubicBezTo>
                    <a:cubicBezTo>
                      <a:pt x="295275" y="48577"/>
                      <a:pt x="288608" y="51435"/>
                      <a:pt x="289560" y="64770"/>
                    </a:cubicBezTo>
                    <a:cubicBezTo>
                      <a:pt x="290513" y="80963"/>
                      <a:pt x="289560" y="98107"/>
                      <a:pt x="289560" y="114300"/>
                    </a:cubicBezTo>
                    <a:cubicBezTo>
                      <a:pt x="289560" y="360998"/>
                      <a:pt x="289560" y="607695"/>
                      <a:pt x="288608" y="855345"/>
                    </a:cubicBezTo>
                    <a:cubicBezTo>
                      <a:pt x="288608" y="863918"/>
                      <a:pt x="300038" y="882015"/>
                      <a:pt x="278130" y="882968"/>
                    </a:cubicBezTo>
                    <a:cubicBezTo>
                      <a:pt x="260985" y="882968"/>
                      <a:pt x="249555" y="876300"/>
                      <a:pt x="249555" y="853440"/>
                    </a:cubicBezTo>
                    <a:cubicBezTo>
                      <a:pt x="250508" y="595312"/>
                      <a:pt x="250508" y="337185"/>
                      <a:pt x="250508" y="79057"/>
                    </a:cubicBezTo>
                    <a:cubicBezTo>
                      <a:pt x="250508" y="71438"/>
                      <a:pt x="251460" y="62865"/>
                      <a:pt x="248603" y="56198"/>
                    </a:cubicBezTo>
                    <a:cubicBezTo>
                      <a:pt x="245745" y="47625"/>
                      <a:pt x="237172" y="50482"/>
                      <a:pt x="230505" y="50482"/>
                    </a:cubicBezTo>
                    <a:cubicBezTo>
                      <a:pt x="220980" y="50482"/>
                      <a:pt x="219075" y="56198"/>
                      <a:pt x="219075" y="63817"/>
                    </a:cubicBezTo>
                    <a:cubicBezTo>
                      <a:pt x="219075" y="90488"/>
                      <a:pt x="219075" y="118110"/>
                      <a:pt x="219075" y="144780"/>
                    </a:cubicBezTo>
                    <a:cubicBezTo>
                      <a:pt x="219075" y="376238"/>
                      <a:pt x="219075" y="607695"/>
                      <a:pt x="218122" y="838200"/>
                    </a:cubicBezTo>
                    <a:cubicBezTo>
                      <a:pt x="218122" y="846773"/>
                      <a:pt x="227647" y="864870"/>
                      <a:pt x="209550" y="863918"/>
                    </a:cubicBezTo>
                    <a:cubicBezTo>
                      <a:pt x="194310" y="862965"/>
                      <a:pt x="173355" y="863918"/>
                      <a:pt x="173355" y="835343"/>
                    </a:cubicBezTo>
                    <a:cubicBezTo>
                      <a:pt x="174308" y="582930"/>
                      <a:pt x="174308" y="331470"/>
                      <a:pt x="174308" y="79057"/>
                    </a:cubicBezTo>
                    <a:cubicBezTo>
                      <a:pt x="174308" y="71438"/>
                      <a:pt x="175260" y="62865"/>
                      <a:pt x="172403" y="56198"/>
                    </a:cubicBezTo>
                    <a:cubicBezTo>
                      <a:pt x="169545" y="47625"/>
                      <a:pt x="160972" y="51435"/>
                      <a:pt x="154305" y="51435"/>
                    </a:cubicBezTo>
                    <a:cubicBezTo>
                      <a:pt x="142875" y="51435"/>
                      <a:pt x="142875" y="60007"/>
                      <a:pt x="142875" y="67627"/>
                    </a:cubicBezTo>
                    <a:cubicBezTo>
                      <a:pt x="142875" y="100965"/>
                      <a:pt x="142875" y="133350"/>
                      <a:pt x="142875" y="166688"/>
                    </a:cubicBezTo>
                    <a:cubicBezTo>
                      <a:pt x="142875" y="383857"/>
                      <a:pt x="142875" y="601028"/>
                      <a:pt x="142875" y="818198"/>
                    </a:cubicBezTo>
                    <a:cubicBezTo>
                      <a:pt x="142875" y="826770"/>
                      <a:pt x="151447" y="843915"/>
                      <a:pt x="134303" y="842962"/>
                    </a:cubicBezTo>
                    <a:cubicBezTo>
                      <a:pt x="119063" y="842962"/>
                      <a:pt x="103822" y="840105"/>
                      <a:pt x="104775" y="814387"/>
                    </a:cubicBezTo>
                    <a:cubicBezTo>
                      <a:pt x="105728" y="569595"/>
                      <a:pt x="105728" y="323850"/>
                      <a:pt x="105728" y="79057"/>
                    </a:cubicBezTo>
                    <a:cubicBezTo>
                      <a:pt x="105728" y="71438"/>
                      <a:pt x="106680" y="62865"/>
                      <a:pt x="104775" y="56198"/>
                    </a:cubicBezTo>
                    <a:cubicBezTo>
                      <a:pt x="100965" y="46673"/>
                      <a:pt x="91440" y="50482"/>
                      <a:pt x="83820" y="50482"/>
                    </a:cubicBezTo>
                    <a:cubicBezTo>
                      <a:pt x="73342" y="50482"/>
                      <a:pt x="75247" y="59055"/>
                      <a:pt x="75247" y="65723"/>
                    </a:cubicBezTo>
                    <a:cubicBezTo>
                      <a:pt x="75247" y="94298"/>
                      <a:pt x="75247" y="122873"/>
                      <a:pt x="75247" y="151448"/>
                    </a:cubicBezTo>
                    <a:cubicBezTo>
                      <a:pt x="75247" y="367665"/>
                      <a:pt x="75247" y="583882"/>
                      <a:pt x="75247" y="801053"/>
                    </a:cubicBezTo>
                    <a:cubicBezTo>
                      <a:pt x="75247" y="822960"/>
                      <a:pt x="71438" y="827723"/>
                      <a:pt x="49530" y="821055"/>
                    </a:cubicBezTo>
                    <a:cubicBezTo>
                      <a:pt x="1905" y="805815"/>
                      <a:pt x="953" y="806768"/>
                      <a:pt x="953" y="756285"/>
                    </a:cubicBezTo>
                    <a:cubicBezTo>
                      <a:pt x="953" y="513398"/>
                      <a:pt x="953" y="271463"/>
                      <a:pt x="0" y="28575"/>
                    </a:cubicBezTo>
                    <a:cubicBezTo>
                      <a:pt x="0" y="5715"/>
                      <a:pt x="5715" y="0"/>
                      <a:pt x="28575" y="0"/>
                    </a:cubicBezTo>
                    <a:cubicBezTo>
                      <a:pt x="212408" y="952"/>
                      <a:pt x="397192" y="952"/>
                      <a:pt x="581025" y="0"/>
                    </a:cubicBezTo>
                    <a:cubicBezTo>
                      <a:pt x="602933" y="0"/>
                      <a:pt x="608647" y="5715"/>
                      <a:pt x="607695" y="27623"/>
                    </a:cubicBezTo>
                    <a:cubicBezTo>
                      <a:pt x="606743" y="270510"/>
                      <a:pt x="606743" y="512445"/>
                      <a:pt x="607695" y="755332"/>
                    </a:cubicBezTo>
                    <a:cubicBezTo>
                      <a:pt x="607695" y="778193"/>
                      <a:pt x="601028" y="782955"/>
                      <a:pt x="580072" y="782003"/>
                    </a:cubicBezTo>
                    <a:cubicBezTo>
                      <a:pt x="533400" y="781050"/>
                      <a:pt x="533400" y="782003"/>
                      <a:pt x="533400" y="735330"/>
                    </a:cubicBezTo>
                    <a:cubicBezTo>
                      <a:pt x="533400" y="516255"/>
                      <a:pt x="533400" y="297180"/>
                      <a:pt x="533400" y="78105"/>
                    </a:cubicBezTo>
                    <a:cubicBezTo>
                      <a:pt x="533400" y="68580"/>
                      <a:pt x="540068" y="55245"/>
                      <a:pt x="525780" y="51435"/>
                    </a:cubicBezTo>
                    <a:cubicBezTo>
                      <a:pt x="507683" y="46673"/>
                      <a:pt x="502920" y="54292"/>
                      <a:pt x="502920" y="72390"/>
                    </a:cubicBezTo>
                    <a:cubicBezTo>
                      <a:pt x="503872" y="282892"/>
                      <a:pt x="502920" y="493395"/>
                      <a:pt x="502920" y="703898"/>
                    </a:cubicBezTo>
                    <a:cubicBezTo>
                      <a:pt x="502920" y="724853"/>
                      <a:pt x="502920" y="745807"/>
                      <a:pt x="502920" y="766762"/>
                    </a:cubicBezTo>
                    <a:cubicBezTo>
                      <a:pt x="502920" y="786765"/>
                      <a:pt x="489585" y="785812"/>
                      <a:pt x="476250" y="785812"/>
                    </a:cubicBezTo>
                    <a:cubicBezTo>
                      <a:pt x="459105" y="785812"/>
                      <a:pt x="464820" y="775335"/>
                      <a:pt x="464820" y="764857"/>
                    </a:cubicBezTo>
                    <a:cubicBezTo>
                      <a:pt x="465772" y="702945"/>
                      <a:pt x="464820" y="641032"/>
                      <a:pt x="464820" y="580073"/>
                    </a:cubicBezTo>
                    <a:cubicBezTo>
                      <a:pt x="464820" y="411480"/>
                      <a:pt x="464820" y="242888"/>
                      <a:pt x="464820" y="74295"/>
                    </a:cubicBezTo>
                    <a:cubicBezTo>
                      <a:pt x="464820" y="65723"/>
                      <a:pt x="471488" y="52388"/>
                      <a:pt x="452438" y="51435"/>
                    </a:cubicBezTo>
                    <a:cubicBezTo>
                      <a:pt x="440055" y="51435"/>
                      <a:pt x="432435" y="52388"/>
                      <a:pt x="433388" y="67627"/>
                    </a:cubicBezTo>
                    <a:cubicBezTo>
                      <a:pt x="434340" y="100965"/>
                      <a:pt x="433388" y="133350"/>
                      <a:pt x="433388" y="166688"/>
                    </a:cubicBezTo>
                    <a:cubicBezTo>
                      <a:pt x="436245" y="273367"/>
                      <a:pt x="436245" y="381000"/>
                      <a:pt x="436245" y="4886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538">
                <a:extLst>
                  <a:ext uri="{FF2B5EF4-FFF2-40B4-BE49-F238E27FC236}">
                    <a16:creationId xmlns:a16="http://schemas.microsoft.com/office/drawing/2014/main" id="{121EC726-E325-4A72-B675-75D18F3AC31B}"/>
                  </a:ext>
                </a:extLst>
              </p:cNvPr>
              <p:cNvSpPr/>
              <p:nvPr/>
            </p:nvSpPr>
            <p:spPr>
              <a:xfrm>
                <a:off x="4820802" y="3076575"/>
                <a:ext cx="600075" cy="619125"/>
              </a:xfrm>
              <a:custGeom>
                <a:avLst/>
                <a:gdLst>
                  <a:gd name="connsiteX0" fmla="*/ 753 w 600075"/>
                  <a:gd name="connsiteY0" fmla="*/ 313372 h 619125"/>
                  <a:gd name="connsiteX1" fmla="*/ 753 w 600075"/>
                  <a:gd name="connsiteY1" fmla="*/ 23813 h 619125"/>
                  <a:gd name="connsiteX2" fmla="*/ 23613 w 600075"/>
                  <a:gd name="connsiteY2" fmla="*/ 0 h 619125"/>
                  <a:gd name="connsiteX3" fmla="*/ 586540 w 600075"/>
                  <a:gd name="connsiteY3" fmla="*/ 0 h 619125"/>
                  <a:gd name="connsiteX4" fmla="*/ 608448 w 600075"/>
                  <a:gd name="connsiteY4" fmla="*/ 21908 h 619125"/>
                  <a:gd name="connsiteX5" fmla="*/ 608448 w 600075"/>
                  <a:gd name="connsiteY5" fmla="*/ 439103 h 619125"/>
                  <a:gd name="connsiteX6" fmla="*/ 591303 w 600075"/>
                  <a:gd name="connsiteY6" fmla="*/ 461963 h 619125"/>
                  <a:gd name="connsiteX7" fmla="*/ 534153 w 600075"/>
                  <a:gd name="connsiteY7" fmla="*/ 419100 h 619125"/>
                  <a:gd name="connsiteX8" fmla="*/ 535105 w 600075"/>
                  <a:gd name="connsiteY8" fmla="*/ 129540 h 619125"/>
                  <a:gd name="connsiteX9" fmla="*/ 505578 w 600075"/>
                  <a:gd name="connsiteY9" fmla="*/ 106680 h 619125"/>
                  <a:gd name="connsiteX10" fmla="*/ 476050 w 600075"/>
                  <a:gd name="connsiteY10" fmla="*/ 128588 h 619125"/>
                  <a:gd name="connsiteX11" fmla="*/ 477003 w 600075"/>
                  <a:gd name="connsiteY11" fmla="*/ 470535 h 619125"/>
                  <a:gd name="connsiteX12" fmla="*/ 468430 w 600075"/>
                  <a:gd name="connsiteY12" fmla="*/ 495300 h 619125"/>
                  <a:gd name="connsiteX13" fmla="*/ 442713 w 600075"/>
                  <a:gd name="connsiteY13" fmla="*/ 479108 h 619125"/>
                  <a:gd name="connsiteX14" fmla="*/ 442713 w 600075"/>
                  <a:gd name="connsiteY14" fmla="*/ 132397 h 619125"/>
                  <a:gd name="connsiteX15" fmla="*/ 419853 w 600075"/>
                  <a:gd name="connsiteY15" fmla="*/ 106680 h 619125"/>
                  <a:gd name="connsiteX16" fmla="*/ 385563 w 600075"/>
                  <a:gd name="connsiteY16" fmla="*/ 132397 h 619125"/>
                  <a:gd name="connsiteX17" fmla="*/ 386515 w 600075"/>
                  <a:gd name="connsiteY17" fmla="*/ 492442 h 619125"/>
                  <a:gd name="connsiteX18" fmla="*/ 347463 w 600075"/>
                  <a:gd name="connsiteY18" fmla="*/ 527685 h 619125"/>
                  <a:gd name="connsiteX19" fmla="*/ 338890 w 600075"/>
                  <a:gd name="connsiteY19" fmla="*/ 509588 h 619125"/>
                  <a:gd name="connsiteX20" fmla="*/ 338890 w 600075"/>
                  <a:gd name="connsiteY20" fmla="*/ 332422 h 619125"/>
                  <a:gd name="connsiteX21" fmla="*/ 339843 w 600075"/>
                  <a:gd name="connsiteY21" fmla="*/ 131445 h 619125"/>
                  <a:gd name="connsiteX22" fmla="*/ 310315 w 600075"/>
                  <a:gd name="connsiteY22" fmla="*/ 105728 h 619125"/>
                  <a:gd name="connsiteX23" fmla="*/ 282693 w 600075"/>
                  <a:gd name="connsiteY23" fmla="*/ 130492 h 619125"/>
                  <a:gd name="connsiteX24" fmla="*/ 282693 w 600075"/>
                  <a:gd name="connsiteY24" fmla="*/ 521970 h 619125"/>
                  <a:gd name="connsiteX25" fmla="*/ 270310 w 600075"/>
                  <a:gd name="connsiteY25" fmla="*/ 548640 h 619125"/>
                  <a:gd name="connsiteX26" fmla="*/ 239830 w 600075"/>
                  <a:gd name="connsiteY26" fmla="*/ 527685 h 619125"/>
                  <a:gd name="connsiteX27" fmla="*/ 240783 w 600075"/>
                  <a:gd name="connsiteY27" fmla="*/ 134303 h 619125"/>
                  <a:gd name="connsiteX28" fmla="*/ 211255 w 600075"/>
                  <a:gd name="connsiteY28" fmla="*/ 105728 h 619125"/>
                  <a:gd name="connsiteX29" fmla="*/ 183633 w 600075"/>
                  <a:gd name="connsiteY29" fmla="*/ 133350 h 619125"/>
                  <a:gd name="connsiteX30" fmla="*/ 183633 w 600075"/>
                  <a:gd name="connsiteY30" fmla="*/ 547688 h 619125"/>
                  <a:gd name="connsiteX31" fmla="*/ 144580 w 600075"/>
                  <a:gd name="connsiteY31" fmla="*/ 582930 h 619125"/>
                  <a:gd name="connsiteX32" fmla="*/ 136960 w 600075"/>
                  <a:gd name="connsiteY32" fmla="*/ 561975 h 619125"/>
                  <a:gd name="connsiteX33" fmla="*/ 136960 w 600075"/>
                  <a:gd name="connsiteY33" fmla="*/ 335280 h 619125"/>
                  <a:gd name="connsiteX34" fmla="*/ 136960 w 600075"/>
                  <a:gd name="connsiteY34" fmla="*/ 129540 h 619125"/>
                  <a:gd name="connsiteX35" fmla="*/ 116958 w 600075"/>
                  <a:gd name="connsiteY35" fmla="*/ 110490 h 619125"/>
                  <a:gd name="connsiteX36" fmla="*/ 103623 w 600075"/>
                  <a:gd name="connsiteY36" fmla="*/ 110490 h 619125"/>
                  <a:gd name="connsiteX37" fmla="*/ 78858 w 600075"/>
                  <a:gd name="connsiteY37" fmla="*/ 134303 h 619125"/>
                  <a:gd name="connsiteX38" fmla="*/ 78858 w 600075"/>
                  <a:gd name="connsiteY38" fmla="*/ 564833 h 619125"/>
                  <a:gd name="connsiteX39" fmla="*/ 73143 w 600075"/>
                  <a:gd name="connsiteY39" fmla="*/ 601028 h 619125"/>
                  <a:gd name="connsiteX40" fmla="*/ 6468 w 600075"/>
                  <a:gd name="connsiteY40" fmla="*/ 620078 h 619125"/>
                  <a:gd name="connsiteX41" fmla="*/ 753 w 600075"/>
                  <a:gd name="connsiteY41" fmla="*/ 601028 h 619125"/>
                  <a:gd name="connsiteX42" fmla="*/ 753 w 600075"/>
                  <a:gd name="connsiteY42" fmla="*/ 329565 h 619125"/>
                  <a:gd name="connsiteX43" fmla="*/ 753 w 600075"/>
                  <a:gd name="connsiteY43" fmla="*/ 313372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600075" h="619125">
                    <a:moveTo>
                      <a:pt x="753" y="313372"/>
                    </a:moveTo>
                    <a:cubicBezTo>
                      <a:pt x="753" y="217170"/>
                      <a:pt x="753" y="120015"/>
                      <a:pt x="753" y="23813"/>
                    </a:cubicBezTo>
                    <a:cubicBezTo>
                      <a:pt x="753" y="5715"/>
                      <a:pt x="5515" y="0"/>
                      <a:pt x="23613" y="0"/>
                    </a:cubicBezTo>
                    <a:cubicBezTo>
                      <a:pt x="211255" y="952"/>
                      <a:pt x="398898" y="952"/>
                      <a:pt x="586540" y="0"/>
                    </a:cubicBezTo>
                    <a:cubicBezTo>
                      <a:pt x="603685" y="0"/>
                      <a:pt x="608448" y="4763"/>
                      <a:pt x="608448" y="21908"/>
                    </a:cubicBezTo>
                    <a:cubicBezTo>
                      <a:pt x="607495" y="160972"/>
                      <a:pt x="607495" y="300038"/>
                      <a:pt x="608448" y="439103"/>
                    </a:cubicBezTo>
                    <a:cubicBezTo>
                      <a:pt x="608448" y="452438"/>
                      <a:pt x="604638" y="458153"/>
                      <a:pt x="591303" y="461963"/>
                    </a:cubicBezTo>
                    <a:cubicBezTo>
                      <a:pt x="534153" y="478155"/>
                      <a:pt x="534153" y="478155"/>
                      <a:pt x="534153" y="419100"/>
                    </a:cubicBezTo>
                    <a:cubicBezTo>
                      <a:pt x="534153" y="322897"/>
                      <a:pt x="533200" y="225742"/>
                      <a:pt x="535105" y="129540"/>
                    </a:cubicBezTo>
                    <a:cubicBezTo>
                      <a:pt x="535105" y="103822"/>
                      <a:pt x="521770" y="106680"/>
                      <a:pt x="505578" y="106680"/>
                    </a:cubicBezTo>
                    <a:cubicBezTo>
                      <a:pt x="490338" y="106680"/>
                      <a:pt x="476050" y="102870"/>
                      <a:pt x="476050" y="128588"/>
                    </a:cubicBezTo>
                    <a:cubicBezTo>
                      <a:pt x="477955" y="242888"/>
                      <a:pt x="477003" y="356235"/>
                      <a:pt x="477003" y="470535"/>
                    </a:cubicBezTo>
                    <a:cubicBezTo>
                      <a:pt x="477003" y="479108"/>
                      <a:pt x="480813" y="489585"/>
                      <a:pt x="468430" y="495300"/>
                    </a:cubicBezTo>
                    <a:cubicBezTo>
                      <a:pt x="448428" y="503872"/>
                      <a:pt x="442713" y="501967"/>
                      <a:pt x="442713" y="479108"/>
                    </a:cubicBezTo>
                    <a:cubicBezTo>
                      <a:pt x="442713" y="363855"/>
                      <a:pt x="442713" y="247650"/>
                      <a:pt x="442713" y="132397"/>
                    </a:cubicBezTo>
                    <a:cubicBezTo>
                      <a:pt x="442713" y="115253"/>
                      <a:pt x="442713" y="104775"/>
                      <a:pt x="419853" y="106680"/>
                    </a:cubicBezTo>
                    <a:cubicBezTo>
                      <a:pt x="401755" y="108585"/>
                      <a:pt x="385563" y="101917"/>
                      <a:pt x="385563" y="132397"/>
                    </a:cubicBezTo>
                    <a:cubicBezTo>
                      <a:pt x="387468" y="252413"/>
                      <a:pt x="386515" y="372428"/>
                      <a:pt x="386515" y="492442"/>
                    </a:cubicBezTo>
                    <a:cubicBezTo>
                      <a:pt x="386515" y="515303"/>
                      <a:pt x="370323" y="529590"/>
                      <a:pt x="347463" y="527685"/>
                    </a:cubicBezTo>
                    <a:cubicBezTo>
                      <a:pt x="334128" y="526733"/>
                      <a:pt x="338890" y="516255"/>
                      <a:pt x="338890" y="509588"/>
                    </a:cubicBezTo>
                    <a:cubicBezTo>
                      <a:pt x="338890" y="450533"/>
                      <a:pt x="338890" y="391478"/>
                      <a:pt x="338890" y="332422"/>
                    </a:cubicBezTo>
                    <a:cubicBezTo>
                      <a:pt x="338890" y="265747"/>
                      <a:pt x="337938" y="198120"/>
                      <a:pt x="339843" y="131445"/>
                    </a:cubicBezTo>
                    <a:cubicBezTo>
                      <a:pt x="340795" y="105728"/>
                      <a:pt x="328413" y="105728"/>
                      <a:pt x="310315" y="105728"/>
                    </a:cubicBezTo>
                    <a:cubicBezTo>
                      <a:pt x="292218" y="105728"/>
                      <a:pt x="282693" y="107633"/>
                      <a:pt x="282693" y="130492"/>
                    </a:cubicBezTo>
                    <a:cubicBezTo>
                      <a:pt x="283645" y="260985"/>
                      <a:pt x="283645" y="391478"/>
                      <a:pt x="282693" y="521970"/>
                    </a:cubicBezTo>
                    <a:cubicBezTo>
                      <a:pt x="282693" y="532447"/>
                      <a:pt x="286503" y="543878"/>
                      <a:pt x="270310" y="548640"/>
                    </a:cubicBezTo>
                    <a:cubicBezTo>
                      <a:pt x="241735" y="558165"/>
                      <a:pt x="239830" y="557213"/>
                      <a:pt x="239830" y="527685"/>
                    </a:cubicBezTo>
                    <a:cubicBezTo>
                      <a:pt x="239830" y="396240"/>
                      <a:pt x="238878" y="264795"/>
                      <a:pt x="240783" y="134303"/>
                    </a:cubicBezTo>
                    <a:cubicBezTo>
                      <a:pt x="240783" y="110490"/>
                      <a:pt x="233163" y="105728"/>
                      <a:pt x="211255" y="105728"/>
                    </a:cubicBezTo>
                    <a:cubicBezTo>
                      <a:pt x="189348" y="105728"/>
                      <a:pt x="183633" y="112395"/>
                      <a:pt x="183633" y="133350"/>
                    </a:cubicBezTo>
                    <a:cubicBezTo>
                      <a:pt x="184585" y="271463"/>
                      <a:pt x="184585" y="409575"/>
                      <a:pt x="183633" y="547688"/>
                    </a:cubicBezTo>
                    <a:cubicBezTo>
                      <a:pt x="183633" y="568643"/>
                      <a:pt x="164583" y="585788"/>
                      <a:pt x="144580" y="582930"/>
                    </a:cubicBezTo>
                    <a:cubicBezTo>
                      <a:pt x="130293" y="581025"/>
                      <a:pt x="136960" y="569595"/>
                      <a:pt x="136960" y="561975"/>
                    </a:cubicBezTo>
                    <a:cubicBezTo>
                      <a:pt x="136008" y="486728"/>
                      <a:pt x="136960" y="410528"/>
                      <a:pt x="136960" y="335280"/>
                    </a:cubicBezTo>
                    <a:cubicBezTo>
                      <a:pt x="136960" y="266700"/>
                      <a:pt x="136960" y="198120"/>
                      <a:pt x="136960" y="129540"/>
                    </a:cubicBezTo>
                    <a:cubicBezTo>
                      <a:pt x="136960" y="114300"/>
                      <a:pt x="136960" y="102870"/>
                      <a:pt x="116958" y="110490"/>
                    </a:cubicBezTo>
                    <a:cubicBezTo>
                      <a:pt x="113148" y="111442"/>
                      <a:pt x="108385" y="111442"/>
                      <a:pt x="103623" y="110490"/>
                    </a:cubicBezTo>
                    <a:cubicBezTo>
                      <a:pt x="84573" y="107633"/>
                      <a:pt x="78858" y="115253"/>
                      <a:pt x="78858" y="134303"/>
                    </a:cubicBezTo>
                    <a:cubicBezTo>
                      <a:pt x="79810" y="278130"/>
                      <a:pt x="79810" y="421005"/>
                      <a:pt x="78858" y="564833"/>
                    </a:cubicBezTo>
                    <a:cubicBezTo>
                      <a:pt x="78858" y="577215"/>
                      <a:pt x="85525" y="595313"/>
                      <a:pt x="73143" y="601028"/>
                    </a:cubicBezTo>
                    <a:cubicBezTo>
                      <a:pt x="52188" y="610553"/>
                      <a:pt x="29328" y="616268"/>
                      <a:pt x="6468" y="620078"/>
                    </a:cubicBezTo>
                    <a:cubicBezTo>
                      <a:pt x="-3057" y="621983"/>
                      <a:pt x="753" y="607695"/>
                      <a:pt x="753" y="601028"/>
                    </a:cubicBezTo>
                    <a:cubicBezTo>
                      <a:pt x="753" y="510540"/>
                      <a:pt x="753" y="420053"/>
                      <a:pt x="753" y="329565"/>
                    </a:cubicBezTo>
                    <a:cubicBezTo>
                      <a:pt x="753" y="325755"/>
                      <a:pt x="753" y="319088"/>
                      <a:pt x="753" y="3133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539">
                <a:extLst>
                  <a:ext uri="{FF2B5EF4-FFF2-40B4-BE49-F238E27FC236}">
                    <a16:creationId xmlns:a16="http://schemas.microsoft.com/office/drawing/2014/main" id="{8480C33E-EB31-496C-834F-103FB49EE99E}"/>
                  </a:ext>
                </a:extLst>
              </p:cNvPr>
              <p:cNvSpPr/>
              <p:nvPr/>
            </p:nvSpPr>
            <p:spPr>
              <a:xfrm>
                <a:off x="4752975" y="3365103"/>
                <a:ext cx="2676525" cy="371475"/>
              </a:xfrm>
              <a:custGeom>
                <a:avLst/>
                <a:gdLst>
                  <a:gd name="connsiteX0" fmla="*/ 0 w 2676525"/>
                  <a:gd name="connsiteY0" fmla="*/ 372507 h 371475"/>
                  <a:gd name="connsiteX1" fmla="*/ 147638 w 2676525"/>
                  <a:gd name="connsiteY1" fmla="*/ 330597 h 371475"/>
                  <a:gd name="connsiteX2" fmla="*/ 1318260 w 2676525"/>
                  <a:gd name="connsiteY2" fmla="*/ 7699 h 371475"/>
                  <a:gd name="connsiteX3" fmla="*/ 1382078 w 2676525"/>
                  <a:gd name="connsiteY3" fmla="*/ 7699 h 371475"/>
                  <a:gd name="connsiteX4" fmla="*/ 1872615 w 2676525"/>
                  <a:gd name="connsiteY4" fmla="*/ 145812 h 371475"/>
                  <a:gd name="connsiteX5" fmla="*/ 1897380 w 2676525"/>
                  <a:gd name="connsiteY5" fmla="*/ 127714 h 371475"/>
                  <a:gd name="connsiteX6" fmla="*/ 1896428 w 2676525"/>
                  <a:gd name="connsiteY6" fmla="*/ 23892 h 371475"/>
                  <a:gd name="connsiteX7" fmla="*/ 1919288 w 2676525"/>
                  <a:gd name="connsiteY7" fmla="*/ 79 h 371475"/>
                  <a:gd name="connsiteX8" fmla="*/ 2205990 w 2676525"/>
                  <a:gd name="connsiteY8" fmla="*/ 79 h 371475"/>
                  <a:gd name="connsiteX9" fmla="*/ 2226945 w 2676525"/>
                  <a:gd name="connsiteY9" fmla="*/ 20082 h 371475"/>
                  <a:gd name="connsiteX10" fmla="*/ 2225993 w 2676525"/>
                  <a:gd name="connsiteY10" fmla="*/ 221059 h 371475"/>
                  <a:gd name="connsiteX11" fmla="*/ 2248853 w 2676525"/>
                  <a:gd name="connsiteY11" fmla="*/ 251539 h 371475"/>
                  <a:gd name="connsiteX12" fmla="*/ 2649855 w 2676525"/>
                  <a:gd name="connsiteY12" fmla="*/ 364887 h 371475"/>
                  <a:gd name="connsiteX13" fmla="*/ 2681288 w 2676525"/>
                  <a:gd name="connsiteY13" fmla="*/ 370602 h 371475"/>
                  <a:gd name="connsiteX14" fmla="*/ 2679383 w 2676525"/>
                  <a:gd name="connsiteY14" fmla="*/ 376317 h 371475"/>
                  <a:gd name="connsiteX15" fmla="*/ 2377440 w 2676525"/>
                  <a:gd name="connsiteY15" fmla="*/ 341074 h 371475"/>
                  <a:gd name="connsiteX16" fmla="*/ 2200275 w 2676525"/>
                  <a:gd name="connsiteY16" fmla="*/ 292497 h 371475"/>
                  <a:gd name="connsiteX17" fmla="*/ 2175510 w 2676525"/>
                  <a:gd name="connsiteY17" fmla="*/ 255349 h 371475"/>
                  <a:gd name="connsiteX18" fmla="*/ 2177415 w 2676525"/>
                  <a:gd name="connsiteY18" fmla="*/ 117237 h 371475"/>
                  <a:gd name="connsiteX19" fmla="*/ 2110740 w 2676525"/>
                  <a:gd name="connsiteY19" fmla="*/ 51514 h 371475"/>
                  <a:gd name="connsiteX20" fmla="*/ 1975485 w 2676525"/>
                  <a:gd name="connsiteY20" fmla="*/ 50562 h 371475"/>
                  <a:gd name="connsiteX21" fmla="*/ 1947863 w 2676525"/>
                  <a:gd name="connsiteY21" fmla="*/ 77232 h 371475"/>
                  <a:gd name="connsiteX22" fmla="*/ 1948815 w 2676525"/>
                  <a:gd name="connsiteY22" fmla="*/ 200104 h 371475"/>
                  <a:gd name="connsiteX23" fmla="*/ 1927860 w 2676525"/>
                  <a:gd name="connsiteY23" fmla="*/ 215344 h 371475"/>
                  <a:gd name="connsiteX24" fmla="*/ 1373505 w 2676525"/>
                  <a:gd name="connsiteY24" fmla="*/ 58182 h 371475"/>
                  <a:gd name="connsiteX25" fmla="*/ 1327785 w 2676525"/>
                  <a:gd name="connsiteY25" fmla="*/ 58182 h 371475"/>
                  <a:gd name="connsiteX26" fmla="*/ 603885 w 2676525"/>
                  <a:gd name="connsiteY26" fmla="*/ 258207 h 371475"/>
                  <a:gd name="connsiteX27" fmla="*/ 184785 w 2676525"/>
                  <a:gd name="connsiteY27" fmla="*/ 373459 h 371475"/>
                  <a:gd name="connsiteX28" fmla="*/ 73343 w 2676525"/>
                  <a:gd name="connsiteY28" fmla="*/ 378222 h 371475"/>
                  <a:gd name="connsiteX29" fmla="*/ 953 w 2676525"/>
                  <a:gd name="connsiteY29" fmla="*/ 378222 h 371475"/>
                  <a:gd name="connsiteX30" fmla="*/ 0 w 2676525"/>
                  <a:gd name="connsiteY30" fmla="*/ 372507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676525" h="371475">
                    <a:moveTo>
                      <a:pt x="0" y="372507"/>
                    </a:moveTo>
                    <a:cubicBezTo>
                      <a:pt x="49530" y="358219"/>
                      <a:pt x="98108" y="344884"/>
                      <a:pt x="147638" y="330597"/>
                    </a:cubicBezTo>
                    <a:cubicBezTo>
                      <a:pt x="538163" y="222964"/>
                      <a:pt x="927735" y="115332"/>
                      <a:pt x="1318260" y="7699"/>
                    </a:cubicBezTo>
                    <a:cubicBezTo>
                      <a:pt x="1340168" y="1984"/>
                      <a:pt x="1360170" y="1984"/>
                      <a:pt x="1382078" y="7699"/>
                    </a:cubicBezTo>
                    <a:cubicBezTo>
                      <a:pt x="1545908" y="54372"/>
                      <a:pt x="1709738" y="99139"/>
                      <a:pt x="1872615" y="145812"/>
                    </a:cubicBezTo>
                    <a:cubicBezTo>
                      <a:pt x="1890713" y="150574"/>
                      <a:pt x="1898333" y="150574"/>
                      <a:pt x="1897380" y="127714"/>
                    </a:cubicBezTo>
                    <a:cubicBezTo>
                      <a:pt x="1895475" y="93424"/>
                      <a:pt x="1897380" y="58182"/>
                      <a:pt x="1896428" y="23892"/>
                    </a:cubicBezTo>
                    <a:cubicBezTo>
                      <a:pt x="1895475" y="6747"/>
                      <a:pt x="1899285" y="-873"/>
                      <a:pt x="1919288" y="79"/>
                    </a:cubicBezTo>
                    <a:cubicBezTo>
                      <a:pt x="2014538" y="1032"/>
                      <a:pt x="2110740" y="1032"/>
                      <a:pt x="2205990" y="79"/>
                    </a:cubicBezTo>
                    <a:cubicBezTo>
                      <a:pt x="2222183" y="79"/>
                      <a:pt x="2226945" y="4842"/>
                      <a:pt x="2226945" y="20082"/>
                    </a:cubicBezTo>
                    <a:cubicBezTo>
                      <a:pt x="2225993" y="86757"/>
                      <a:pt x="2227898" y="154384"/>
                      <a:pt x="2225993" y="221059"/>
                    </a:cubicBezTo>
                    <a:cubicBezTo>
                      <a:pt x="2225993" y="239157"/>
                      <a:pt x="2231708" y="246777"/>
                      <a:pt x="2248853" y="251539"/>
                    </a:cubicBezTo>
                    <a:cubicBezTo>
                      <a:pt x="2382203" y="288687"/>
                      <a:pt x="2516505" y="326787"/>
                      <a:pt x="2649855" y="364887"/>
                    </a:cubicBezTo>
                    <a:cubicBezTo>
                      <a:pt x="2660333" y="367744"/>
                      <a:pt x="2671763" y="362982"/>
                      <a:pt x="2681288" y="370602"/>
                    </a:cubicBezTo>
                    <a:cubicBezTo>
                      <a:pt x="2680335" y="373459"/>
                      <a:pt x="2679383" y="376317"/>
                      <a:pt x="2679383" y="376317"/>
                    </a:cubicBezTo>
                    <a:cubicBezTo>
                      <a:pt x="2576513" y="382984"/>
                      <a:pt x="2475548" y="377269"/>
                      <a:pt x="2377440" y="341074"/>
                    </a:cubicBezTo>
                    <a:cubicBezTo>
                      <a:pt x="2320290" y="320119"/>
                      <a:pt x="2260283" y="306784"/>
                      <a:pt x="2200275" y="292497"/>
                    </a:cubicBezTo>
                    <a:cubicBezTo>
                      <a:pt x="2178368" y="286782"/>
                      <a:pt x="2171700" y="282019"/>
                      <a:pt x="2175510" y="255349"/>
                    </a:cubicBezTo>
                    <a:cubicBezTo>
                      <a:pt x="2181225" y="210582"/>
                      <a:pt x="2177415" y="163909"/>
                      <a:pt x="2177415" y="117237"/>
                    </a:cubicBezTo>
                    <a:cubicBezTo>
                      <a:pt x="2177415" y="51514"/>
                      <a:pt x="2177415" y="51514"/>
                      <a:pt x="2110740" y="51514"/>
                    </a:cubicBezTo>
                    <a:cubicBezTo>
                      <a:pt x="2065973" y="51514"/>
                      <a:pt x="2020253" y="52467"/>
                      <a:pt x="1975485" y="50562"/>
                    </a:cubicBezTo>
                    <a:cubicBezTo>
                      <a:pt x="1954530" y="49609"/>
                      <a:pt x="1946910" y="54372"/>
                      <a:pt x="1947863" y="77232"/>
                    </a:cubicBezTo>
                    <a:cubicBezTo>
                      <a:pt x="1949768" y="118189"/>
                      <a:pt x="1947863" y="159147"/>
                      <a:pt x="1948815" y="200104"/>
                    </a:cubicBezTo>
                    <a:cubicBezTo>
                      <a:pt x="1948815" y="215344"/>
                      <a:pt x="1947863" y="221059"/>
                      <a:pt x="1927860" y="215344"/>
                    </a:cubicBezTo>
                    <a:cubicBezTo>
                      <a:pt x="1743075" y="162004"/>
                      <a:pt x="1558290" y="110569"/>
                      <a:pt x="1373505" y="58182"/>
                    </a:cubicBezTo>
                    <a:cubicBezTo>
                      <a:pt x="1358265" y="53419"/>
                      <a:pt x="1343978" y="53419"/>
                      <a:pt x="1327785" y="58182"/>
                    </a:cubicBezTo>
                    <a:cubicBezTo>
                      <a:pt x="1086803" y="124857"/>
                      <a:pt x="844868" y="191532"/>
                      <a:pt x="603885" y="258207"/>
                    </a:cubicBezTo>
                    <a:cubicBezTo>
                      <a:pt x="463868" y="296307"/>
                      <a:pt x="324803" y="335359"/>
                      <a:pt x="184785" y="373459"/>
                    </a:cubicBezTo>
                    <a:cubicBezTo>
                      <a:pt x="147638" y="383937"/>
                      <a:pt x="110490" y="376317"/>
                      <a:pt x="73343" y="378222"/>
                    </a:cubicBezTo>
                    <a:cubicBezTo>
                      <a:pt x="49530" y="379174"/>
                      <a:pt x="25718" y="378222"/>
                      <a:pt x="953" y="378222"/>
                    </a:cubicBezTo>
                    <a:cubicBezTo>
                      <a:pt x="953" y="376317"/>
                      <a:pt x="0" y="374412"/>
                      <a:pt x="0" y="3725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540">
                <a:extLst>
                  <a:ext uri="{FF2B5EF4-FFF2-40B4-BE49-F238E27FC236}">
                    <a16:creationId xmlns:a16="http://schemas.microsoft.com/office/drawing/2014/main" id="{952EB05B-7AB6-470F-B8CC-3AC2A6E41C5B}"/>
                  </a:ext>
                </a:extLst>
              </p:cNvPr>
              <p:cNvSpPr/>
              <p:nvPr/>
            </p:nvSpPr>
            <p:spPr>
              <a:xfrm>
                <a:off x="5565458" y="2008822"/>
                <a:ext cx="466725" cy="257175"/>
              </a:xfrm>
              <a:custGeom>
                <a:avLst/>
                <a:gdLst>
                  <a:gd name="connsiteX0" fmla="*/ 235267 w 466725"/>
                  <a:gd name="connsiteY0" fmla="*/ 953 h 257175"/>
                  <a:gd name="connsiteX1" fmla="*/ 446722 w 466725"/>
                  <a:gd name="connsiteY1" fmla="*/ 0 h 257175"/>
                  <a:gd name="connsiteX2" fmla="*/ 472440 w 466725"/>
                  <a:gd name="connsiteY2" fmla="*/ 26670 h 257175"/>
                  <a:gd name="connsiteX3" fmla="*/ 472440 w 466725"/>
                  <a:gd name="connsiteY3" fmla="*/ 235267 h 257175"/>
                  <a:gd name="connsiteX4" fmla="*/ 450533 w 466725"/>
                  <a:gd name="connsiteY4" fmla="*/ 257175 h 257175"/>
                  <a:gd name="connsiteX5" fmla="*/ 22860 w 466725"/>
                  <a:gd name="connsiteY5" fmla="*/ 257175 h 257175"/>
                  <a:gd name="connsiteX6" fmla="*/ 0 w 466725"/>
                  <a:gd name="connsiteY6" fmla="*/ 236220 h 257175"/>
                  <a:gd name="connsiteX7" fmla="*/ 0 w 466725"/>
                  <a:gd name="connsiteY7" fmla="*/ 21908 h 257175"/>
                  <a:gd name="connsiteX8" fmla="*/ 21907 w 466725"/>
                  <a:gd name="connsiteY8" fmla="*/ 0 h 257175"/>
                  <a:gd name="connsiteX9" fmla="*/ 235267 w 466725"/>
                  <a:gd name="connsiteY9" fmla="*/ 953 h 257175"/>
                  <a:gd name="connsiteX10" fmla="*/ 394335 w 466725"/>
                  <a:gd name="connsiteY10" fmla="*/ 128588 h 257175"/>
                  <a:gd name="connsiteX11" fmla="*/ 394335 w 466725"/>
                  <a:gd name="connsiteY11" fmla="*/ 128588 h 257175"/>
                  <a:gd name="connsiteX12" fmla="*/ 394335 w 466725"/>
                  <a:gd name="connsiteY12" fmla="*/ 214313 h 257175"/>
                  <a:gd name="connsiteX13" fmla="*/ 404813 w 466725"/>
                  <a:gd name="connsiteY13" fmla="*/ 230505 h 257175"/>
                  <a:gd name="connsiteX14" fmla="*/ 419100 w 466725"/>
                  <a:gd name="connsiteY14" fmla="*/ 214313 h 257175"/>
                  <a:gd name="connsiteX15" fmla="*/ 419100 w 466725"/>
                  <a:gd name="connsiteY15" fmla="*/ 40005 h 257175"/>
                  <a:gd name="connsiteX16" fmla="*/ 404813 w 466725"/>
                  <a:gd name="connsiteY16" fmla="*/ 23813 h 257175"/>
                  <a:gd name="connsiteX17" fmla="*/ 394335 w 466725"/>
                  <a:gd name="connsiteY17" fmla="*/ 40005 h 257175"/>
                  <a:gd name="connsiteX18" fmla="*/ 394335 w 466725"/>
                  <a:gd name="connsiteY18" fmla="*/ 128588 h 257175"/>
                  <a:gd name="connsiteX19" fmla="*/ 368617 w 466725"/>
                  <a:gd name="connsiteY19" fmla="*/ 128588 h 257175"/>
                  <a:gd name="connsiteX20" fmla="*/ 368617 w 466725"/>
                  <a:gd name="connsiteY20" fmla="*/ 45720 h 257175"/>
                  <a:gd name="connsiteX21" fmla="*/ 357188 w 466725"/>
                  <a:gd name="connsiteY21" fmla="*/ 24765 h 257175"/>
                  <a:gd name="connsiteX22" fmla="*/ 343853 w 466725"/>
                  <a:gd name="connsiteY22" fmla="*/ 44768 h 257175"/>
                  <a:gd name="connsiteX23" fmla="*/ 343853 w 466725"/>
                  <a:gd name="connsiteY23" fmla="*/ 214313 h 257175"/>
                  <a:gd name="connsiteX24" fmla="*/ 355282 w 466725"/>
                  <a:gd name="connsiteY24" fmla="*/ 232410 h 257175"/>
                  <a:gd name="connsiteX25" fmla="*/ 368617 w 466725"/>
                  <a:gd name="connsiteY25" fmla="*/ 213360 h 257175"/>
                  <a:gd name="connsiteX26" fmla="*/ 368617 w 466725"/>
                  <a:gd name="connsiteY26" fmla="*/ 128588 h 257175"/>
                  <a:gd name="connsiteX27" fmla="*/ 248602 w 466725"/>
                  <a:gd name="connsiteY27" fmla="*/ 126683 h 257175"/>
                  <a:gd name="connsiteX28" fmla="*/ 248602 w 466725"/>
                  <a:gd name="connsiteY28" fmla="*/ 215265 h 257175"/>
                  <a:gd name="connsiteX29" fmla="*/ 259080 w 466725"/>
                  <a:gd name="connsiteY29" fmla="*/ 231458 h 257175"/>
                  <a:gd name="connsiteX30" fmla="*/ 273367 w 466725"/>
                  <a:gd name="connsiteY30" fmla="*/ 215265 h 257175"/>
                  <a:gd name="connsiteX31" fmla="*/ 273367 w 466725"/>
                  <a:gd name="connsiteY31" fmla="*/ 40958 h 257175"/>
                  <a:gd name="connsiteX32" fmla="*/ 259080 w 466725"/>
                  <a:gd name="connsiteY32" fmla="*/ 24765 h 257175"/>
                  <a:gd name="connsiteX33" fmla="*/ 247650 w 466725"/>
                  <a:gd name="connsiteY33" fmla="*/ 40958 h 257175"/>
                  <a:gd name="connsiteX34" fmla="*/ 248602 w 466725"/>
                  <a:gd name="connsiteY34" fmla="*/ 126683 h 257175"/>
                  <a:gd name="connsiteX35" fmla="*/ 128588 w 466725"/>
                  <a:gd name="connsiteY35" fmla="*/ 126683 h 257175"/>
                  <a:gd name="connsiteX36" fmla="*/ 128588 w 466725"/>
                  <a:gd name="connsiteY36" fmla="*/ 40958 h 257175"/>
                  <a:gd name="connsiteX37" fmla="*/ 118110 w 466725"/>
                  <a:gd name="connsiteY37" fmla="*/ 24765 h 257175"/>
                  <a:gd name="connsiteX38" fmla="*/ 103822 w 466725"/>
                  <a:gd name="connsiteY38" fmla="*/ 40958 h 257175"/>
                  <a:gd name="connsiteX39" fmla="*/ 103822 w 466725"/>
                  <a:gd name="connsiteY39" fmla="*/ 215265 h 257175"/>
                  <a:gd name="connsiteX40" fmla="*/ 118110 w 466725"/>
                  <a:gd name="connsiteY40" fmla="*/ 231458 h 257175"/>
                  <a:gd name="connsiteX41" fmla="*/ 128588 w 466725"/>
                  <a:gd name="connsiteY41" fmla="*/ 215265 h 257175"/>
                  <a:gd name="connsiteX42" fmla="*/ 128588 w 466725"/>
                  <a:gd name="connsiteY42" fmla="*/ 126683 h 257175"/>
                  <a:gd name="connsiteX43" fmla="*/ 296228 w 466725"/>
                  <a:gd name="connsiteY43" fmla="*/ 127635 h 257175"/>
                  <a:gd name="connsiteX44" fmla="*/ 296228 w 466725"/>
                  <a:gd name="connsiteY44" fmla="*/ 213360 h 257175"/>
                  <a:gd name="connsiteX45" fmla="*/ 308610 w 466725"/>
                  <a:gd name="connsiteY45" fmla="*/ 231458 h 257175"/>
                  <a:gd name="connsiteX46" fmla="*/ 321945 w 466725"/>
                  <a:gd name="connsiteY46" fmla="*/ 215265 h 257175"/>
                  <a:gd name="connsiteX47" fmla="*/ 321945 w 466725"/>
                  <a:gd name="connsiteY47" fmla="*/ 43815 h 257175"/>
                  <a:gd name="connsiteX48" fmla="*/ 309563 w 466725"/>
                  <a:gd name="connsiteY48" fmla="*/ 25718 h 257175"/>
                  <a:gd name="connsiteX49" fmla="*/ 296228 w 466725"/>
                  <a:gd name="connsiteY49" fmla="*/ 44768 h 257175"/>
                  <a:gd name="connsiteX50" fmla="*/ 296228 w 466725"/>
                  <a:gd name="connsiteY50" fmla="*/ 127635 h 257175"/>
                  <a:gd name="connsiteX51" fmla="*/ 226695 w 466725"/>
                  <a:gd name="connsiteY51" fmla="*/ 129540 h 257175"/>
                  <a:gd name="connsiteX52" fmla="*/ 226695 w 466725"/>
                  <a:gd name="connsiteY52" fmla="*/ 46672 h 257175"/>
                  <a:gd name="connsiteX53" fmla="*/ 214313 w 466725"/>
                  <a:gd name="connsiteY53" fmla="*/ 25718 h 257175"/>
                  <a:gd name="connsiteX54" fmla="*/ 200977 w 466725"/>
                  <a:gd name="connsiteY54" fmla="*/ 44768 h 257175"/>
                  <a:gd name="connsiteX55" fmla="*/ 200977 w 466725"/>
                  <a:gd name="connsiteY55" fmla="*/ 210503 h 257175"/>
                  <a:gd name="connsiteX56" fmla="*/ 212407 w 466725"/>
                  <a:gd name="connsiteY56" fmla="*/ 230505 h 257175"/>
                  <a:gd name="connsiteX57" fmla="*/ 225742 w 466725"/>
                  <a:gd name="connsiteY57" fmla="*/ 208598 h 257175"/>
                  <a:gd name="connsiteX58" fmla="*/ 226695 w 466725"/>
                  <a:gd name="connsiteY58" fmla="*/ 129540 h 257175"/>
                  <a:gd name="connsiteX59" fmla="*/ 56197 w 466725"/>
                  <a:gd name="connsiteY59" fmla="*/ 127635 h 257175"/>
                  <a:gd name="connsiteX60" fmla="*/ 56197 w 466725"/>
                  <a:gd name="connsiteY60" fmla="*/ 213360 h 257175"/>
                  <a:gd name="connsiteX61" fmla="*/ 68580 w 466725"/>
                  <a:gd name="connsiteY61" fmla="*/ 230505 h 257175"/>
                  <a:gd name="connsiteX62" fmla="*/ 81915 w 466725"/>
                  <a:gd name="connsiteY62" fmla="*/ 214313 h 257175"/>
                  <a:gd name="connsiteX63" fmla="*/ 81915 w 466725"/>
                  <a:gd name="connsiteY63" fmla="*/ 42863 h 257175"/>
                  <a:gd name="connsiteX64" fmla="*/ 69532 w 466725"/>
                  <a:gd name="connsiteY64" fmla="*/ 24765 h 257175"/>
                  <a:gd name="connsiteX65" fmla="*/ 56197 w 466725"/>
                  <a:gd name="connsiteY65" fmla="*/ 43815 h 257175"/>
                  <a:gd name="connsiteX66" fmla="*/ 56197 w 466725"/>
                  <a:gd name="connsiteY66" fmla="*/ 127635 h 257175"/>
                  <a:gd name="connsiteX67" fmla="*/ 154305 w 466725"/>
                  <a:gd name="connsiteY67" fmla="*/ 128588 h 257175"/>
                  <a:gd name="connsiteX68" fmla="*/ 154305 w 466725"/>
                  <a:gd name="connsiteY68" fmla="*/ 214313 h 257175"/>
                  <a:gd name="connsiteX69" fmla="*/ 165735 w 466725"/>
                  <a:gd name="connsiteY69" fmla="*/ 230505 h 257175"/>
                  <a:gd name="connsiteX70" fmla="*/ 177165 w 466725"/>
                  <a:gd name="connsiteY70" fmla="*/ 215265 h 257175"/>
                  <a:gd name="connsiteX71" fmla="*/ 177165 w 466725"/>
                  <a:gd name="connsiteY71" fmla="*/ 42863 h 257175"/>
                  <a:gd name="connsiteX72" fmla="*/ 164782 w 466725"/>
                  <a:gd name="connsiteY72" fmla="*/ 25718 h 257175"/>
                  <a:gd name="connsiteX73" fmla="*/ 154305 w 466725"/>
                  <a:gd name="connsiteY73" fmla="*/ 42863 h 257175"/>
                  <a:gd name="connsiteX74" fmla="*/ 154305 w 466725"/>
                  <a:gd name="connsiteY74" fmla="*/ 128588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466725" h="257175">
                    <a:moveTo>
                      <a:pt x="235267" y="953"/>
                    </a:moveTo>
                    <a:cubicBezTo>
                      <a:pt x="305753" y="953"/>
                      <a:pt x="376238" y="1905"/>
                      <a:pt x="446722" y="0"/>
                    </a:cubicBezTo>
                    <a:cubicBezTo>
                      <a:pt x="468630" y="0"/>
                      <a:pt x="472440" y="6668"/>
                      <a:pt x="472440" y="26670"/>
                    </a:cubicBezTo>
                    <a:cubicBezTo>
                      <a:pt x="471488" y="96203"/>
                      <a:pt x="471488" y="165735"/>
                      <a:pt x="472440" y="235267"/>
                    </a:cubicBezTo>
                    <a:cubicBezTo>
                      <a:pt x="472440" y="252413"/>
                      <a:pt x="467677" y="257175"/>
                      <a:pt x="450533" y="257175"/>
                    </a:cubicBezTo>
                    <a:cubicBezTo>
                      <a:pt x="307657" y="256223"/>
                      <a:pt x="165735" y="256223"/>
                      <a:pt x="22860" y="257175"/>
                    </a:cubicBezTo>
                    <a:cubicBezTo>
                      <a:pt x="6667" y="257175"/>
                      <a:pt x="0" y="254317"/>
                      <a:pt x="0" y="236220"/>
                    </a:cubicBezTo>
                    <a:cubicBezTo>
                      <a:pt x="952" y="164783"/>
                      <a:pt x="952" y="93345"/>
                      <a:pt x="0" y="21908"/>
                    </a:cubicBezTo>
                    <a:cubicBezTo>
                      <a:pt x="0" y="4763"/>
                      <a:pt x="3810" y="0"/>
                      <a:pt x="21907" y="0"/>
                    </a:cubicBezTo>
                    <a:cubicBezTo>
                      <a:pt x="93345" y="1905"/>
                      <a:pt x="164782" y="953"/>
                      <a:pt x="235267" y="953"/>
                    </a:cubicBezTo>
                    <a:close/>
                    <a:moveTo>
                      <a:pt x="394335" y="128588"/>
                    </a:moveTo>
                    <a:cubicBezTo>
                      <a:pt x="394335" y="128588"/>
                      <a:pt x="394335" y="128588"/>
                      <a:pt x="394335" y="128588"/>
                    </a:cubicBezTo>
                    <a:cubicBezTo>
                      <a:pt x="394335" y="157163"/>
                      <a:pt x="394335" y="185738"/>
                      <a:pt x="394335" y="214313"/>
                    </a:cubicBezTo>
                    <a:cubicBezTo>
                      <a:pt x="394335" y="221933"/>
                      <a:pt x="392430" y="230505"/>
                      <a:pt x="404813" y="230505"/>
                    </a:cubicBezTo>
                    <a:cubicBezTo>
                      <a:pt x="417195" y="231458"/>
                      <a:pt x="419100" y="224790"/>
                      <a:pt x="419100" y="214313"/>
                    </a:cubicBezTo>
                    <a:cubicBezTo>
                      <a:pt x="419100" y="156210"/>
                      <a:pt x="419100" y="98108"/>
                      <a:pt x="419100" y="40005"/>
                    </a:cubicBezTo>
                    <a:cubicBezTo>
                      <a:pt x="419100" y="30480"/>
                      <a:pt x="417195" y="22860"/>
                      <a:pt x="404813" y="23813"/>
                    </a:cubicBezTo>
                    <a:cubicBezTo>
                      <a:pt x="392430" y="23813"/>
                      <a:pt x="394335" y="32385"/>
                      <a:pt x="394335" y="40005"/>
                    </a:cubicBezTo>
                    <a:cubicBezTo>
                      <a:pt x="394335" y="70485"/>
                      <a:pt x="394335" y="100013"/>
                      <a:pt x="394335" y="128588"/>
                    </a:cubicBezTo>
                    <a:close/>
                    <a:moveTo>
                      <a:pt x="368617" y="128588"/>
                    </a:moveTo>
                    <a:cubicBezTo>
                      <a:pt x="368617" y="100965"/>
                      <a:pt x="368617" y="73343"/>
                      <a:pt x="368617" y="45720"/>
                    </a:cubicBezTo>
                    <a:cubicBezTo>
                      <a:pt x="368617" y="37147"/>
                      <a:pt x="373380" y="24765"/>
                      <a:pt x="357188" y="24765"/>
                    </a:cubicBezTo>
                    <a:cubicBezTo>
                      <a:pt x="341947" y="24765"/>
                      <a:pt x="343853" y="34290"/>
                      <a:pt x="343853" y="44768"/>
                    </a:cubicBezTo>
                    <a:cubicBezTo>
                      <a:pt x="343853" y="100965"/>
                      <a:pt x="343853" y="157163"/>
                      <a:pt x="343853" y="214313"/>
                    </a:cubicBezTo>
                    <a:cubicBezTo>
                      <a:pt x="343853" y="222885"/>
                      <a:pt x="341947" y="232410"/>
                      <a:pt x="355282" y="232410"/>
                    </a:cubicBezTo>
                    <a:cubicBezTo>
                      <a:pt x="371475" y="232410"/>
                      <a:pt x="367665" y="221933"/>
                      <a:pt x="368617" y="213360"/>
                    </a:cubicBezTo>
                    <a:cubicBezTo>
                      <a:pt x="368617" y="183833"/>
                      <a:pt x="368617" y="156210"/>
                      <a:pt x="368617" y="128588"/>
                    </a:cubicBezTo>
                    <a:close/>
                    <a:moveTo>
                      <a:pt x="248602" y="126683"/>
                    </a:moveTo>
                    <a:cubicBezTo>
                      <a:pt x="248602" y="156210"/>
                      <a:pt x="248602" y="185738"/>
                      <a:pt x="248602" y="215265"/>
                    </a:cubicBezTo>
                    <a:cubicBezTo>
                      <a:pt x="248602" y="222885"/>
                      <a:pt x="246697" y="231458"/>
                      <a:pt x="259080" y="231458"/>
                    </a:cubicBezTo>
                    <a:cubicBezTo>
                      <a:pt x="271463" y="231458"/>
                      <a:pt x="273367" y="225742"/>
                      <a:pt x="273367" y="215265"/>
                    </a:cubicBezTo>
                    <a:cubicBezTo>
                      <a:pt x="273367" y="157163"/>
                      <a:pt x="273367" y="99060"/>
                      <a:pt x="273367" y="40958"/>
                    </a:cubicBezTo>
                    <a:cubicBezTo>
                      <a:pt x="273367" y="31433"/>
                      <a:pt x="271463" y="23813"/>
                      <a:pt x="259080" y="24765"/>
                    </a:cubicBezTo>
                    <a:cubicBezTo>
                      <a:pt x="246697" y="24765"/>
                      <a:pt x="247650" y="33338"/>
                      <a:pt x="247650" y="40958"/>
                    </a:cubicBezTo>
                    <a:cubicBezTo>
                      <a:pt x="247650" y="69533"/>
                      <a:pt x="248602" y="98108"/>
                      <a:pt x="248602" y="126683"/>
                    </a:cubicBezTo>
                    <a:close/>
                    <a:moveTo>
                      <a:pt x="128588" y="126683"/>
                    </a:moveTo>
                    <a:cubicBezTo>
                      <a:pt x="128588" y="98108"/>
                      <a:pt x="128588" y="69533"/>
                      <a:pt x="128588" y="40958"/>
                    </a:cubicBezTo>
                    <a:cubicBezTo>
                      <a:pt x="128588" y="33338"/>
                      <a:pt x="130492" y="24765"/>
                      <a:pt x="118110" y="24765"/>
                    </a:cubicBezTo>
                    <a:cubicBezTo>
                      <a:pt x="105727" y="24765"/>
                      <a:pt x="103822" y="31433"/>
                      <a:pt x="103822" y="40958"/>
                    </a:cubicBezTo>
                    <a:cubicBezTo>
                      <a:pt x="103822" y="99060"/>
                      <a:pt x="103822" y="157163"/>
                      <a:pt x="103822" y="215265"/>
                    </a:cubicBezTo>
                    <a:cubicBezTo>
                      <a:pt x="103822" y="225742"/>
                      <a:pt x="105727" y="231458"/>
                      <a:pt x="118110" y="231458"/>
                    </a:cubicBezTo>
                    <a:cubicBezTo>
                      <a:pt x="130492" y="231458"/>
                      <a:pt x="128588" y="222885"/>
                      <a:pt x="128588" y="215265"/>
                    </a:cubicBezTo>
                    <a:cubicBezTo>
                      <a:pt x="128588" y="185738"/>
                      <a:pt x="128588" y="156210"/>
                      <a:pt x="128588" y="126683"/>
                    </a:cubicBezTo>
                    <a:close/>
                    <a:moveTo>
                      <a:pt x="296228" y="127635"/>
                    </a:moveTo>
                    <a:cubicBezTo>
                      <a:pt x="296228" y="156210"/>
                      <a:pt x="296228" y="184785"/>
                      <a:pt x="296228" y="213360"/>
                    </a:cubicBezTo>
                    <a:cubicBezTo>
                      <a:pt x="296228" y="221933"/>
                      <a:pt x="294322" y="230505"/>
                      <a:pt x="308610" y="231458"/>
                    </a:cubicBezTo>
                    <a:cubicBezTo>
                      <a:pt x="321945" y="231458"/>
                      <a:pt x="321945" y="224790"/>
                      <a:pt x="321945" y="215265"/>
                    </a:cubicBezTo>
                    <a:cubicBezTo>
                      <a:pt x="321945" y="158115"/>
                      <a:pt x="321945" y="100965"/>
                      <a:pt x="321945" y="43815"/>
                    </a:cubicBezTo>
                    <a:cubicBezTo>
                      <a:pt x="321945" y="35243"/>
                      <a:pt x="322897" y="26670"/>
                      <a:pt x="309563" y="25718"/>
                    </a:cubicBezTo>
                    <a:cubicBezTo>
                      <a:pt x="294322" y="24765"/>
                      <a:pt x="296228" y="36195"/>
                      <a:pt x="296228" y="44768"/>
                    </a:cubicBezTo>
                    <a:cubicBezTo>
                      <a:pt x="296228" y="72390"/>
                      <a:pt x="296228" y="100013"/>
                      <a:pt x="296228" y="127635"/>
                    </a:cubicBezTo>
                    <a:close/>
                    <a:moveTo>
                      <a:pt x="226695" y="129540"/>
                    </a:moveTo>
                    <a:cubicBezTo>
                      <a:pt x="226695" y="101918"/>
                      <a:pt x="226695" y="74295"/>
                      <a:pt x="226695" y="46672"/>
                    </a:cubicBezTo>
                    <a:cubicBezTo>
                      <a:pt x="226695" y="38100"/>
                      <a:pt x="230505" y="26670"/>
                      <a:pt x="214313" y="25718"/>
                    </a:cubicBezTo>
                    <a:cubicBezTo>
                      <a:pt x="198120" y="24765"/>
                      <a:pt x="200977" y="36195"/>
                      <a:pt x="200977" y="44768"/>
                    </a:cubicBezTo>
                    <a:cubicBezTo>
                      <a:pt x="200977" y="100013"/>
                      <a:pt x="200977" y="155258"/>
                      <a:pt x="200977" y="210503"/>
                    </a:cubicBezTo>
                    <a:cubicBezTo>
                      <a:pt x="200977" y="219075"/>
                      <a:pt x="196215" y="230505"/>
                      <a:pt x="212407" y="230505"/>
                    </a:cubicBezTo>
                    <a:cubicBezTo>
                      <a:pt x="230505" y="230505"/>
                      <a:pt x="225742" y="218123"/>
                      <a:pt x="225742" y="208598"/>
                    </a:cubicBezTo>
                    <a:cubicBezTo>
                      <a:pt x="227647" y="182880"/>
                      <a:pt x="226695" y="156210"/>
                      <a:pt x="226695" y="129540"/>
                    </a:cubicBezTo>
                    <a:close/>
                    <a:moveTo>
                      <a:pt x="56197" y="127635"/>
                    </a:moveTo>
                    <a:cubicBezTo>
                      <a:pt x="56197" y="156210"/>
                      <a:pt x="56197" y="184785"/>
                      <a:pt x="56197" y="213360"/>
                    </a:cubicBezTo>
                    <a:cubicBezTo>
                      <a:pt x="56197" y="221933"/>
                      <a:pt x="55245" y="230505"/>
                      <a:pt x="68580" y="230505"/>
                    </a:cubicBezTo>
                    <a:cubicBezTo>
                      <a:pt x="81915" y="230505"/>
                      <a:pt x="81915" y="223838"/>
                      <a:pt x="81915" y="214313"/>
                    </a:cubicBezTo>
                    <a:cubicBezTo>
                      <a:pt x="81915" y="157163"/>
                      <a:pt x="81915" y="100013"/>
                      <a:pt x="81915" y="42863"/>
                    </a:cubicBezTo>
                    <a:cubicBezTo>
                      <a:pt x="81915" y="34290"/>
                      <a:pt x="82867" y="25718"/>
                      <a:pt x="69532" y="24765"/>
                    </a:cubicBezTo>
                    <a:cubicBezTo>
                      <a:pt x="54292" y="24765"/>
                      <a:pt x="56197" y="35243"/>
                      <a:pt x="56197" y="43815"/>
                    </a:cubicBezTo>
                    <a:cubicBezTo>
                      <a:pt x="56197" y="72390"/>
                      <a:pt x="56197" y="100013"/>
                      <a:pt x="56197" y="127635"/>
                    </a:cubicBezTo>
                    <a:close/>
                    <a:moveTo>
                      <a:pt x="154305" y="128588"/>
                    </a:moveTo>
                    <a:cubicBezTo>
                      <a:pt x="154305" y="157163"/>
                      <a:pt x="154305" y="185738"/>
                      <a:pt x="154305" y="214313"/>
                    </a:cubicBezTo>
                    <a:cubicBezTo>
                      <a:pt x="154305" y="221933"/>
                      <a:pt x="153352" y="230505"/>
                      <a:pt x="165735" y="230505"/>
                    </a:cubicBezTo>
                    <a:cubicBezTo>
                      <a:pt x="177165" y="230505"/>
                      <a:pt x="177165" y="222885"/>
                      <a:pt x="177165" y="215265"/>
                    </a:cubicBezTo>
                    <a:cubicBezTo>
                      <a:pt x="177165" y="158115"/>
                      <a:pt x="177165" y="100965"/>
                      <a:pt x="177165" y="42863"/>
                    </a:cubicBezTo>
                    <a:cubicBezTo>
                      <a:pt x="177165" y="34290"/>
                      <a:pt x="177165" y="24765"/>
                      <a:pt x="164782" y="25718"/>
                    </a:cubicBezTo>
                    <a:cubicBezTo>
                      <a:pt x="152400" y="26670"/>
                      <a:pt x="154305" y="35243"/>
                      <a:pt x="154305" y="42863"/>
                    </a:cubicBezTo>
                    <a:cubicBezTo>
                      <a:pt x="154305" y="71438"/>
                      <a:pt x="154305" y="100013"/>
                      <a:pt x="154305" y="1285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541">
                <a:extLst>
                  <a:ext uri="{FF2B5EF4-FFF2-40B4-BE49-F238E27FC236}">
                    <a16:creationId xmlns:a16="http://schemas.microsoft.com/office/drawing/2014/main" id="{07E88D94-3D8D-4D2C-AB63-ADEFD7C36335}"/>
                  </a:ext>
                </a:extLst>
              </p:cNvPr>
              <p:cNvSpPr/>
              <p:nvPr/>
            </p:nvSpPr>
            <p:spPr>
              <a:xfrm>
                <a:off x="5572125" y="1876663"/>
                <a:ext cx="457200" cy="104775"/>
              </a:xfrm>
              <a:custGeom>
                <a:avLst/>
                <a:gdLst>
                  <a:gd name="connsiteX0" fmla="*/ 0 w 457200"/>
                  <a:gd name="connsiteY0" fmla="*/ 112157 h 104775"/>
                  <a:gd name="connsiteX1" fmla="*/ 74295 w 457200"/>
                  <a:gd name="connsiteY1" fmla="*/ 71199 h 104775"/>
                  <a:gd name="connsiteX2" fmla="*/ 154305 w 457200"/>
                  <a:gd name="connsiteY2" fmla="*/ 27384 h 104775"/>
                  <a:gd name="connsiteX3" fmla="*/ 297180 w 457200"/>
                  <a:gd name="connsiteY3" fmla="*/ 25479 h 104775"/>
                  <a:gd name="connsiteX4" fmla="*/ 461010 w 457200"/>
                  <a:gd name="connsiteY4" fmla="*/ 112157 h 104775"/>
                  <a:gd name="connsiteX5" fmla="*/ 0 w 457200"/>
                  <a:gd name="connsiteY5" fmla="*/ 11215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200" h="104775">
                    <a:moveTo>
                      <a:pt x="0" y="112157"/>
                    </a:moveTo>
                    <a:cubicBezTo>
                      <a:pt x="26670" y="97869"/>
                      <a:pt x="50483" y="84534"/>
                      <a:pt x="74295" y="71199"/>
                    </a:cubicBezTo>
                    <a:cubicBezTo>
                      <a:pt x="100965" y="56912"/>
                      <a:pt x="130492" y="45482"/>
                      <a:pt x="154305" y="27384"/>
                    </a:cubicBezTo>
                    <a:cubicBezTo>
                      <a:pt x="202883" y="-9763"/>
                      <a:pt x="246698" y="-7858"/>
                      <a:pt x="297180" y="25479"/>
                    </a:cubicBezTo>
                    <a:cubicBezTo>
                      <a:pt x="345758" y="57864"/>
                      <a:pt x="401003" y="80724"/>
                      <a:pt x="461010" y="112157"/>
                    </a:cubicBezTo>
                    <a:cubicBezTo>
                      <a:pt x="302895" y="112157"/>
                      <a:pt x="154305" y="112157"/>
                      <a:pt x="0" y="1121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12" name="Freeform: Shape 1501">
            <a:extLst>
              <a:ext uri="{FF2B5EF4-FFF2-40B4-BE49-F238E27FC236}">
                <a16:creationId xmlns:a16="http://schemas.microsoft.com/office/drawing/2014/main" id="{CB45A684-430E-4203-B06D-A7DF63FAE334}"/>
              </a:ext>
            </a:extLst>
          </p:cNvPr>
          <p:cNvSpPr/>
          <p:nvPr/>
        </p:nvSpPr>
        <p:spPr>
          <a:xfrm>
            <a:off x="9134186" y="3289702"/>
            <a:ext cx="3131235" cy="3507562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accent2"/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3" name="Group 2">
            <a:extLst>
              <a:ext uri="{FF2B5EF4-FFF2-40B4-BE49-F238E27FC236}">
                <a16:creationId xmlns:a16="http://schemas.microsoft.com/office/drawing/2014/main" id="{139E032C-C222-41F1-87DC-23737AA1640E}"/>
              </a:ext>
            </a:extLst>
          </p:cNvPr>
          <p:cNvGrpSpPr/>
          <p:nvPr/>
        </p:nvGrpSpPr>
        <p:grpSpPr>
          <a:xfrm>
            <a:off x="9990213" y="4310563"/>
            <a:ext cx="1422630" cy="1421901"/>
            <a:chOff x="4574848" y="1897856"/>
            <a:chExt cx="3028217" cy="3026664"/>
          </a:xfrm>
        </p:grpSpPr>
        <p:sp>
          <p:nvSpPr>
            <p:cNvPr id="114" name="Freeform: Shape 3">
              <a:extLst>
                <a:ext uri="{FF2B5EF4-FFF2-40B4-BE49-F238E27FC236}">
                  <a16:creationId xmlns:a16="http://schemas.microsoft.com/office/drawing/2014/main" id="{355B01EF-69CC-4D6D-BAE8-56466FA187F2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4">
              <a:extLst>
                <a:ext uri="{FF2B5EF4-FFF2-40B4-BE49-F238E27FC236}">
                  <a16:creationId xmlns:a16="http://schemas.microsoft.com/office/drawing/2014/main" id="{4CFE469E-FF7D-4324-9DB7-3859BEAAA177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6" name="Group 282">
            <a:extLst>
              <a:ext uri="{FF2B5EF4-FFF2-40B4-BE49-F238E27FC236}">
                <a16:creationId xmlns:a16="http://schemas.microsoft.com/office/drawing/2014/main" id="{DD5B26B3-F5C3-4E60-9434-4B35B2F5DDB3}"/>
              </a:ext>
            </a:extLst>
          </p:cNvPr>
          <p:cNvGrpSpPr/>
          <p:nvPr/>
        </p:nvGrpSpPr>
        <p:grpSpPr>
          <a:xfrm>
            <a:off x="6553878" y="3183959"/>
            <a:ext cx="1630702" cy="552705"/>
            <a:chOff x="363148" y="262896"/>
            <a:chExt cx="2965370" cy="1005075"/>
          </a:xfrm>
        </p:grpSpPr>
        <p:sp>
          <p:nvSpPr>
            <p:cNvPr id="117" name="Freeform: Shape 339">
              <a:extLst>
                <a:ext uri="{FF2B5EF4-FFF2-40B4-BE49-F238E27FC236}">
                  <a16:creationId xmlns:a16="http://schemas.microsoft.com/office/drawing/2014/main" id="{6657E39D-D1DD-418A-AE0D-D6029A1CEA45}"/>
                </a:ext>
              </a:extLst>
            </p:cNvPr>
            <p:cNvSpPr/>
            <p:nvPr/>
          </p:nvSpPr>
          <p:spPr>
            <a:xfrm>
              <a:off x="2209270" y="455209"/>
              <a:ext cx="637492" cy="358684"/>
            </a:xfrm>
            <a:custGeom>
              <a:avLst/>
              <a:gdLst>
                <a:gd name="connsiteX0" fmla="*/ 363745 w 1020075"/>
                <a:gd name="connsiteY0" fmla="*/ 0 h 573944"/>
                <a:gd name="connsiteX1" fmla="*/ 1020075 w 1020075"/>
                <a:gd name="connsiteY1" fmla="*/ 569873 h 573944"/>
                <a:gd name="connsiteX2" fmla="*/ 1012022 w 1020075"/>
                <a:gd name="connsiteY2" fmla="*/ 573944 h 573944"/>
                <a:gd name="connsiteX3" fmla="*/ 367771 w 1020075"/>
                <a:gd name="connsiteY3" fmla="*/ 48846 h 573944"/>
                <a:gd name="connsiteX4" fmla="*/ 152979 w 1020075"/>
                <a:gd name="connsiteY4" fmla="*/ 212429 h 573944"/>
                <a:gd name="connsiteX5" fmla="*/ 0 w 1020075"/>
                <a:gd name="connsiteY5" fmla="*/ 80959 h 573944"/>
                <a:gd name="connsiteX6" fmla="*/ 89938 w 1020075"/>
                <a:gd name="connsiteY6" fmla="*/ 8141 h 57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0075" h="573944">
                  <a:moveTo>
                    <a:pt x="363745" y="0"/>
                  </a:moveTo>
                  <a:lnTo>
                    <a:pt x="1020075" y="569873"/>
                  </a:lnTo>
                  <a:lnTo>
                    <a:pt x="1012022" y="573944"/>
                  </a:lnTo>
                  <a:lnTo>
                    <a:pt x="367771" y="48846"/>
                  </a:lnTo>
                  <a:lnTo>
                    <a:pt x="152979" y="212429"/>
                  </a:lnTo>
                  <a:lnTo>
                    <a:pt x="0" y="80959"/>
                  </a:lnTo>
                  <a:lnTo>
                    <a:pt x="89938" y="81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: Shape 342">
              <a:extLst>
                <a:ext uri="{FF2B5EF4-FFF2-40B4-BE49-F238E27FC236}">
                  <a16:creationId xmlns:a16="http://schemas.microsoft.com/office/drawing/2014/main" id="{7CCB127D-E63E-4BEF-9A33-FB16A767844C}"/>
                </a:ext>
              </a:extLst>
            </p:cNvPr>
            <p:cNvSpPr/>
            <p:nvPr/>
          </p:nvSpPr>
          <p:spPr>
            <a:xfrm>
              <a:off x="363148" y="262896"/>
              <a:ext cx="2483614" cy="989049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412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3956538" y="1239715"/>
                  </a:lnTo>
                  <a:lnTo>
                    <a:pt x="3974123" y="1230923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9" name="Group 352">
              <a:extLst>
                <a:ext uri="{FF2B5EF4-FFF2-40B4-BE49-F238E27FC236}">
                  <a16:creationId xmlns:a16="http://schemas.microsoft.com/office/drawing/2014/main" id="{A949BCDF-47A8-4778-8556-D4D09E3825EC}"/>
                </a:ext>
              </a:extLst>
            </p:cNvPr>
            <p:cNvGrpSpPr/>
            <p:nvPr/>
          </p:nvGrpSpPr>
          <p:grpSpPr>
            <a:xfrm>
              <a:off x="1753312" y="822441"/>
              <a:ext cx="388293" cy="397909"/>
              <a:chOff x="4985238" y="2460380"/>
              <a:chExt cx="621322" cy="63670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1" name="Rectangle 376">
                <a:extLst>
                  <a:ext uri="{FF2B5EF4-FFF2-40B4-BE49-F238E27FC236}">
                    <a16:creationId xmlns:a16="http://schemas.microsoft.com/office/drawing/2014/main" id="{431BB6BB-5C8E-486E-906E-080F7CCE371E}"/>
                  </a:ext>
                </a:extLst>
              </p:cNvPr>
              <p:cNvSpPr/>
              <p:nvPr/>
            </p:nvSpPr>
            <p:spPr>
              <a:xfrm>
                <a:off x="4985238" y="2460380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377">
                <a:extLst>
                  <a:ext uri="{FF2B5EF4-FFF2-40B4-BE49-F238E27FC236}">
                    <a16:creationId xmlns:a16="http://schemas.microsoft.com/office/drawing/2014/main" id="{D25E357D-4582-48E3-AD5A-A82D75FAC17D}"/>
                  </a:ext>
                </a:extLst>
              </p:cNvPr>
              <p:cNvSpPr/>
              <p:nvPr/>
            </p:nvSpPr>
            <p:spPr>
              <a:xfrm>
                <a:off x="5316414" y="2460380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378">
                <a:extLst>
                  <a:ext uri="{FF2B5EF4-FFF2-40B4-BE49-F238E27FC236}">
                    <a16:creationId xmlns:a16="http://schemas.microsoft.com/office/drawing/2014/main" id="{D02CDA03-7E3F-4A5D-866E-DC237BEAAB14}"/>
                  </a:ext>
                </a:extLst>
              </p:cNvPr>
              <p:cNvSpPr/>
              <p:nvPr/>
            </p:nvSpPr>
            <p:spPr>
              <a:xfrm>
                <a:off x="4985238" y="2806943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379">
                <a:extLst>
                  <a:ext uri="{FF2B5EF4-FFF2-40B4-BE49-F238E27FC236}">
                    <a16:creationId xmlns:a16="http://schemas.microsoft.com/office/drawing/2014/main" id="{51EA6204-D8DA-4C9D-BDEE-ED573F23B3AA}"/>
                  </a:ext>
                </a:extLst>
              </p:cNvPr>
              <p:cNvSpPr/>
              <p:nvPr/>
            </p:nvSpPr>
            <p:spPr>
              <a:xfrm>
                <a:off x="5316414" y="2806943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0" name="Freeform: Shape 353">
              <a:extLst>
                <a:ext uri="{FF2B5EF4-FFF2-40B4-BE49-F238E27FC236}">
                  <a16:creationId xmlns:a16="http://schemas.microsoft.com/office/drawing/2014/main" id="{492E5E1E-F385-4C61-937D-C8EC47544386}"/>
                </a:ext>
              </a:extLst>
            </p:cNvPr>
            <p:cNvSpPr/>
            <p:nvPr/>
          </p:nvSpPr>
          <p:spPr>
            <a:xfrm>
              <a:off x="2269816" y="810077"/>
              <a:ext cx="1058702" cy="457894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  <a:gd name="connsiteX0" fmla="*/ 0 w 4302051"/>
                <a:gd name="connsiteY0" fmla="*/ 1573823 h 1582615"/>
                <a:gd name="connsiteX1" fmla="*/ 589084 w 4302051"/>
                <a:gd name="connsiteY1" fmla="*/ 1582615 h 1582615"/>
                <a:gd name="connsiteX2" fmla="*/ 2549769 w 4302051"/>
                <a:gd name="connsiteY2" fmla="*/ 105507 h 1582615"/>
                <a:gd name="connsiteX3" fmla="*/ 3956538 w 4302051"/>
                <a:gd name="connsiteY3" fmla="*/ 1239715 h 1582615"/>
                <a:gd name="connsiteX4" fmla="*/ 4302051 w 4302051"/>
                <a:gd name="connsiteY4" fmla="*/ 1515805 h 1582615"/>
                <a:gd name="connsiteX5" fmla="*/ 2540977 w 4302051"/>
                <a:gd name="connsiteY5" fmla="*/ 0 h 1582615"/>
                <a:gd name="connsiteX6" fmla="*/ 1943100 w 4302051"/>
                <a:gd name="connsiteY6" fmla="*/ 17584 h 1582615"/>
                <a:gd name="connsiteX7" fmla="*/ 0 w 4302051"/>
                <a:gd name="connsiteY7" fmla="*/ 1573823 h 1582615"/>
                <a:gd name="connsiteX0" fmla="*/ 0 w 4347933"/>
                <a:gd name="connsiteY0" fmla="*/ 1573823 h 1582615"/>
                <a:gd name="connsiteX1" fmla="*/ 589084 w 4347933"/>
                <a:gd name="connsiteY1" fmla="*/ 1582615 h 1582615"/>
                <a:gd name="connsiteX2" fmla="*/ 2549769 w 4347933"/>
                <a:gd name="connsiteY2" fmla="*/ 105507 h 1582615"/>
                <a:gd name="connsiteX3" fmla="*/ 4347933 w 4347933"/>
                <a:gd name="connsiteY3" fmla="*/ 1578018 h 1582615"/>
                <a:gd name="connsiteX4" fmla="*/ 4302051 w 4347933"/>
                <a:gd name="connsiteY4" fmla="*/ 1515805 h 1582615"/>
                <a:gd name="connsiteX5" fmla="*/ 2540977 w 4347933"/>
                <a:gd name="connsiteY5" fmla="*/ 0 h 1582615"/>
                <a:gd name="connsiteX6" fmla="*/ 1943100 w 4347933"/>
                <a:gd name="connsiteY6" fmla="*/ 17584 h 1582615"/>
                <a:gd name="connsiteX7" fmla="*/ 0 w 434793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793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4347933" y="1578018"/>
                  </a:lnTo>
                  <a:lnTo>
                    <a:pt x="4302051" y="1515805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aphic 50">
            <a:extLst>
              <a:ext uri="{FF2B5EF4-FFF2-40B4-BE49-F238E27FC236}">
                <a16:creationId xmlns:a16="http://schemas.microsoft.com/office/drawing/2014/main" id="{50C64433-1175-4D46-A36C-CED2C910D9B4}"/>
              </a:ext>
            </a:extLst>
          </p:cNvPr>
          <p:cNvGrpSpPr/>
          <p:nvPr/>
        </p:nvGrpSpPr>
        <p:grpSpPr>
          <a:xfrm>
            <a:off x="3253087" y="3028574"/>
            <a:ext cx="2151767" cy="1328044"/>
            <a:chOff x="540152" y="0"/>
            <a:chExt cx="11111696" cy="6858000"/>
          </a:xfrm>
          <a:solidFill>
            <a:schemeClr val="accent6"/>
          </a:solidFill>
        </p:grpSpPr>
        <p:sp>
          <p:nvSpPr>
            <p:cNvPr id="126" name="Freeform: Shape 46">
              <a:extLst>
                <a:ext uri="{FF2B5EF4-FFF2-40B4-BE49-F238E27FC236}">
                  <a16:creationId xmlns:a16="http://schemas.microsoft.com/office/drawing/2014/main" id="{946EF854-04D3-42D3-9F8F-EEA563105EBE}"/>
                </a:ext>
              </a:extLst>
            </p:cNvPr>
            <p:cNvSpPr/>
            <p:nvPr/>
          </p:nvSpPr>
          <p:spPr>
            <a:xfrm>
              <a:off x="539284" y="334673"/>
              <a:ext cx="11111696" cy="6519441"/>
            </a:xfrm>
            <a:custGeom>
              <a:avLst/>
              <a:gdLst>
                <a:gd name="connsiteX0" fmla="*/ 868 w 11111696"/>
                <a:gd name="connsiteY0" fmla="*/ 2278312 h 6519440"/>
                <a:gd name="connsiteX1" fmla="*/ 203136 w 11111696"/>
                <a:gd name="connsiteY1" fmla="*/ 1715783 h 6519440"/>
                <a:gd name="connsiteX2" fmla="*/ 279529 w 11111696"/>
                <a:gd name="connsiteY2" fmla="*/ 1364202 h 6519440"/>
                <a:gd name="connsiteX3" fmla="*/ 589441 w 11111696"/>
                <a:gd name="connsiteY3" fmla="*/ 451827 h 6519440"/>
                <a:gd name="connsiteX4" fmla="*/ 748303 w 11111696"/>
                <a:gd name="connsiteY4" fmla="*/ 194001 h 6519440"/>
                <a:gd name="connsiteX5" fmla="*/ 800389 w 11111696"/>
                <a:gd name="connsiteY5" fmla="*/ 119344 h 6519440"/>
                <a:gd name="connsiteX6" fmla="*/ 1267428 w 11111696"/>
                <a:gd name="connsiteY6" fmla="*/ 120213 h 6519440"/>
                <a:gd name="connsiteX7" fmla="*/ 1363787 w 11111696"/>
                <a:gd name="connsiteY7" fmla="*/ 479606 h 6519440"/>
                <a:gd name="connsiteX8" fmla="*/ 1258747 w 11111696"/>
                <a:gd name="connsiteY8" fmla="*/ 889350 h 6519440"/>
                <a:gd name="connsiteX9" fmla="*/ 1108565 w 11111696"/>
                <a:gd name="connsiteY9" fmla="*/ 1276524 h 6519440"/>
                <a:gd name="connsiteX10" fmla="*/ 1107697 w 11111696"/>
                <a:gd name="connsiteY10" fmla="*/ 1336422 h 6519440"/>
                <a:gd name="connsiteX11" fmla="*/ 1154575 w 11111696"/>
                <a:gd name="connsiteY11" fmla="*/ 1568205 h 6519440"/>
                <a:gd name="connsiteX12" fmla="*/ 1118114 w 11111696"/>
                <a:gd name="connsiteY12" fmla="*/ 2051738 h 6519440"/>
                <a:gd name="connsiteX13" fmla="*/ 1119851 w 11111696"/>
                <a:gd name="connsiteY13" fmla="*/ 2089066 h 6519440"/>
                <a:gd name="connsiteX14" fmla="*/ 1164992 w 11111696"/>
                <a:gd name="connsiteY14" fmla="*/ 2378144 h 6519440"/>
                <a:gd name="connsiteX15" fmla="*/ 1146762 w 11111696"/>
                <a:gd name="connsiteY15" fmla="*/ 2705418 h 6519440"/>
                <a:gd name="connsiteX16" fmla="*/ 952307 w 11111696"/>
                <a:gd name="connsiteY16" fmla="*/ 2724516 h 6519440"/>
                <a:gd name="connsiteX17" fmla="*/ 628505 w 11111696"/>
                <a:gd name="connsiteY17" fmla="*/ 2905082 h 6519440"/>
                <a:gd name="connsiteX18" fmla="*/ 613748 w 11111696"/>
                <a:gd name="connsiteY18" fmla="*/ 3375592 h 6519440"/>
                <a:gd name="connsiteX19" fmla="*/ 825564 w 11111696"/>
                <a:gd name="connsiteY19" fmla="*/ 3616925 h 6519440"/>
                <a:gd name="connsiteX20" fmla="*/ 1476640 w 11111696"/>
                <a:gd name="connsiteY20" fmla="*/ 4320955 h 6519440"/>
                <a:gd name="connsiteX21" fmla="*/ 1629426 w 11111696"/>
                <a:gd name="connsiteY21" fmla="*/ 4461587 h 6519440"/>
                <a:gd name="connsiteX22" fmla="*/ 1604251 w 11111696"/>
                <a:gd name="connsiteY22" fmla="*/ 4279286 h 6519440"/>
                <a:gd name="connsiteX23" fmla="*/ 1154575 w 11111696"/>
                <a:gd name="connsiteY23" fmla="*/ 3733250 h 6519440"/>
                <a:gd name="connsiteX24" fmla="*/ 1132004 w 11111696"/>
                <a:gd name="connsiteY24" fmla="*/ 3703735 h 6519440"/>
                <a:gd name="connsiteX25" fmla="*/ 1507024 w 11111696"/>
                <a:gd name="connsiteY25" fmla="*/ 3391218 h 6519440"/>
                <a:gd name="connsiteX26" fmla="*/ 1214474 w 11111696"/>
                <a:gd name="connsiteY26" fmla="*/ 3062208 h 6519440"/>
                <a:gd name="connsiteX27" fmla="*/ 990504 w 11111696"/>
                <a:gd name="connsiteY27" fmla="*/ 2984947 h 6519440"/>
                <a:gd name="connsiteX28" fmla="*/ 756984 w 11111696"/>
                <a:gd name="connsiteY28" fmla="*/ 2998836 h 6519440"/>
                <a:gd name="connsiteX29" fmla="*/ 728337 w 11111696"/>
                <a:gd name="connsiteY29" fmla="*/ 2998836 h 6519440"/>
                <a:gd name="connsiteX30" fmla="*/ 903693 w 11111696"/>
                <a:gd name="connsiteY30" fmla="*/ 2852996 h 6519440"/>
                <a:gd name="connsiteX31" fmla="*/ 1895933 w 11111696"/>
                <a:gd name="connsiteY31" fmla="*/ 3119502 h 6519440"/>
                <a:gd name="connsiteX32" fmla="*/ 2350818 w 11111696"/>
                <a:gd name="connsiteY32" fmla="*/ 3541400 h 6519440"/>
                <a:gd name="connsiteX33" fmla="*/ 3461120 w 11111696"/>
                <a:gd name="connsiteY33" fmla="*/ 4076150 h 6519440"/>
                <a:gd name="connsiteX34" fmla="*/ 4204215 w 11111696"/>
                <a:gd name="connsiteY34" fmla="*/ 4199420 h 6519440"/>
                <a:gd name="connsiteX35" fmla="*/ 4797128 w 11111696"/>
                <a:gd name="connsiteY35" fmla="*/ 4380854 h 6519440"/>
                <a:gd name="connsiteX36" fmla="*/ 5547167 w 11111696"/>
                <a:gd name="connsiteY36" fmla="*/ 5298437 h 6519440"/>
                <a:gd name="connsiteX37" fmla="*/ 5552376 w 11111696"/>
                <a:gd name="connsiteY37" fmla="*/ 5314931 h 6519440"/>
                <a:gd name="connsiteX38" fmla="*/ 5551508 w 11111696"/>
                <a:gd name="connsiteY38" fmla="*/ 5314931 h 6519440"/>
                <a:gd name="connsiteX39" fmla="*/ 5694745 w 11111696"/>
                <a:gd name="connsiteY39" fmla="*/ 4991997 h 6519440"/>
                <a:gd name="connsiteX40" fmla="*/ 6482112 w 11111696"/>
                <a:gd name="connsiteY40" fmla="*/ 4307065 h 6519440"/>
                <a:gd name="connsiteX41" fmla="*/ 7007313 w 11111696"/>
                <a:gd name="connsiteY41" fmla="*/ 4182927 h 6519440"/>
                <a:gd name="connsiteX42" fmla="*/ 7820724 w 11111696"/>
                <a:gd name="connsiteY42" fmla="*/ 4036217 h 6519440"/>
                <a:gd name="connsiteX43" fmla="*/ 8847688 w 11111696"/>
                <a:gd name="connsiteY43" fmla="*/ 3467611 h 6519440"/>
                <a:gd name="connsiteX44" fmla="*/ 9281738 w 11111696"/>
                <a:gd name="connsiteY44" fmla="*/ 3067416 h 6519440"/>
                <a:gd name="connsiteX45" fmla="*/ 10059557 w 11111696"/>
                <a:gd name="connsiteY45" fmla="*/ 2833897 h 6519440"/>
                <a:gd name="connsiteX46" fmla="*/ 10259220 w 11111696"/>
                <a:gd name="connsiteY46" fmla="*/ 2869489 h 6519440"/>
                <a:gd name="connsiteX47" fmla="*/ 10385095 w 11111696"/>
                <a:gd name="connsiteY47" fmla="*/ 2996232 h 6519440"/>
                <a:gd name="connsiteX48" fmla="*/ 10144631 w 11111696"/>
                <a:gd name="connsiteY48" fmla="*/ 2983211 h 6519440"/>
                <a:gd name="connsiteX49" fmla="*/ 9840796 w 11111696"/>
                <a:gd name="connsiteY49" fmla="*/ 3119502 h 6519440"/>
                <a:gd name="connsiteX50" fmla="*/ 9607276 w 11111696"/>
                <a:gd name="connsiteY50" fmla="*/ 3390350 h 6519440"/>
                <a:gd name="connsiteX51" fmla="*/ 9982297 w 11111696"/>
                <a:gd name="connsiteY51" fmla="*/ 3702867 h 6519440"/>
                <a:gd name="connsiteX52" fmla="*/ 9796523 w 11111696"/>
                <a:gd name="connsiteY52" fmla="*/ 3929441 h 6519440"/>
                <a:gd name="connsiteX53" fmla="*/ 9507445 w 11111696"/>
                <a:gd name="connsiteY53" fmla="*/ 4281022 h 6519440"/>
                <a:gd name="connsiteX54" fmla="*/ 9484874 w 11111696"/>
                <a:gd name="connsiteY54" fmla="*/ 4459851 h 6519440"/>
                <a:gd name="connsiteX55" fmla="*/ 9637660 w 11111696"/>
                <a:gd name="connsiteY55" fmla="*/ 4319218 h 6519440"/>
                <a:gd name="connsiteX56" fmla="*/ 10358184 w 11111696"/>
                <a:gd name="connsiteY56" fmla="*/ 3537927 h 6519440"/>
                <a:gd name="connsiteX57" fmla="*/ 10484926 w 11111696"/>
                <a:gd name="connsiteY57" fmla="*/ 3394691 h 6519440"/>
                <a:gd name="connsiteX58" fmla="*/ 10426764 w 11111696"/>
                <a:gd name="connsiteY58" fmla="*/ 2847787 h 6519440"/>
                <a:gd name="connsiteX59" fmla="*/ 9999659 w 11111696"/>
                <a:gd name="connsiteY59" fmla="*/ 2710627 h 6519440"/>
                <a:gd name="connsiteX60" fmla="*/ 9968406 w 11111696"/>
                <a:gd name="connsiteY60" fmla="*/ 2710627 h 6519440"/>
                <a:gd name="connsiteX61" fmla="*/ 9992713 w 11111696"/>
                <a:gd name="connsiteY61" fmla="*/ 2087330 h 6519440"/>
                <a:gd name="connsiteX62" fmla="*/ 9981428 w 11111696"/>
                <a:gd name="connsiteY62" fmla="*/ 1938885 h 6519440"/>
                <a:gd name="connsiteX63" fmla="*/ 9976219 w 11111696"/>
                <a:gd name="connsiteY63" fmla="*/ 1430177 h 6519440"/>
                <a:gd name="connsiteX64" fmla="*/ 9991846 w 11111696"/>
                <a:gd name="connsiteY64" fmla="*/ 1376355 h 6519440"/>
                <a:gd name="connsiteX65" fmla="*/ 9985768 w 11111696"/>
                <a:gd name="connsiteY65" fmla="*/ 1223569 h 6519440"/>
                <a:gd name="connsiteX66" fmla="*/ 9790445 w 11111696"/>
                <a:gd name="connsiteY66" fmla="*/ 665380 h 6519440"/>
                <a:gd name="connsiteX67" fmla="*/ 9744437 w 11111696"/>
                <a:gd name="connsiteY67" fmla="*/ 376302 h 6519440"/>
                <a:gd name="connsiteX68" fmla="*/ 9945836 w 11111696"/>
                <a:gd name="connsiteY68" fmla="*/ 38611 h 6519440"/>
                <a:gd name="connsiteX69" fmla="*/ 10257484 w 11111696"/>
                <a:gd name="connsiteY69" fmla="*/ 65522 h 6519440"/>
                <a:gd name="connsiteX70" fmla="*/ 10344294 w 11111696"/>
                <a:gd name="connsiteY70" fmla="*/ 161013 h 6519440"/>
                <a:gd name="connsiteX71" fmla="*/ 10609065 w 11111696"/>
                <a:gd name="connsiteY71" fmla="*/ 582042 h 6519440"/>
                <a:gd name="connsiteX72" fmla="*/ 10838244 w 11111696"/>
                <a:gd name="connsiteY72" fmla="*/ 1442331 h 6519440"/>
                <a:gd name="connsiteX73" fmla="*/ 10900747 w 11111696"/>
                <a:gd name="connsiteY73" fmla="*/ 1692344 h 6519440"/>
                <a:gd name="connsiteX74" fmla="*/ 10964119 w 11111696"/>
                <a:gd name="connsiteY74" fmla="*/ 1839053 h 6519440"/>
                <a:gd name="connsiteX75" fmla="*/ 11112564 w 11111696"/>
                <a:gd name="connsiteY75" fmla="*/ 2279181 h 6519440"/>
                <a:gd name="connsiteX76" fmla="*/ 11112564 w 11111696"/>
                <a:gd name="connsiteY76" fmla="*/ 2617740 h 6519440"/>
                <a:gd name="connsiteX77" fmla="*/ 11105619 w 11111696"/>
                <a:gd name="connsiteY77" fmla="*/ 2655936 h 6519440"/>
                <a:gd name="connsiteX78" fmla="*/ 11066554 w 11111696"/>
                <a:gd name="connsiteY78" fmla="*/ 3104745 h 6519440"/>
                <a:gd name="connsiteX79" fmla="*/ 10958042 w 11111696"/>
                <a:gd name="connsiteY79" fmla="*/ 4199420 h 6519440"/>
                <a:gd name="connsiteX80" fmla="*/ 10656811 w 11111696"/>
                <a:gd name="connsiteY80" fmla="*/ 4801883 h 6519440"/>
                <a:gd name="connsiteX81" fmla="*/ 9862498 w 11111696"/>
                <a:gd name="connsiteY81" fmla="*/ 5303645 h 6519440"/>
                <a:gd name="connsiteX82" fmla="*/ 8548193 w 11111696"/>
                <a:gd name="connsiteY82" fmla="*/ 5717730 h 6519440"/>
                <a:gd name="connsiteX83" fmla="*/ 8345058 w 11111696"/>
                <a:gd name="connsiteY83" fmla="*/ 5775024 h 6519440"/>
                <a:gd name="connsiteX84" fmla="*/ 8019520 w 11111696"/>
                <a:gd name="connsiteY84" fmla="*/ 6054553 h 6519440"/>
                <a:gd name="connsiteX85" fmla="*/ 7743464 w 11111696"/>
                <a:gd name="connsiteY85" fmla="*/ 6524196 h 6519440"/>
                <a:gd name="connsiteX86" fmla="*/ 7344137 w 11111696"/>
                <a:gd name="connsiteY86" fmla="*/ 6524196 h 6519440"/>
                <a:gd name="connsiteX87" fmla="*/ 7297259 w 11111696"/>
                <a:gd name="connsiteY87" fmla="*/ 6518987 h 6519440"/>
                <a:gd name="connsiteX88" fmla="*/ 6164387 w 11111696"/>
                <a:gd name="connsiteY88" fmla="*/ 6506834 h 6519440"/>
                <a:gd name="connsiteX89" fmla="*/ 5717315 w 11111696"/>
                <a:gd name="connsiteY89" fmla="*/ 6499021 h 6519440"/>
                <a:gd name="connsiteX90" fmla="*/ 5679987 w 11111696"/>
                <a:gd name="connsiteY90" fmla="*/ 6476450 h 6519440"/>
                <a:gd name="connsiteX91" fmla="*/ 5581891 w 11111696"/>
                <a:gd name="connsiteY91" fmla="*/ 5966875 h 6519440"/>
                <a:gd name="connsiteX92" fmla="*/ 5560189 w 11111696"/>
                <a:gd name="connsiteY92" fmla="*/ 5794123 h 6519440"/>
                <a:gd name="connsiteX93" fmla="*/ 5548035 w 11111696"/>
                <a:gd name="connsiteY93" fmla="*/ 5808012 h 6519440"/>
                <a:gd name="connsiteX94" fmla="*/ 5436918 w 11111696"/>
                <a:gd name="connsiteY94" fmla="*/ 6456484 h 6519440"/>
                <a:gd name="connsiteX95" fmla="*/ 5381360 w 11111696"/>
                <a:gd name="connsiteY95" fmla="*/ 6502493 h 6519440"/>
                <a:gd name="connsiteX96" fmla="*/ 3831799 w 11111696"/>
                <a:gd name="connsiteY96" fmla="*/ 6519855 h 6519440"/>
                <a:gd name="connsiteX97" fmla="*/ 3767559 w 11111696"/>
                <a:gd name="connsiteY97" fmla="*/ 6525064 h 6519440"/>
                <a:gd name="connsiteX98" fmla="*/ 3368233 w 11111696"/>
                <a:gd name="connsiteY98" fmla="*/ 6525064 h 6519440"/>
                <a:gd name="connsiteX99" fmla="*/ 3175515 w 11111696"/>
                <a:gd name="connsiteY99" fmla="*/ 6176955 h 6519440"/>
                <a:gd name="connsiteX100" fmla="*/ 2786605 w 11111696"/>
                <a:gd name="connsiteY100" fmla="*/ 5785442 h 6519440"/>
                <a:gd name="connsiteX101" fmla="*/ 2702399 w 11111696"/>
                <a:gd name="connsiteY101" fmla="*/ 5753322 h 6519440"/>
                <a:gd name="connsiteX102" fmla="*/ 1843847 w 11111696"/>
                <a:gd name="connsiteY102" fmla="*/ 5517198 h 6519440"/>
                <a:gd name="connsiteX103" fmla="*/ 897617 w 11111696"/>
                <a:gd name="connsiteY103" fmla="*/ 5129157 h 6519440"/>
                <a:gd name="connsiteX104" fmla="*/ 436655 w 11111696"/>
                <a:gd name="connsiteY104" fmla="*/ 4785389 h 6519440"/>
                <a:gd name="connsiteX105" fmla="*/ 144105 w 11111696"/>
                <a:gd name="connsiteY105" fmla="*/ 4083963 h 6519440"/>
                <a:gd name="connsiteX106" fmla="*/ 90283 w 11111696"/>
                <a:gd name="connsiteY106" fmla="*/ 3484973 h 6519440"/>
                <a:gd name="connsiteX107" fmla="*/ 26043 w 11111696"/>
                <a:gd name="connsiteY107" fmla="*/ 2899873 h 6519440"/>
                <a:gd name="connsiteX108" fmla="*/ 0 w 11111696"/>
                <a:gd name="connsiteY108" fmla="*/ 2620344 h 6519440"/>
                <a:gd name="connsiteX109" fmla="*/ 868 w 11111696"/>
                <a:gd name="connsiteY109" fmla="*/ 2278312 h 65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1111696" h="6519440">
                  <a:moveTo>
                    <a:pt x="868" y="2278312"/>
                  </a:moveTo>
                  <a:cubicBezTo>
                    <a:pt x="23439" y="2074309"/>
                    <a:pt x="126743" y="1899820"/>
                    <a:pt x="203136" y="1715783"/>
                  </a:cubicBezTo>
                  <a:cubicBezTo>
                    <a:pt x="250013" y="1602930"/>
                    <a:pt x="275188" y="1488340"/>
                    <a:pt x="279529" y="1364202"/>
                  </a:cubicBezTo>
                  <a:cubicBezTo>
                    <a:pt x="289078" y="1029983"/>
                    <a:pt x="393250" y="725279"/>
                    <a:pt x="589441" y="451827"/>
                  </a:cubicBezTo>
                  <a:cubicBezTo>
                    <a:pt x="648472" y="370226"/>
                    <a:pt x="695349" y="279943"/>
                    <a:pt x="748303" y="194001"/>
                  </a:cubicBezTo>
                  <a:cubicBezTo>
                    <a:pt x="763929" y="167958"/>
                    <a:pt x="781291" y="142783"/>
                    <a:pt x="800389" y="119344"/>
                  </a:cubicBezTo>
                  <a:cubicBezTo>
                    <a:pt x="934945" y="-38650"/>
                    <a:pt x="1133740" y="-38650"/>
                    <a:pt x="1267428" y="120213"/>
                  </a:cubicBezTo>
                  <a:cubicBezTo>
                    <a:pt x="1355106" y="224385"/>
                    <a:pt x="1393303" y="345051"/>
                    <a:pt x="1363787" y="479606"/>
                  </a:cubicBezTo>
                  <a:cubicBezTo>
                    <a:pt x="1333404" y="617635"/>
                    <a:pt x="1302152" y="755663"/>
                    <a:pt x="1258747" y="889350"/>
                  </a:cubicBezTo>
                  <a:cubicBezTo>
                    <a:pt x="1216210" y="1020434"/>
                    <a:pt x="1158047" y="1147176"/>
                    <a:pt x="1108565" y="1276524"/>
                  </a:cubicBezTo>
                  <a:cubicBezTo>
                    <a:pt x="1101621" y="1293886"/>
                    <a:pt x="1104225" y="1316456"/>
                    <a:pt x="1107697" y="1336422"/>
                  </a:cubicBezTo>
                  <a:cubicBezTo>
                    <a:pt x="1122455" y="1413683"/>
                    <a:pt x="1147630" y="1490076"/>
                    <a:pt x="1154575" y="1568205"/>
                  </a:cubicBezTo>
                  <a:cubicBezTo>
                    <a:pt x="1167596" y="1730540"/>
                    <a:pt x="1141553" y="1891139"/>
                    <a:pt x="1118114" y="2051738"/>
                  </a:cubicBezTo>
                  <a:cubicBezTo>
                    <a:pt x="1116378" y="2063891"/>
                    <a:pt x="1115510" y="2077781"/>
                    <a:pt x="1119851" y="2089066"/>
                  </a:cubicBezTo>
                  <a:cubicBezTo>
                    <a:pt x="1155443" y="2181953"/>
                    <a:pt x="1169332" y="2279181"/>
                    <a:pt x="1164992" y="2378144"/>
                  </a:cubicBezTo>
                  <a:cubicBezTo>
                    <a:pt x="1160651" y="2487525"/>
                    <a:pt x="1152838" y="2596906"/>
                    <a:pt x="1146762" y="2705418"/>
                  </a:cubicBezTo>
                  <a:cubicBezTo>
                    <a:pt x="1079918" y="2711495"/>
                    <a:pt x="1014810" y="2711495"/>
                    <a:pt x="952307" y="2724516"/>
                  </a:cubicBezTo>
                  <a:cubicBezTo>
                    <a:pt x="826432" y="2749691"/>
                    <a:pt x="717052" y="2810458"/>
                    <a:pt x="628505" y="2905082"/>
                  </a:cubicBezTo>
                  <a:cubicBezTo>
                    <a:pt x="496554" y="3045714"/>
                    <a:pt x="489609" y="3222806"/>
                    <a:pt x="613748" y="3375592"/>
                  </a:cubicBezTo>
                  <a:cubicBezTo>
                    <a:pt x="681460" y="3458062"/>
                    <a:pt x="753512" y="3537927"/>
                    <a:pt x="825564" y="3616925"/>
                  </a:cubicBezTo>
                  <a:cubicBezTo>
                    <a:pt x="1041722" y="3852180"/>
                    <a:pt x="1258747" y="4087435"/>
                    <a:pt x="1476640" y="4320955"/>
                  </a:cubicBezTo>
                  <a:cubicBezTo>
                    <a:pt x="1523518" y="4371304"/>
                    <a:pt x="1578208" y="4414710"/>
                    <a:pt x="1629426" y="4461587"/>
                  </a:cubicBezTo>
                  <a:cubicBezTo>
                    <a:pt x="1663282" y="4403424"/>
                    <a:pt x="1653733" y="4339185"/>
                    <a:pt x="1604251" y="4279286"/>
                  </a:cubicBezTo>
                  <a:cubicBezTo>
                    <a:pt x="1454070" y="4096985"/>
                    <a:pt x="1304756" y="3915551"/>
                    <a:pt x="1154575" y="3733250"/>
                  </a:cubicBezTo>
                  <a:cubicBezTo>
                    <a:pt x="1148498" y="3725437"/>
                    <a:pt x="1142421" y="3717624"/>
                    <a:pt x="1132004" y="3703735"/>
                  </a:cubicBezTo>
                  <a:cubicBezTo>
                    <a:pt x="1256143" y="3600430"/>
                    <a:pt x="1379413" y="3497126"/>
                    <a:pt x="1507024" y="3391218"/>
                  </a:cubicBezTo>
                  <a:cubicBezTo>
                    <a:pt x="1408060" y="3279233"/>
                    <a:pt x="1314305" y="3168116"/>
                    <a:pt x="1214474" y="3062208"/>
                  </a:cubicBezTo>
                  <a:cubicBezTo>
                    <a:pt x="1155443" y="3000573"/>
                    <a:pt x="1072105" y="2985815"/>
                    <a:pt x="990504" y="2984947"/>
                  </a:cubicBezTo>
                  <a:cubicBezTo>
                    <a:pt x="913243" y="2984079"/>
                    <a:pt x="835113" y="2994496"/>
                    <a:pt x="756984" y="2998836"/>
                  </a:cubicBezTo>
                  <a:cubicBezTo>
                    <a:pt x="748303" y="2999705"/>
                    <a:pt x="739622" y="2998836"/>
                    <a:pt x="728337" y="2998836"/>
                  </a:cubicBezTo>
                  <a:cubicBezTo>
                    <a:pt x="758721" y="2912894"/>
                    <a:pt x="821224" y="2869489"/>
                    <a:pt x="903693" y="2852996"/>
                  </a:cubicBezTo>
                  <a:cubicBezTo>
                    <a:pt x="1278713" y="2777471"/>
                    <a:pt x="1612064" y="2856468"/>
                    <a:pt x="1895933" y="3119502"/>
                  </a:cubicBezTo>
                  <a:cubicBezTo>
                    <a:pt x="2047851" y="3260135"/>
                    <a:pt x="2195428" y="3405108"/>
                    <a:pt x="2350818" y="3541400"/>
                  </a:cubicBezTo>
                  <a:cubicBezTo>
                    <a:pt x="2670280" y="3822664"/>
                    <a:pt x="3042695" y="3999757"/>
                    <a:pt x="3461120" y="4076150"/>
                  </a:cubicBezTo>
                  <a:cubicBezTo>
                    <a:pt x="3708529" y="4121291"/>
                    <a:pt x="3957674" y="4154279"/>
                    <a:pt x="4204215" y="4199420"/>
                  </a:cubicBezTo>
                  <a:cubicBezTo>
                    <a:pt x="4408219" y="4236749"/>
                    <a:pt x="4611354" y="4279286"/>
                    <a:pt x="4797128" y="4380854"/>
                  </a:cubicBezTo>
                  <a:cubicBezTo>
                    <a:pt x="5173015" y="4585726"/>
                    <a:pt x="5422161" y="4890429"/>
                    <a:pt x="5547167" y="5298437"/>
                  </a:cubicBezTo>
                  <a:cubicBezTo>
                    <a:pt x="5548903" y="5303645"/>
                    <a:pt x="5550640" y="5308854"/>
                    <a:pt x="5552376" y="5314931"/>
                  </a:cubicBezTo>
                  <a:cubicBezTo>
                    <a:pt x="5552376" y="5315799"/>
                    <a:pt x="5554980" y="5314931"/>
                    <a:pt x="5551508" y="5314931"/>
                  </a:cubicBezTo>
                  <a:cubicBezTo>
                    <a:pt x="5599254" y="5206418"/>
                    <a:pt x="5640054" y="5095301"/>
                    <a:pt x="5694745" y="4991997"/>
                  </a:cubicBezTo>
                  <a:cubicBezTo>
                    <a:pt x="5868365" y="4662987"/>
                    <a:pt x="6139212" y="4437280"/>
                    <a:pt x="6482112" y="4307065"/>
                  </a:cubicBezTo>
                  <a:cubicBezTo>
                    <a:pt x="6648788" y="4243694"/>
                    <a:pt x="6831089" y="4216783"/>
                    <a:pt x="7007313" y="4182927"/>
                  </a:cubicBezTo>
                  <a:cubicBezTo>
                    <a:pt x="7278161" y="4130841"/>
                    <a:pt x="7552481" y="4097853"/>
                    <a:pt x="7820724" y="4036217"/>
                  </a:cubicBezTo>
                  <a:cubicBezTo>
                    <a:pt x="8215710" y="3945935"/>
                    <a:pt x="8552533" y="3741931"/>
                    <a:pt x="8847688" y="3467611"/>
                  </a:cubicBezTo>
                  <a:cubicBezTo>
                    <a:pt x="8991792" y="3333924"/>
                    <a:pt x="9131557" y="3195027"/>
                    <a:pt x="9281738" y="3067416"/>
                  </a:cubicBezTo>
                  <a:cubicBezTo>
                    <a:pt x="9504841" y="2876434"/>
                    <a:pt x="9767007" y="2800909"/>
                    <a:pt x="10059557" y="2833897"/>
                  </a:cubicBezTo>
                  <a:cubicBezTo>
                    <a:pt x="10126401" y="2841710"/>
                    <a:pt x="10194113" y="2852127"/>
                    <a:pt x="10259220" y="2869489"/>
                  </a:cubicBezTo>
                  <a:cubicBezTo>
                    <a:pt x="10322592" y="2886851"/>
                    <a:pt x="10360789" y="2935465"/>
                    <a:pt x="10385095" y="2996232"/>
                  </a:cubicBezTo>
                  <a:cubicBezTo>
                    <a:pt x="10302625" y="2991892"/>
                    <a:pt x="10223628" y="2984079"/>
                    <a:pt x="10144631" y="2983211"/>
                  </a:cubicBezTo>
                  <a:cubicBezTo>
                    <a:pt x="10023097" y="2982343"/>
                    <a:pt x="9919793" y="3019671"/>
                    <a:pt x="9840796" y="3119502"/>
                  </a:cubicBezTo>
                  <a:cubicBezTo>
                    <a:pt x="9768743" y="3211521"/>
                    <a:pt x="9688010" y="3297463"/>
                    <a:pt x="9607276" y="3390350"/>
                  </a:cubicBezTo>
                  <a:cubicBezTo>
                    <a:pt x="9731415" y="3493654"/>
                    <a:pt x="9854685" y="3596958"/>
                    <a:pt x="9982297" y="3702867"/>
                  </a:cubicBezTo>
                  <a:cubicBezTo>
                    <a:pt x="9918925" y="3780128"/>
                    <a:pt x="9858158" y="3854784"/>
                    <a:pt x="9796523" y="3929441"/>
                  </a:cubicBezTo>
                  <a:cubicBezTo>
                    <a:pt x="9700164" y="4046635"/>
                    <a:pt x="9603804" y="4163828"/>
                    <a:pt x="9507445" y="4281022"/>
                  </a:cubicBezTo>
                  <a:cubicBezTo>
                    <a:pt x="9460567" y="4338317"/>
                    <a:pt x="9451886" y="4403424"/>
                    <a:pt x="9484874" y="4459851"/>
                  </a:cubicBezTo>
                  <a:cubicBezTo>
                    <a:pt x="9536092" y="4412974"/>
                    <a:pt x="9590782" y="4369569"/>
                    <a:pt x="9637660" y="4319218"/>
                  </a:cubicBezTo>
                  <a:cubicBezTo>
                    <a:pt x="9878992" y="4059656"/>
                    <a:pt x="10118588" y="3798358"/>
                    <a:pt x="10358184" y="3537927"/>
                  </a:cubicBezTo>
                  <a:cubicBezTo>
                    <a:pt x="10401589" y="3491050"/>
                    <a:pt x="10443258" y="3443304"/>
                    <a:pt x="10484926" y="3394691"/>
                  </a:cubicBezTo>
                  <a:cubicBezTo>
                    <a:pt x="10642922" y="3207181"/>
                    <a:pt x="10621219" y="2998836"/>
                    <a:pt x="10426764" y="2847787"/>
                  </a:cubicBezTo>
                  <a:cubicBezTo>
                    <a:pt x="10300889" y="2750559"/>
                    <a:pt x="10160257" y="2701078"/>
                    <a:pt x="9999659" y="2710627"/>
                  </a:cubicBezTo>
                  <a:cubicBezTo>
                    <a:pt x="9990978" y="2711495"/>
                    <a:pt x="9982297" y="2710627"/>
                    <a:pt x="9968406" y="2710627"/>
                  </a:cubicBezTo>
                  <a:cubicBezTo>
                    <a:pt x="9964935" y="2501415"/>
                    <a:pt x="9918925" y="2293938"/>
                    <a:pt x="9992713" y="2087330"/>
                  </a:cubicBezTo>
                  <a:cubicBezTo>
                    <a:pt x="10008340" y="2044793"/>
                    <a:pt x="9987505" y="1989235"/>
                    <a:pt x="9981428" y="1938885"/>
                  </a:cubicBezTo>
                  <a:cubicBezTo>
                    <a:pt x="9959725" y="1769605"/>
                    <a:pt x="9942363" y="1599457"/>
                    <a:pt x="9976219" y="1430177"/>
                  </a:cubicBezTo>
                  <a:cubicBezTo>
                    <a:pt x="9979692" y="1411947"/>
                    <a:pt x="9983165" y="1391981"/>
                    <a:pt x="9991846" y="1376355"/>
                  </a:cubicBezTo>
                  <a:cubicBezTo>
                    <a:pt x="10024833" y="1323401"/>
                    <a:pt x="10008340" y="1275655"/>
                    <a:pt x="9985768" y="1223569"/>
                  </a:cubicBezTo>
                  <a:cubicBezTo>
                    <a:pt x="9906771" y="1042136"/>
                    <a:pt x="9830379" y="859835"/>
                    <a:pt x="9790445" y="665380"/>
                  </a:cubicBezTo>
                  <a:cubicBezTo>
                    <a:pt x="9771348" y="569889"/>
                    <a:pt x="9744437" y="472662"/>
                    <a:pt x="9744437" y="376302"/>
                  </a:cubicBezTo>
                  <a:cubicBezTo>
                    <a:pt x="9745305" y="230461"/>
                    <a:pt x="9817357" y="114136"/>
                    <a:pt x="9945836" y="38611"/>
                  </a:cubicBezTo>
                  <a:cubicBezTo>
                    <a:pt x="10047404" y="-21288"/>
                    <a:pt x="10167202" y="-10871"/>
                    <a:pt x="10257484" y="65522"/>
                  </a:cubicBezTo>
                  <a:cubicBezTo>
                    <a:pt x="10290473" y="93301"/>
                    <a:pt x="10320856" y="125421"/>
                    <a:pt x="10344294" y="161013"/>
                  </a:cubicBezTo>
                  <a:cubicBezTo>
                    <a:pt x="10434577" y="299909"/>
                    <a:pt x="10527464" y="437938"/>
                    <a:pt x="10609065" y="582042"/>
                  </a:cubicBezTo>
                  <a:cubicBezTo>
                    <a:pt x="10760983" y="847681"/>
                    <a:pt x="10839112" y="1133287"/>
                    <a:pt x="10838244" y="1442331"/>
                  </a:cubicBezTo>
                  <a:cubicBezTo>
                    <a:pt x="10838244" y="1525669"/>
                    <a:pt x="10874704" y="1609874"/>
                    <a:pt x="10900747" y="1692344"/>
                  </a:cubicBezTo>
                  <a:cubicBezTo>
                    <a:pt x="10916373" y="1742694"/>
                    <a:pt x="10941549" y="1790439"/>
                    <a:pt x="10964119" y="1839053"/>
                  </a:cubicBezTo>
                  <a:cubicBezTo>
                    <a:pt x="11030094" y="1980554"/>
                    <a:pt x="11093466" y="2122054"/>
                    <a:pt x="11112564" y="2279181"/>
                  </a:cubicBezTo>
                  <a:cubicBezTo>
                    <a:pt x="11112564" y="2392034"/>
                    <a:pt x="11112564" y="2504887"/>
                    <a:pt x="11112564" y="2617740"/>
                  </a:cubicBezTo>
                  <a:cubicBezTo>
                    <a:pt x="11109959" y="2630762"/>
                    <a:pt x="11107356" y="2642915"/>
                    <a:pt x="11105619" y="2655936"/>
                  </a:cubicBezTo>
                  <a:cubicBezTo>
                    <a:pt x="11092597" y="2805250"/>
                    <a:pt x="11081313" y="2955431"/>
                    <a:pt x="11066554" y="3104745"/>
                  </a:cubicBezTo>
                  <a:cubicBezTo>
                    <a:pt x="11030962" y="3469347"/>
                    <a:pt x="10990162" y="3833950"/>
                    <a:pt x="10958042" y="4199420"/>
                  </a:cubicBezTo>
                  <a:cubicBezTo>
                    <a:pt x="10936339" y="4441621"/>
                    <a:pt x="10827826" y="4642152"/>
                    <a:pt x="10656811" y="4801883"/>
                  </a:cubicBezTo>
                  <a:cubicBezTo>
                    <a:pt x="10425896" y="5018040"/>
                    <a:pt x="10156785" y="5182111"/>
                    <a:pt x="9862498" y="5303645"/>
                  </a:cubicBezTo>
                  <a:cubicBezTo>
                    <a:pt x="9436261" y="5480738"/>
                    <a:pt x="8994397" y="5604008"/>
                    <a:pt x="8548193" y="5717730"/>
                  </a:cubicBezTo>
                  <a:cubicBezTo>
                    <a:pt x="8479613" y="5735092"/>
                    <a:pt x="8406692" y="5743773"/>
                    <a:pt x="8345058" y="5775024"/>
                  </a:cubicBezTo>
                  <a:cubicBezTo>
                    <a:pt x="8215710" y="5841000"/>
                    <a:pt x="8099385" y="5932151"/>
                    <a:pt x="8019520" y="6054553"/>
                  </a:cubicBezTo>
                  <a:cubicBezTo>
                    <a:pt x="7921424" y="6206471"/>
                    <a:pt x="7834614" y="6367069"/>
                    <a:pt x="7743464" y="6524196"/>
                  </a:cubicBezTo>
                  <a:cubicBezTo>
                    <a:pt x="7610644" y="6524196"/>
                    <a:pt x="7476956" y="6524196"/>
                    <a:pt x="7344137" y="6524196"/>
                  </a:cubicBezTo>
                  <a:cubicBezTo>
                    <a:pt x="7328511" y="6522460"/>
                    <a:pt x="7312885" y="6518987"/>
                    <a:pt x="7297259" y="6518987"/>
                  </a:cubicBezTo>
                  <a:cubicBezTo>
                    <a:pt x="6919635" y="6514647"/>
                    <a:pt x="6542011" y="6511174"/>
                    <a:pt x="6164387" y="6506834"/>
                  </a:cubicBezTo>
                  <a:cubicBezTo>
                    <a:pt x="6015074" y="6505098"/>
                    <a:pt x="5866629" y="6503361"/>
                    <a:pt x="5717315" y="6499021"/>
                  </a:cubicBezTo>
                  <a:cubicBezTo>
                    <a:pt x="5704294" y="6499021"/>
                    <a:pt x="5682591" y="6485999"/>
                    <a:pt x="5679987" y="6476450"/>
                  </a:cubicBezTo>
                  <a:cubicBezTo>
                    <a:pt x="5645263" y="6307170"/>
                    <a:pt x="5613143" y="6137023"/>
                    <a:pt x="5581891" y="5966875"/>
                  </a:cubicBezTo>
                  <a:cubicBezTo>
                    <a:pt x="5571474" y="5909580"/>
                    <a:pt x="5567134" y="5851417"/>
                    <a:pt x="5560189" y="5794123"/>
                  </a:cubicBezTo>
                  <a:cubicBezTo>
                    <a:pt x="5550640" y="5798463"/>
                    <a:pt x="5548903" y="5802804"/>
                    <a:pt x="5548035" y="5808012"/>
                  </a:cubicBezTo>
                  <a:cubicBezTo>
                    <a:pt x="5510707" y="6024169"/>
                    <a:pt x="5472510" y="6239458"/>
                    <a:pt x="5436918" y="6456484"/>
                  </a:cubicBezTo>
                  <a:cubicBezTo>
                    <a:pt x="5430842" y="6493812"/>
                    <a:pt x="5416084" y="6501625"/>
                    <a:pt x="5381360" y="6502493"/>
                  </a:cubicBezTo>
                  <a:cubicBezTo>
                    <a:pt x="4864840" y="6507702"/>
                    <a:pt x="4348319" y="6513779"/>
                    <a:pt x="3831799" y="6519855"/>
                  </a:cubicBezTo>
                  <a:cubicBezTo>
                    <a:pt x="3810096" y="6519855"/>
                    <a:pt x="3789262" y="6523328"/>
                    <a:pt x="3767559" y="6525064"/>
                  </a:cubicBezTo>
                  <a:cubicBezTo>
                    <a:pt x="3634740" y="6525064"/>
                    <a:pt x="3501053" y="6525064"/>
                    <a:pt x="3368233" y="6525064"/>
                  </a:cubicBezTo>
                  <a:cubicBezTo>
                    <a:pt x="3303993" y="6408738"/>
                    <a:pt x="3239754" y="6293281"/>
                    <a:pt x="3175515" y="6176955"/>
                  </a:cubicBezTo>
                  <a:cubicBezTo>
                    <a:pt x="3082628" y="6010280"/>
                    <a:pt x="2950676" y="5880933"/>
                    <a:pt x="2786605" y="5785442"/>
                  </a:cubicBezTo>
                  <a:cubicBezTo>
                    <a:pt x="2760562" y="5770684"/>
                    <a:pt x="2731915" y="5761135"/>
                    <a:pt x="2702399" y="5753322"/>
                  </a:cubicBezTo>
                  <a:cubicBezTo>
                    <a:pt x="2415926" y="5674325"/>
                    <a:pt x="2128584" y="5601404"/>
                    <a:pt x="1843847" y="5517198"/>
                  </a:cubicBezTo>
                  <a:cubicBezTo>
                    <a:pt x="1515705" y="5419971"/>
                    <a:pt x="1195376" y="5301909"/>
                    <a:pt x="897617" y="5129157"/>
                  </a:cubicBezTo>
                  <a:cubicBezTo>
                    <a:pt x="730941" y="5031930"/>
                    <a:pt x="572079" y="4920813"/>
                    <a:pt x="436655" y="4785389"/>
                  </a:cubicBezTo>
                  <a:cubicBezTo>
                    <a:pt x="246541" y="4594407"/>
                    <a:pt x="150182" y="4360019"/>
                    <a:pt x="144105" y="4083963"/>
                  </a:cubicBezTo>
                  <a:cubicBezTo>
                    <a:pt x="139764" y="3883432"/>
                    <a:pt x="110249" y="3683768"/>
                    <a:pt x="90283" y="3484973"/>
                  </a:cubicBezTo>
                  <a:cubicBezTo>
                    <a:pt x="70316" y="3289650"/>
                    <a:pt x="46877" y="3095196"/>
                    <a:pt x="26043" y="2899873"/>
                  </a:cubicBezTo>
                  <a:cubicBezTo>
                    <a:pt x="16494" y="2806986"/>
                    <a:pt x="8681" y="2713231"/>
                    <a:pt x="0" y="2620344"/>
                  </a:cubicBezTo>
                  <a:cubicBezTo>
                    <a:pt x="868" y="2504019"/>
                    <a:pt x="868" y="2391166"/>
                    <a:pt x="868" y="2278312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47">
              <a:extLst>
                <a:ext uri="{FF2B5EF4-FFF2-40B4-BE49-F238E27FC236}">
                  <a16:creationId xmlns:a16="http://schemas.microsoft.com/office/drawing/2014/main" id="{69891AEE-D402-45A8-AE05-FF3F4B307CB4}"/>
                </a:ext>
              </a:extLst>
            </p:cNvPr>
            <p:cNvSpPr/>
            <p:nvPr/>
          </p:nvSpPr>
          <p:spPr>
            <a:xfrm>
              <a:off x="1795460" y="0"/>
              <a:ext cx="1067765" cy="2031357"/>
            </a:xfrm>
            <a:custGeom>
              <a:avLst/>
              <a:gdLst>
                <a:gd name="connsiteX0" fmla="*/ 949669 w 1067764"/>
                <a:gd name="connsiteY0" fmla="*/ 0 h 2031356"/>
                <a:gd name="connsiteX1" fmla="*/ 1071203 w 1067764"/>
                <a:gd name="connsiteY1" fmla="*/ 190114 h 2031356"/>
                <a:gd name="connsiteX2" fmla="*/ 921890 w 1067764"/>
                <a:gd name="connsiteY2" fmla="*/ 677119 h 2031356"/>
                <a:gd name="connsiteX3" fmla="*/ 548606 w 1067764"/>
                <a:gd name="connsiteY3" fmla="*/ 1086863 h 2031356"/>
                <a:gd name="connsiteX4" fmla="*/ 517355 w 1067764"/>
                <a:gd name="connsiteY4" fmla="*/ 1132004 h 2031356"/>
                <a:gd name="connsiteX5" fmla="*/ 206574 w 1067764"/>
                <a:gd name="connsiteY5" fmla="*/ 1809991 h 2031356"/>
                <a:gd name="connsiteX6" fmla="*/ 74623 w 1067764"/>
                <a:gd name="connsiteY6" fmla="*/ 2032225 h 2031356"/>
                <a:gd name="connsiteX7" fmla="*/ 4307 w 1067764"/>
                <a:gd name="connsiteY7" fmla="*/ 1696270 h 2031356"/>
                <a:gd name="connsiteX8" fmla="*/ 19065 w 1067764"/>
                <a:gd name="connsiteY8" fmla="*/ 1579944 h 2031356"/>
                <a:gd name="connsiteX9" fmla="*/ 273418 w 1067764"/>
                <a:gd name="connsiteY9" fmla="*/ 918451 h 2031356"/>
                <a:gd name="connsiteX10" fmla="*/ 181400 w 1067764"/>
                <a:gd name="connsiteY10" fmla="*/ 517388 h 2031356"/>
                <a:gd name="connsiteX11" fmla="*/ 165774 w 1067764"/>
                <a:gd name="connsiteY11" fmla="*/ 498290 h 2031356"/>
                <a:gd name="connsiteX12" fmla="*/ 871540 w 1067764"/>
                <a:gd name="connsiteY12" fmla="*/ 0 h 2031356"/>
                <a:gd name="connsiteX13" fmla="*/ 94966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949669" y="0"/>
                  </a:moveTo>
                  <a:cubicBezTo>
                    <a:pt x="1041688" y="30384"/>
                    <a:pt x="1065995" y="105040"/>
                    <a:pt x="1071203" y="190114"/>
                  </a:cubicBezTo>
                  <a:cubicBezTo>
                    <a:pt x="1081621" y="370679"/>
                    <a:pt x="1025194" y="531278"/>
                    <a:pt x="921890" y="677119"/>
                  </a:cubicBezTo>
                  <a:cubicBezTo>
                    <a:pt x="814245" y="829037"/>
                    <a:pt x="680558" y="957516"/>
                    <a:pt x="548606" y="1086863"/>
                  </a:cubicBezTo>
                  <a:cubicBezTo>
                    <a:pt x="535585" y="1099884"/>
                    <a:pt x="520827" y="1114642"/>
                    <a:pt x="517355" y="1132004"/>
                  </a:cubicBezTo>
                  <a:cubicBezTo>
                    <a:pt x="455720" y="1377677"/>
                    <a:pt x="334185" y="1594702"/>
                    <a:pt x="206574" y="1809991"/>
                  </a:cubicBezTo>
                  <a:cubicBezTo>
                    <a:pt x="164906" y="1880307"/>
                    <a:pt x="123237" y="1950624"/>
                    <a:pt x="74623" y="2032225"/>
                  </a:cubicBezTo>
                  <a:cubicBezTo>
                    <a:pt x="49448" y="1912427"/>
                    <a:pt x="28614" y="1803915"/>
                    <a:pt x="4307" y="1696270"/>
                  </a:cubicBezTo>
                  <a:cubicBezTo>
                    <a:pt x="-5242" y="1654601"/>
                    <a:pt x="1703" y="1619009"/>
                    <a:pt x="19065" y="1579944"/>
                  </a:cubicBezTo>
                  <a:cubicBezTo>
                    <a:pt x="116292" y="1364655"/>
                    <a:pt x="203970" y="1145026"/>
                    <a:pt x="273418" y="918451"/>
                  </a:cubicBezTo>
                  <a:cubicBezTo>
                    <a:pt x="320296" y="763929"/>
                    <a:pt x="297725" y="631110"/>
                    <a:pt x="181400" y="517388"/>
                  </a:cubicBezTo>
                  <a:cubicBezTo>
                    <a:pt x="177059" y="513048"/>
                    <a:pt x="174455" y="508707"/>
                    <a:pt x="165774" y="498290"/>
                  </a:cubicBezTo>
                  <a:cubicBezTo>
                    <a:pt x="376722" y="297759"/>
                    <a:pt x="584199" y="93755"/>
                    <a:pt x="871540" y="0"/>
                  </a:cubicBezTo>
                  <a:cubicBezTo>
                    <a:pt x="897583" y="0"/>
                    <a:pt x="923626" y="0"/>
                    <a:pt x="94966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48">
              <a:extLst>
                <a:ext uri="{FF2B5EF4-FFF2-40B4-BE49-F238E27FC236}">
                  <a16:creationId xmlns:a16="http://schemas.microsoft.com/office/drawing/2014/main" id="{0F2DC9F6-9801-42BF-ADF9-B6710BF528CE}"/>
                </a:ext>
              </a:extLst>
            </p:cNvPr>
            <p:cNvSpPr/>
            <p:nvPr/>
          </p:nvSpPr>
          <p:spPr>
            <a:xfrm>
              <a:off x="9326221" y="0"/>
              <a:ext cx="1067765" cy="2031357"/>
            </a:xfrm>
            <a:custGeom>
              <a:avLst/>
              <a:gdLst>
                <a:gd name="connsiteX0" fmla="*/ 198779 w 1067764"/>
                <a:gd name="connsiteY0" fmla="*/ 0 h 2031356"/>
                <a:gd name="connsiteX1" fmla="*/ 906281 w 1067764"/>
                <a:gd name="connsiteY1" fmla="*/ 497422 h 2031356"/>
                <a:gd name="connsiteX2" fmla="*/ 879370 w 1067764"/>
                <a:gd name="connsiteY2" fmla="*/ 530410 h 2031356"/>
                <a:gd name="connsiteX3" fmla="*/ 794296 w 1067764"/>
                <a:gd name="connsiteY3" fmla="*/ 897617 h 2031356"/>
                <a:gd name="connsiteX4" fmla="*/ 1055594 w 1067764"/>
                <a:gd name="connsiteY4" fmla="*/ 1584285 h 2031356"/>
                <a:gd name="connsiteX5" fmla="*/ 1069485 w 1067764"/>
                <a:gd name="connsiteY5" fmla="*/ 1691929 h 2031356"/>
                <a:gd name="connsiteX6" fmla="*/ 998300 w 1067764"/>
                <a:gd name="connsiteY6" fmla="*/ 2033093 h 2031356"/>
                <a:gd name="connsiteX7" fmla="*/ 796901 w 1067764"/>
                <a:gd name="connsiteY7" fmla="*/ 1690193 h 2031356"/>
                <a:gd name="connsiteX8" fmla="*/ 556436 w 1067764"/>
                <a:gd name="connsiteY8" fmla="*/ 1136345 h 2031356"/>
                <a:gd name="connsiteX9" fmla="*/ 524317 w 1067764"/>
                <a:gd name="connsiteY9" fmla="*/ 1087731 h 2031356"/>
                <a:gd name="connsiteX10" fmla="*/ 153638 w 1067764"/>
                <a:gd name="connsiteY10" fmla="*/ 681460 h 2031356"/>
                <a:gd name="connsiteX11" fmla="*/ 852 w 1067764"/>
                <a:gd name="connsiteY11" fmla="*/ 195323 h 2031356"/>
                <a:gd name="connsiteX12" fmla="*/ 122385 w 1067764"/>
                <a:gd name="connsiteY12" fmla="*/ 868 h 2031356"/>
                <a:gd name="connsiteX13" fmla="*/ 19877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198779" y="0"/>
                  </a:moveTo>
                  <a:cubicBezTo>
                    <a:pt x="485252" y="92887"/>
                    <a:pt x="691861" y="297759"/>
                    <a:pt x="906281" y="497422"/>
                  </a:cubicBezTo>
                  <a:cubicBezTo>
                    <a:pt x="894995" y="510444"/>
                    <a:pt x="888051" y="520861"/>
                    <a:pt x="879370" y="530410"/>
                  </a:cubicBezTo>
                  <a:cubicBezTo>
                    <a:pt x="778671" y="636318"/>
                    <a:pt x="753496" y="756984"/>
                    <a:pt x="794296" y="897617"/>
                  </a:cubicBezTo>
                  <a:cubicBezTo>
                    <a:pt x="862008" y="1133740"/>
                    <a:pt x="954895" y="1360315"/>
                    <a:pt x="1055594" y="1584285"/>
                  </a:cubicBezTo>
                  <a:cubicBezTo>
                    <a:pt x="1071220" y="1619877"/>
                    <a:pt x="1078166" y="1652865"/>
                    <a:pt x="1069485" y="1691929"/>
                  </a:cubicBezTo>
                  <a:cubicBezTo>
                    <a:pt x="1044309" y="1800442"/>
                    <a:pt x="1023475" y="1910691"/>
                    <a:pt x="998300" y="2033093"/>
                  </a:cubicBezTo>
                  <a:cubicBezTo>
                    <a:pt x="926248" y="1910691"/>
                    <a:pt x="861140" y="1801310"/>
                    <a:pt x="796901" y="1690193"/>
                  </a:cubicBezTo>
                  <a:cubicBezTo>
                    <a:pt x="695332" y="1514837"/>
                    <a:pt x="607654" y="1333404"/>
                    <a:pt x="556436" y="1136345"/>
                  </a:cubicBezTo>
                  <a:cubicBezTo>
                    <a:pt x="552095" y="1118115"/>
                    <a:pt x="537338" y="1100752"/>
                    <a:pt x="524317" y="1087731"/>
                  </a:cubicBezTo>
                  <a:cubicBezTo>
                    <a:pt x="394101" y="958384"/>
                    <a:pt x="261281" y="831641"/>
                    <a:pt x="153638" y="681460"/>
                  </a:cubicBezTo>
                  <a:cubicBezTo>
                    <a:pt x="50333" y="535619"/>
                    <a:pt x="-7829" y="375888"/>
                    <a:pt x="852" y="195323"/>
                  </a:cubicBezTo>
                  <a:cubicBezTo>
                    <a:pt x="5192" y="108513"/>
                    <a:pt x="28631" y="32120"/>
                    <a:pt x="122385" y="868"/>
                  </a:cubicBezTo>
                  <a:cubicBezTo>
                    <a:pt x="146693" y="0"/>
                    <a:pt x="172736" y="0"/>
                    <a:pt x="19877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49">
              <a:extLst>
                <a:ext uri="{FF2B5EF4-FFF2-40B4-BE49-F238E27FC236}">
                  <a16:creationId xmlns:a16="http://schemas.microsoft.com/office/drawing/2014/main" id="{80F65611-E51B-4771-BAEA-22072AD54844}"/>
                </a:ext>
              </a:extLst>
            </p:cNvPr>
            <p:cNvSpPr/>
            <p:nvPr/>
          </p:nvSpPr>
          <p:spPr>
            <a:xfrm>
              <a:off x="4307711" y="6127059"/>
              <a:ext cx="3576577" cy="729205"/>
            </a:xfrm>
            <a:custGeom>
              <a:avLst/>
              <a:gdLst>
                <a:gd name="connsiteX0" fmla="*/ 0 w 3576577"/>
                <a:gd name="connsiteY0" fmla="*/ 730941 h 729205"/>
                <a:gd name="connsiteX1" fmla="*/ 64239 w 3576577"/>
                <a:gd name="connsiteY1" fmla="*/ 725733 h 729205"/>
                <a:gd name="connsiteX2" fmla="*/ 1613800 w 3576577"/>
                <a:gd name="connsiteY2" fmla="*/ 708371 h 729205"/>
                <a:gd name="connsiteX3" fmla="*/ 1669359 w 3576577"/>
                <a:gd name="connsiteY3" fmla="*/ 662361 h 729205"/>
                <a:gd name="connsiteX4" fmla="*/ 1780476 w 3576577"/>
                <a:gd name="connsiteY4" fmla="*/ 13890 h 729205"/>
                <a:gd name="connsiteX5" fmla="*/ 1792629 w 3576577"/>
                <a:gd name="connsiteY5" fmla="*/ 0 h 729205"/>
                <a:gd name="connsiteX6" fmla="*/ 1814332 w 3576577"/>
                <a:gd name="connsiteY6" fmla="*/ 172752 h 729205"/>
                <a:gd name="connsiteX7" fmla="*/ 1912427 w 3576577"/>
                <a:gd name="connsiteY7" fmla="*/ 682328 h 729205"/>
                <a:gd name="connsiteX8" fmla="*/ 1949755 w 3576577"/>
                <a:gd name="connsiteY8" fmla="*/ 704898 h 729205"/>
                <a:gd name="connsiteX9" fmla="*/ 2396827 w 3576577"/>
                <a:gd name="connsiteY9" fmla="*/ 712711 h 729205"/>
                <a:gd name="connsiteX10" fmla="*/ 3529700 w 3576577"/>
                <a:gd name="connsiteY10" fmla="*/ 724865 h 729205"/>
                <a:gd name="connsiteX11" fmla="*/ 3576577 w 3576577"/>
                <a:gd name="connsiteY11" fmla="*/ 730074 h 729205"/>
                <a:gd name="connsiteX12" fmla="*/ 0 w 3576577"/>
                <a:gd name="connsiteY12" fmla="*/ 730941 h 72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6577" h="729205">
                  <a:moveTo>
                    <a:pt x="0" y="730941"/>
                  </a:moveTo>
                  <a:cubicBezTo>
                    <a:pt x="21703" y="729205"/>
                    <a:pt x="42537" y="725733"/>
                    <a:pt x="64239" y="725733"/>
                  </a:cubicBezTo>
                  <a:cubicBezTo>
                    <a:pt x="580760" y="719656"/>
                    <a:pt x="1097280" y="713579"/>
                    <a:pt x="1613800" y="708371"/>
                  </a:cubicBezTo>
                  <a:cubicBezTo>
                    <a:pt x="1649392" y="708371"/>
                    <a:pt x="1663282" y="699690"/>
                    <a:pt x="1669359" y="662361"/>
                  </a:cubicBezTo>
                  <a:cubicBezTo>
                    <a:pt x="1704951" y="446204"/>
                    <a:pt x="1743147" y="230047"/>
                    <a:pt x="1780476" y="13890"/>
                  </a:cubicBezTo>
                  <a:cubicBezTo>
                    <a:pt x="1781344" y="8681"/>
                    <a:pt x="1783080" y="4341"/>
                    <a:pt x="1792629" y="0"/>
                  </a:cubicBezTo>
                  <a:cubicBezTo>
                    <a:pt x="1799574" y="57295"/>
                    <a:pt x="1803914" y="115457"/>
                    <a:pt x="1814332" y="172752"/>
                  </a:cubicBezTo>
                  <a:cubicBezTo>
                    <a:pt x="1845583" y="342900"/>
                    <a:pt x="1877703" y="513048"/>
                    <a:pt x="1912427" y="682328"/>
                  </a:cubicBezTo>
                  <a:cubicBezTo>
                    <a:pt x="1914163" y="692745"/>
                    <a:pt x="1936734" y="704898"/>
                    <a:pt x="1949755" y="704898"/>
                  </a:cubicBezTo>
                  <a:cubicBezTo>
                    <a:pt x="2099069" y="708371"/>
                    <a:pt x="2247514" y="710975"/>
                    <a:pt x="2396827" y="712711"/>
                  </a:cubicBezTo>
                  <a:cubicBezTo>
                    <a:pt x="2774452" y="717052"/>
                    <a:pt x="3152076" y="720524"/>
                    <a:pt x="3529700" y="724865"/>
                  </a:cubicBezTo>
                  <a:cubicBezTo>
                    <a:pt x="3545326" y="724865"/>
                    <a:pt x="3560952" y="728337"/>
                    <a:pt x="3576577" y="730074"/>
                  </a:cubicBezTo>
                  <a:cubicBezTo>
                    <a:pt x="2384674" y="730941"/>
                    <a:pt x="1191903" y="730941"/>
                    <a:pt x="0" y="730941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50">
              <a:extLst>
                <a:ext uri="{FF2B5EF4-FFF2-40B4-BE49-F238E27FC236}">
                  <a16:creationId xmlns:a16="http://schemas.microsoft.com/office/drawing/2014/main" id="{340BED09-1A1E-472F-B3BE-08C85ABB6573}"/>
                </a:ext>
              </a:extLst>
            </p:cNvPr>
            <p:cNvSpPr/>
            <p:nvPr/>
          </p:nvSpPr>
          <p:spPr>
            <a:xfrm>
              <a:off x="1221494" y="3375033"/>
              <a:ext cx="737886" cy="607671"/>
            </a:xfrm>
            <a:custGeom>
              <a:avLst/>
              <a:gdLst>
                <a:gd name="connsiteX0" fmla="*/ 738004 w 737886"/>
                <a:gd name="connsiteY0" fmla="*/ 341309 h 607670"/>
                <a:gd name="connsiteX1" fmla="*/ 410730 w 737886"/>
                <a:gd name="connsiteY1" fmla="*/ 613893 h 607670"/>
                <a:gd name="connsiteX2" fmla="*/ 197177 w 737886"/>
                <a:gd name="connsiteY2" fmla="*/ 354330 h 607670"/>
                <a:gd name="connsiteX3" fmla="*/ 10535 w 737886"/>
                <a:gd name="connsiteY3" fmla="*/ 126020 h 607670"/>
                <a:gd name="connsiteX4" fmla="*/ 40050 w 737886"/>
                <a:gd name="connsiteY4" fmla="*/ 25320 h 607670"/>
                <a:gd name="connsiteX5" fmla="*/ 404653 w 737886"/>
                <a:gd name="connsiteY5" fmla="*/ 19243 h 607670"/>
                <a:gd name="connsiteX6" fmla="*/ 494935 w 737886"/>
                <a:gd name="connsiteY6" fmla="*/ 66989 h 607670"/>
                <a:gd name="connsiteX7" fmla="*/ 738004 w 737886"/>
                <a:gd name="connsiteY7" fmla="*/ 34130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7886" h="607670">
                  <a:moveTo>
                    <a:pt x="738004" y="341309"/>
                  </a:moveTo>
                  <a:cubicBezTo>
                    <a:pt x="627755" y="432460"/>
                    <a:pt x="520978" y="521874"/>
                    <a:pt x="410730" y="613893"/>
                  </a:cubicBezTo>
                  <a:cubicBezTo>
                    <a:pt x="337809" y="525346"/>
                    <a:pt x="267493" y="440272"/>
                    <a:pt x="197177" y="354330"/>
                  </a:cubicBezTo>
                  <a:cubicBezTo>
                    <a:pt x="134673" y="278806"/>
                    <a:pt x="72170" y="202413"/>
                    <a:pt x="10535" y="126020"/>
                  </a:cubicBezTo>
                  <a:cubicBezTo>
                    <a:pt x="-12904" y="96504"/>
                    <a:pt x="5326" y="31397"/>
                    <a:pt x="40050" y="25320"/>
                  </a:cubicBezTo>
                  <a:cubicBezTo>
                    <a:pt x="160716" y="1881"/>
                    <a:pt x="283119" y="-14613"/>
                    <a:pt x="404653" y="19243"/>
                  </a:cubicBezTo>
                  <a:cubicBezTo>
                    <a:pt x="436773" y="27924"/>
                    <a:pt x="472365" y="43550"/>
                    <a:pt x="494935" y="66989"/>
                  </a:cubicBezTo>
                  <a:cubicBezTo>
                    <a:pt x="577405" y="155535"/>
                    <a:pt x="655534" y="247554"/>
                    <a:pt x="738004" y="34130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51">
              <a:extLst>
                <a:ext uri="{FF2B5EF4-FFF2-40B4-BE49-F238E27FC236}">
                  <a16:creationId xmlns:a16="http://schemas.microsoft.com/office/drawing/2014/main" id="{08BA9544-940C-43DA-9D81-C7FA8E2DF43D}"/>
                </a:ext>
              </a:extLst>
            </p:cNvPr>
            <p:cNvSpPr/>
            <p:nvPr/>
          </p:nvSpPr>
          <p:spPr>
            <a:xfrm>
              <a:off x="10232502" y="3380386"/>
              <a:ext cx="737886" cy="607671"/>
            </a:xfrm>
            <a:custGeom>
              <a:avLst/>
              <a:gdLst>
                <a:gd name="connsiteX0" fmla="*/ 328143 w 737886"/>
                <a:gd name="connsiteY0" fmla="*/ 608539 h 607670"/>
                <a:gd name="connsiteX1" fmla="*/ 0 w 737886"/>
                <a:gd name="connsiteY1" fmla="*/ 335955 h 607670"/>
                <a:gd name="connsiteX2" fmla="*/ 242200 w 737886"/>
                <a:gd name="connsiteY2" fmla="*/ 60767 h 607670"/>
                <a:gd name="connsiteX3" fmla="*/ 400194 w 737886"/>
                <a:gd name="connsiteY3" fmla="*/ 0 h 607670"/>
                <a:gd name="connsiteX4" fmla="*/ 697086 w 737886"/>
                <a:gd name="connsiteY4" fmla="*/ 19966 h 607670"/>
                <a:gd name="connsiteX5" fmla="*/ 732678 w 737886"/>
                <a:gd name="connsiteY5" fmla="*/ 113721 h 607670"/>
                <a:gd name="connsiteX6" fmla="*/ 328143 w 737886"/>
                <a:gd name="connsiteY6" fmla="*/ 60853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86" h="607670">
                  <a:moveTo>
                    <a:pt x="328143" y="608539"/>
                  </a:moveTo>
                  <a:cubicBezTo>
                    <a:pt x="217893" y="516520"/>
                    <a:pt x="110248" y="427974"/>
                    <a:pt x="0" y="335955"/>
                  </a:cubicBezTo>
                  <a:cubicBezTo>
                    <a:pt x="82470" y="242200"/>
                    <a:pt x="160599" y="150182"/>
                    <a:pt x="242200" y="60767"/>
                  </a:cubicBezTo>
                  <a:cubicBezTo>
                    <a:pt x="283869" y="15626"/>
                    <a:pt x="343768" y="0"/>
                    <a:pt x="400194" y="0"/>
                  </a:cubicBezTo>
                  <a:cubicBezTo>
                    <a:pt x="499158" y="0"/>
                    <a:pt x="598122" y="10417"/>
                    <a:pt x="697086" y="19966"/>
                  </a:cubicBezTo>
                  <a:cubicBezTo>
                    <a:pt x="728337" y="22571"/>
                    <a:pt x="752643" y="89415"/>
                    <a:pt x="732678" y="113721"/>
                  </a:cubicBezTo>
                  <a:cubicBezTo>
                    <a:pt x="599858" y="278661"/>
                    <a:pt x="465302" y="441864"/>
                    <a:pt x="328143" y="60853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2" name="Freeform: Shape 6">
            <a:extLst>
              <a:ext uri="{FF2B5EF4-FFF2-40B4-BE49-F238E27FC236}">
                <a16:creationId xmlns:a16="http://schemas.microsoft.com/office/drawing/2014/main" id="{37443E54-761C-4CA4-8F33-85CB84BDF6EB}"/>
              </a:ext>
            </a:extLst>
          </p:cNvPr>
          <p:cNvSpPr/>
          <p:nvPr/>
        </p:nvSpPr>
        <p:spPr>
          <a:xfrm>
            <a:off x="10163043" y="342076"/>
            <a:ext cx="1826174" cy="1412539"/>
          </a:xfrm>
          <a:custGeom>
            <a:avLst/>
            <a:gdLst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1047750 w 3043673"/>
              <a:gd name="connsiteY16" fmla="*/ 2353459 h 2355865"/>
              <a:gd name="connsiteX17" fmla="*/ 966443 w 3043673"/>
              <a:gd name="connsiteY17" fmla="*/ 2352941 h 2355865"/>
              <a:gd name="connsiteX18" fmla="*/ 757496 w 3043673"/>
              <a:gd name="connsiteY18" fmla="*/ 2352752 h 2355865"/>
              <a:gd name="connsiteX19" fmla="*/ 611612 w 3043673"/>
              <a:gd name="connsiteY19" fmla="*/ 2205346 h 2355865"/>
              <a:gd name="connsiteX20" fmla="*/ 610093 w 3043673"/>
              <a:gd name="connsiteY20" fmla="*/ 1088428 h 2355865"/>
              <a:gd name="connsiteX21" fmla="*/ 594896 w 3043673"/>
              <a:gd name="connsiteY21" fmla="*/ 1020044 h 2355865"/>
              <a:gd name="connsiteX22" fmla="*/ 537150 w 3043673"/>
              <a:gd name="connsiteY22" fmla="*/ 1050436 h 2355865"/>
              <a:gd name="connsiteX23" fmla="*/ 284894 w 3043673"/>
              <a:gd name="connsiteY23" fmla="*/ 1232790 h 2355865"/>
              <a:gd name="connsiteX24" fmla="*/ 149650 w 3043673"/>
              <a:gd name="connsiteY24" fmla="*/ 1273820 h 2355865"/>
              <a:gd name="connsiteX25" fmla="*/ 6804 w 3043673"/>
              <a:gd name="connsiteY25" fmla="*/ 1167448 h 2355865"/>
              <a:gd name="connsiteX26" fmla="*/ 66070 w 3043673"/>
              <a:gd name="connsiteY26" fmla="*/ 1007886 h 2355865"/>
              <a:gd name="connsiteX27" fmla="*/ 546268 w 3043673"/>
              <a:gd name="connsiteY27" fmla="*/ 661415 h 2355865"/>
              <a:gd name="connsiteX28" fmla="*/ 1372941 w 3043673"/>
              <a:gd name="connsiteY28" fmla="*/ 67242 h 2355865"/>
              <a:gd name="connsiteX29" fmla="*/ 1522812 w 3043673"/>
              <a:gd name="connsiteY29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1047750 w 3043673"/>
              <a:gd name="connsiteY15" fmla="*/ 2355865 h 2355865"/>
              <a:gd name="connsiteX16" fmla="*/ 966443 w 3043673"/>
              <a:gd name="connsiteY16" fmla="*/ 2352941 h 2355865"/>
              <a:gd name="connsiteX17" fmla="*/ 757496 w 3043673"/>
              <a:gd name="connsiteY17" fmla="*/ 2352752 h 2355865"/>
              <a:gd name="connsiteX18" fmla="*/ 611612 w 3043673"/>
              <a:gd name="connsiteY18" fmla="*/ 2205346 h 2355865"/>
              <a:gd name="connsiteX19" fmla="*/ 610093 w 3043673"/>
              <a:gd name="connsiteY19" fmla="*/ 1088428 h 2355865"/>
              <a:gd name="connsiteX20" fmla="*/ 594896 w 3043673"/>
              <a:gd name="connsiteY20" fmla="*/ 1020044 h 2355865"/>
              <a:gd name="connsiteX21" fmla="*/ 537150 w 3043673"/>
              <a:gd name="connsiteY21" fmla="*/ 1050436 h 2355865"/>
              <a:gd name="connsiteX22" fmla="*/ 284894 w 3043673"/>
              <a:gd name="connsiteY22" fmla="*/ 1232790 h 2355865"/>
              <a:gd name="connsiteX23" fmla="*/ 149650 w 3043673"/>
              <a:gd name="connsiteY23" fmla="*/ 1273820 h 2355865"/>
              <a:gd name="connsiteX24" fmla="*/ 6804 w 3043673"/>
              <a:gd name="connsiteY24" fmla="*/ 1167448 h 2355865"/>
              <a:gd name="connsiteX25" fmla="*/ 66070 w 3043673"/>
              <a:gd name="connsiteY25" fmla="*/ 1007886 h 2355865"/>
              <a:gd name="connsiteX26" fmla="*/ 546268 w 3043673"/>
              <a:gd name="connsiteY26" fmla="*/ 661415 h 2355865"/>
              <a:gd name="connsiteX27" fmla="*/ 1372941 w 3043673"/>
              <a:gd name="connsiteY27" fmla="*/ 67242 h 2355865"/>
              <a:gd name="connsiteX28" fmla="*/ 1522812 w 3043673"/>
              <a:gd name="connsiteY28" fmla="*/ 0 h 2355865"/>
              <a:gd name="connsiteX0" fmla="*/ 1522812 w 3043673"/>
              <a:gd name="connsiteY0" fmla="*/ 0 h 2355865"/>
              <a:gd name="connsiteX1" fmla="*/ 1673823 w 3043673"/>
              <a:gd name="connsiteY1" fmla="*/ 67242 h 2355865"/>
              <a:gd name="connsiteX2" fmla="*/ 2518731 w 3043673"/>
              <a:gd name="connsiteY2" fmla="*/ 676609 h 2355865"/>
              <a:gd name="connsiteX3" fmla="*/ 2951822 w 3043673"/>
              <a:gd name="connsiteY3" fmla="*/ 985093 h 2355865"/>
              <a:gd name="connsiteX4" fmla="*/ 3042998 w 3043673"/>
              <a:gd name="connsiteY4" fmla="*/ 1108182 h 2355865"/>
              <a:gd name="connsiteX5" fmla="*/ 2979175 w 3043673"/>
              <a:gd name="connsiteY5" fmla="*/ 1244948 h 2355865"/>
              <a:gd name="connsiteX6" fmla="*/ 2784665 w 3043673"/>
              <a:gd name="connsiteY6" fmla="*/ 1244948 h 2355865"/>
              <a:gd name="connsiteX7" fmla="*/ 2524811 w 3043673"/>
              <a:gd name="connsiteY7" fmla="*/ 1061075 h 2355865"/>
              <a:gd name="connsiteX8" fmla="*/ 2448829 w 3043673"/>
              <a:gd name="connsiteY8" fmla="*/ 1020044 h 2355865"/>
              <a:gd name="connsiteX9" fmla="*/ 2435152 w 3043673"/>
              <a:gd name="connsiteY9" fmla="*/ 1103622 h 2355865"/>
              <a:gd name="connsiteX10" fmla="*/ 2435152 w 3043673"/>
              <a:gd name="connsiteY10" fmla="*/ 1653726 h 2355865"/>
              <a:gd name="connsiteX11" fmla="*/ 2435152 w 3043673"/>
              <a:gd name="connsiteY11" fmla="*/ 2208387 h 2355865"/>
              <a:gd name="connsiteX12" fmla="*/ 2295347 w 3043673"/>
              <a:gd name="connsiteY12" fmla="*/ 2354271 h 2355865"/>
              <a:gd name="connsiteX13" fmla="*/ 2038350 w 3043673"/>
              <a:gd name="connsiteY13" fmla="*/ 2355189 h 2355865"/>
              <a:gd name="connsiteX14" fmla="*/ 2038350 w 3043673"/>
              <a:gd name="connsiteY14" fmla="*/ 2355865 h 2355865"/>
              <a:gd name="connsiteX15" fmla="*/ 966443 w 3043673"/>
              <a:gd name="connsiteY15" fmla="*/ 2352941 h 2355865"/>
              <a:gd name="connsiteX16" fmla="*/ 757496 w 3043673"/>
              <a:gd name="connsiteY16" fmla="*/ 2352752 h 2355865"/>
              <a:gd name="connsiteX17" fmla="*/ 611612 w 3043673"/>
              <a:gd name="connsiteY17" fmla="*/ 2205346 h 2355865"/>
              <a:gd name="connsiteX18" fmla="*/ 610093 w 3043673"/>
              <a:gd name="connsiteY18" fmla="*/ 1088428 h 2355865"/>
              <a:gd name="connsiteX19" fmla="*/ 594896 w 3043673"/>
              <a:gd name="connsiteY19" fmla="*/ 1020044 h 2355865"/>
              <a:gd name="connsiteX20" fmla="*/ 537150 w 3043673"/>
              <a:gd name="connsiteY20" fmla="*/ 1050436 h 2355865"/>
              <a:gd name="connsiteX21" fmla="*/ 284894 w 3043673"/>
              <a:gd name="connsiteY21" fmla="*/ 1232790 h 2355865"/>
              <a:gd name="connsiteX22" fmla="*/ 149650 w 3043673"/>
              <a:gd name="connsiteY22" fmla="*/ 1273820 h 2355865"/>
              <a:gd name="connsiteX23" fmla="*/ 6804 w 3043673"/>
              <a:gd name="connsiteY23" fmla="*/ 1167448 h 2355865"/>
              <a:gd name="connsiteX24" fmla="*/ 66070 w 3043673"/>
              <a:gd name="connsiteY24" fmla="*/ 1007886 h 2355865"/>
              <a:gd name="connsiteX25" fmla="*/ 546268 w 3043673"/>
              <a:gd name="connsiteY25" fmla="*/ 661415 h 2355865"/>
              <a:gd name="connsiteX26" fmla="*/ 1372941 w 3043673"/>
              <a:gd name="connsiteY26" fmla="*/ 67242 h 2355865"/>
              <a:gd name="connsiteX27" fmla="*/ 1522812 w 3043673"/>
              <a:gd name="connsiteY27" fmla="*/ 0 h 2355865"/>
              <a:gd name="connsiteX0" fmla="*/ 1522812 w 3043673"/>
              <a:gd name="connsiteY0" fmla="*/ 0 h 2355189"/>
              <a:gd name="connsiteX1" fmla="*/ 1673823 w 3043673"/>
              <a:gd name="connsiteY1" fmla="*/ 67242 h 2355189"/>
              <a:gd name="connsiteX2" fmla="*/ 2518731 w 3043673"/>
              <a:gd name="connsiteY2" fmla="*/ 676609 h 2355189"/>
              <a:gd name="connsiteX3" fmla="*/ 2951822 w 3043673"/>
              <a:gd name="connsiteY3" fmla="*/ 985093 h 2355189"/>
              <a:gd name="connsiteX4" fmla="*/ 3042998 w 3043673"/>
              <a:gd name="connsiteY4" fmla="*/ 1108182 h 2355189"/>
              <a:gd name="connsiteX5" fmla="*/ 2979175 w 3043673"/>
              <a:gd name="connsiteY5" fmla="*/ 1244948 h 2355189"/>
              <a:gd name="connsiteX6" fmla="*/ 2784665 w 3043673"/>
              <a:gd name="connsiteY6" fmla="*/ 1244948 h 2355189"/>
              <a:gd name="connsiteX7" fmla="*/ 2524811 w 3043673"/>
              <a:gd name="connsiteY7" fmla="*/ 1061075 h 2355189"/>
              <a:gd name="connsiteX8" fmla="*/ 2448829 w 3043673"/>
              <a:gd name="connsiteY8" fmla="*/ 1020044 h 2355189"/>
              <a:gd name="connsiteX9" fmla="*/ 2435152 w 3043673"/>
              <a:gd name="connsiteY9" fmla="*/ 1103622 h 2355189"/>
              <a:gd name="connsiteX10" fmla="*/ 2435152 w 3043673"/>
              <a:gd name="connsiteY10" fmla="*/ 1653726 h 2355189"/>
              <a:gd name="connsiteX11" fmla="*/ 2435152 w 3043673"/>
              <a:gd name="connsiteY11" fmla="*/ 2208387 h 2355189"/>
              <a:gd name="connsiteX12" fmla="*/ 2295347 w 3043673"/>
              <a:gd name="connsiteY12" fmla="*/ 2354271 h 2355189"/>
              <a:gd name="connsiteX13" fmla="*/ 2038350 w 3043673"/>
              <a:gd name="connsiteY13" fmla="*/ 2355189 h 2355189"/>
              <a:gd name="connsiteX14" fmla="*/ 966443 w 3043673"/>
              <a:gd name="connsiteY14" fmla="*/ 2352941 h 2355189"/>
              <a:gd name="connsiteX15" fmla="*/ 757496 w 3043673"/>
              <a:gd name="connsiteY15" fmla="*/ 2352752 h 2355189"/>
              <a:gd name="connsiteX16" fmla="*/ 611612 w 3043673"/>
              <a:gd name="connsiteY16" fmla="*/ 2205346 h 2355189"/>
              <a:gd name="connsiteX17" fmla="*/ 610093 w 3043673"/>
              <a:gd name="connsiteY17" fmla="*/ 1088428 h 2355189"/>
              <a:gd name="connsiteX18" fmla="*/ 594896 w 3043673"/>
              <a:gd name="connsiteY18" fmla="*/ 1020044 h 2355189"/>
              <a:gd name="connsiteX19" fmla="*/ 537150 w 3043673"/>
              <a:gd name="connsiteY19" fmla="*/ 1050436 h 2355189"/>
              <a:gd name="connsiteX20" fmla="*/ 284894 w 3043673"/>
              <a:gd name="connsiteY20" fmla="*/ 1232790 h 2355189"/>
              <a:gd name="connsiteX21" fmla="*/ 149650 w 3043673"/>
              <a:gd name="connsiteY21" fmla="*/ 1273820 h 2355189"/>
              <a:gd name="connsiteX22" fmla="*/ 6804 w 3043673"/>
              <a:gd name="connsiteY22" fmla="*/ 1167448 h 2355189"/>
              <a:gd name="connsiteX23" fmla="*/ 66070 w 3043673"/>
              <a:gd name="connsiteY23" fmla="*/ 1007886 h 2355189"/>
              <a:gd name="connsiteX24" fmla="*/ 546268 w 3043673"/>
              <a:gd name="connsiteY24" fmla="*/ 661415 h 2355189"/>
              <a:gd name="connsiteX25" fmla="*/ 1372941 w 3043673"/>
              <a:gd name="connsiteY25" fmla="*/ 67242 h 2355189"/>
              <a:gd name="connsiteX26" fmla="*/ 1522812 w 3043673"/>
              <a:gd name="connsiteY26" fmla="*/ 0 h 2355189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966443 w 3043673"/>
              <a:gd name="connsiteY13" fmla="*/ 2352941 h 2354271"/>
              <a:gd name="connsiteX14" fmla="*/ 757496 w 3043673"/>
              <a:gd name="connsiteY14" fmla="*/ 2352752 h 2354271"/>
              <a:gd name="connsiteX15" fmla="*/ 611612 w 3043673"/>
              <a:gd name="connsiteY15" fmla="*/ 2205346 h 2354271"/>
              <a:gd name="connsiteX16" fmla="*/ 610093 w 3043673"/>
              <a:gd name="connsiteY16" fmla="*/ 1088428 h 2354271"/>
              <a:gd name="connsiteX17" fmla="*/ 594896 w 3043673"/>
              <a:gd name="connsiteY17" fmla="*/ 1020044 h 2354271"/>
              <a:gd name="connsiteX18" fmla="*/ 537150 w 3043673"/>
              <a:gd name="connsiteY18" fmla="*/ 1050436 h 2354271"/>
              <a:gd name="connsiteX19" fmla="*/ 284894 w 3043673"/>
              <a:gd name="connsiteY19" fmla="*/ 1232790 h 2354271"/>
              <a:gd name="connsiteX20" fmla="*/ 149650 w 3043673"/>
              <a:gd name="connsiteY20" fmla="*/ 1273820 h 2354271"/>
              <a:gd name="connsiteX21" fmla="*/ 6804 w 3043673"/>
              <a:gd name="connsiteY21" fmla="*/ 1167448 h 2354271"/>
              <a:gd name="connsiteX22" fmla="*/ 66070 w 3043673"/>
              <a:gd name="connsiteY22" fmla="*/ 1007886 h 2354271"/>
              <a:gd name="connsiteX23" fmla="*/ 546268 w 3043673"/>
              <a:gd name="connsiteY23" fmla="*/ 661415 h 2354271"/>
              <a:gd name="connsiteX24" fmla="*/ 1372941 w 3043673"/>
              <a:gd name="connsiteY24" fmla="*/ 67242 h 2354271"/>
              <a:gd name="connsiteX25" fmla="*/ 1522812 w 3043673"/>
              <a:gd name="connsiteY25" fmla="*/ 0 h 2354271"/>
              <a:gd name="connsiteX0" fmla="*/ 1522812 w 3043673"/>
              <a:gd name="connsiteY0" fmla="*/ 0 h 2354271"/>
              <a:gd name="connsiteX1" fmla="*/ 1673823 w 3043673"/>
              <a:gd name="connsiteY1" fmla="*/ 67242 h 2354271"/>
              <a:gd name="connsiteX2" fmla="*/ 2518731 w 3043673"/>
              <a:gd name="connsiteY2" fmla="*/ 676609 h 2354271"/>
              <a:gd name="connsiteX3" fmla="*/ 2951822 w 3043673"/>
              <a:gd name="connsiteY3" fmla="*/ 985093 h 2354271"/>
              <a:gd name="connsiteX4" fmla="*/ 3042998 w 3043673"/>
              <a:gd name="connsiteY4" fmla="*/ 1108182 h 2354271"/>
              <a:gd name="connsiteX5" fmla="*/ 2979175 w 3043673"/>
              <a:gd name="connsiteY5" fmla="*/ 1244948 h 2354271"/>
              <a:gd name="connsiteX6" fmla="*/ 2784665 w 3043673"/>
              <a:gd name="connsiteY6" fmla="*/ 1244948 h 2354271"/>
              <a:gd name="connsiteX7" fmla="*/ 2524811 w 3043673"/>
              <a:gd name="connsiteY7" fmla="*/ 1061075 h 2354271"/>
              <a:gd name="connsiteX8" fmla="*/ 2448829 w 3043673"/>
              <a:gd name="connsiteY8" fmla="*/ 1020044 h 2354271"/>
              <a:gd name="connsiteX9" fmla="*/ 2435152 w 3043673"/>
              <a:gd name="connsiteY9" fmla="*/ 1103622 h 2354271"/>
              <a:gd name="connsiteX10" fmla="*/ 2435152 w 3043673"/>
              <a:gd name="connsiteY10" fmla="*/ 1653726 h 2354271"/>
              <a:gd name="connsiteX11" fmla="*/ 2435152 w 3043673"/>
              <a:gd name="connsiteY11" fmla="*/ 2208387 h 2354271"/>
              <a:gd name="connsiteX12" fmla="*/ 2295347 w 3043673"/>
              <a:gd name="connsiteY12" fmla="*/ 2354271 h 2354271"/>
              <a:gd name="connsiteX13" fmla="*/ 757496 w 3043673"/>
              <a:gd name="connsiteY13" fmla="*/ 2352752 h 2354271"/>
              <a:gd name="connsiteX14" fmla="*/ 611612 w 3043673"/>
              <a:gd name="connsiteY14" fmla="*/ 2205346 h 2354271"/>
              <a:gd name="connsiteX15" fmla="*/ 610093 w 3043673"/>
              <a:gd name="connsiteY15" fmla="*/ 1088428 h 2354271"/>
              <a:gd name="connsiteX16" fmla="*/ 594896 w 3043673"/>
              <a:gd name="connsiteY16" fmla="*/ 1020044 h 2354271"/>
              <a:gd name="connsiteX17" fmla="*/ 537150 w 3043673"/>
              <a:gd name="connsiteY17" fmla="*/ 1050436 h 2354271"/>
              <a:gd name="connsiteX18" fmla="*/ 284894 w 3043673"/>
              <a:gd name="connsiteY18" fmla="*/ 1232790 h 2354271"/>
              <a:gd name="connsiteX19" fmla="*/ 149650 w 3043673"/>
              <a:gd name="connsiteY19" fmla="*/ 1273820 h 2354271"/>
              <a:gd name="connsiteX20" fmla="*/ 6804 w 3043673"/>
              <a:gd name="connsiteY20" fmla="*/ 1167448 h 2354271"/>
              <a:gd name="connsiteX21" fmla="*/ 66070 w 3043673"/>
              <a:gd name="connsiteY21" fmla="*/ 1007886 h 2354271"/>
              <a:gd name="connsiteX22" fmla="*/ 546268 w 3043673"/>
              <a:gd name="connsiteY22" fmla="*/ 661415 h 2354271"/>
              <a:gd name="connsiteX23" fmla="*/ 1372941 w 3043673"/>
              <a:gd name="connsiteY23" fmla="*/ 67242 h 2354271"/>
              <a:gd name="connsiteX24" fmla="*/ 1522812 w 3043673"/>
              <a:gd name="connsiteY24" fmla="*/ 0 h 235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043673" h="2354271">
                <a:moveTo>
                  <a:pt x="1522812" y="0"/>
                </a:moveTo>
                <a:cubicBezTo>
                  <a:pt x="1566311" y="0"/>
                  <a:pt x="1610000" y="22414"/>
                  <a:pt x="1673823" y="67242"/>
                </a:cubicBezTo>
                <a:lnTo>
                  <a:pt x="2518731" y="676609"/>
                </a:lnTo>
                <a:lnTo>
                  <a:pt x="2951822" y="985093"/>
                </a:lnTo>
                <a:cubicBezTo>
                  <a:pt x="2995891" y="1017006"/>
                  <a:pt x="3038440" y="1047397"/>
                  <a:pt x="3042998" y="1108182"/>
                </a:cubicBezTo>
                <a:cubicBezTo>
                  <a:pt x="3047558" y="1165928"/>
                  <a:pt x="3029323" y="1214555"/>
                  <a:pt x="2979175" y="1244948"/>
                </a:cubicBezTo>
                <a:cubicBezTo>
                  <a:pt x="2915352" y="1284457"/>
                  <a:pt x="2846969" y="1285976"/>
                  <a:pt x="2784665" y="1244948"/>
                </a:cubicBezTo>
                <a:cubicBezTo>
                  <a:pt x="2696528" y="1187202"/>
                  <a:pt x="2611429" y="1121860"/>
                  <a:pt x="2524811" y="1061075"/>
                </a:cubicBezTo>
                <a:cubicBezTo>
                  <a:pt x="2500496" y="1044359"/>
                  <a:pt x="2476182" y="1007886"/>
                  <a:pt x="2448829" y="1020044"/>
                </a:cubicBezTo>
                <a:cubicBezTo>
                  <a:pt x="2418436" y="1033720"/>
                  <a:pt x="2435152" y="1074750"/>
                  <a:pt x="2435152" y="1103622"/>
                </a:cubicBezTo>
                <a:cubicBezTo>
                  <a:pt x="2433632" y="1289017"/>
                  <a:pt x="2435152" y="1471371"/>
                  <a:pt x="2435152" y="1653726"/>
                </a:cubicBezTo>
                <a:lnTo>
                  <a:pt x="2435152" y="2208387"/>
                </a:lnTo>
                <a:cubicBezTo>
                  <a:pt x="2435152" y="2313241"/>
                  <a:pt x="2398681" y="2352752"/>
                  <a:pt x="2295347" y="2354271"/>
                </a:cubicBezTo>
                <a:lnTo>
                  <a:pt x="757496" y="2352752"/>
                </a:lnTo>
                <a:cubicBezTo>
                  <a:pt x="648083" y="2351230"/>
                  <a:pt x="611612" y="2314760"/>
                  <a:pt x="611612" y="2205346"/>
                </a:cubicBezTo>
                <a:cubicBezTo>
                  <a:pt x="611612" y="1833042"/>
                  <a:pt x="611612" y="1460735"/>
                  <a:pt x="610093" y="1088428"/>
                </a:cubicBezTo>
                <a:cubicBezTo>
                  <a:pt x="610093" y="1065632"/>
                  <a:pt x="623768" y="1032200"/>
                  <a:pt x="594896" y="1020044"/>
                </a:cubicBezTo>
                <a:cubicBezTo>
                  <a:pt x="573623" y="1010927"/>
                  <a:pt x="555385" y="1036760"/>
                  <a:pt x="537150" y="1050436"/>
                </a:cubicBezTo>
                <a:cubicBezTo>
                  <a:pt x="452054" y="1111220"/>
                  <a:pt x="368474" y="1170486"/>
                  <a:pt x="284894" y="1232790"/>
                </a:cubicBezTo>
                <a:cubicBezTo>
                  <a:pt x="243864" y="1263184"/>
                  <a:pt x="199795" y="1279900"/>
                  <a:pt x="149650" y="1273820"/>
                </a:cubicBezTo>
                <a:cubicBezTo>
                  <a:pt x="81267" y="1266222"/>
                  <a:pt x="26559" y="1237350"/>
                  <a:pt x="6804" y="1167448"/>
                </a:cubicBezTo>
                <a:cubicBezTo>
                  <a:pt x="-12951" y="1102103"/>
                  <a:pt x="11364" y="1047397"/>
                  <a:pt x="66070" y="1007886"/>
                </a:cubicBezTo>
                <a:lnTo>
                  <a:pt x="546268" y="661415"/>
                </a:lnTo>
                <a:lnTo>
                  <a:pt x="1372941" y="67242"/>
                </a:lnTo>
                <a:cubicBezTo>
                  <a:pt x="1436004" y="22414"/>
                  <a:pt x="1479313" y="0"/>
                  <a:pt x="1522812" y="0"/>
                </a:cubicBezTo>
                <a:close/>
              </a:path>
            </a:pathLst>
          </a:custGeom>
          <a:solidFill>
            <a:schemeClr val="accent1"/>
          </a:solidFill>
          <a:ln w="587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33" name="Freeform: Shape 3">
            <a:extLst>
              <a:ext uri="{FF2B5EF4-FFF2-40B4-BE49-F238E27FC236}">
                <a16:creationId xmlns:a16="http://schemas.microsoft.com/office/drawing/2014/main" id="{C3D4D884-BD77-4217-95FB-10DCB332C24C}"/>
              </a:ext>
            </a:extLst>
          </p:cNvPr>
          <p:cNvSpPr/>
          <p:nvPr/>
        </p:nvSpPr>
        <p:spPr>
          <a:xfrm rot="19606927" flipH="1">
            <a:off x="10800362" y="1009665"/>
            <a:ext cx="1008729" cy="733862"/>
          </a:xfrm>
          <a:custGeom>
            <a:avLst/>
            <a:gdLst>
              <a:gd name="connsiteX0" fmla="*/ 1428658 w 1445031"/>
              <a:gd name="connsiteY0" fmla="*/ 18855 h 1051276"/>
              <a:gd name="connsiteX1" fmla="*/ 1444406 w 1445031"/>
              <a:gd name="connsiteY1" fmla="*/ 153540 h 1051276"/>
              <a:gd name="connsiteX2" fmla="*/ 1411029 w 1445031"/>
              <a:gd name="connsiteY2" fmla="*/ 289809 h 1051276"/>
              <a:gd name="connsiteX3" fmla="*/ 1263290 w 1445031"/>
              <a:gd name="connsiteY3" fmla="*/ 442786 h 1051276"/>
              <a:gd name="connsiteX4" fmla="*/ 1207160 w 1445031"/>
              <a:gd name="connsiteY4" fmla="*/ 471478 h 1051276"/>
              <a:gd name="connsiteX5" fmla="*/ 1143395 w 1445031"/>
              <a:gd name="connsiteY5" fmla="*/ 497478 h 1051276"/>
              <a:gd name="connsiteX6" fmla="*/ 1059752 w 1445031"/>
              <a:gd name="connsiteY6" fmla="*/ 536607 h 1051276"/>
              <a:gd name="connsiteX7" fmla="*/ 976257 w 1445031"/>
              <a:gd name="connsiteY7" fmla="*/ 621060 h 1051276"/>
              <a:gd name="connsiteX8" fmla="*/ 1061817 w 1445031"/>
              <a:gd name="connsiteY8" fmla="*/ 439540 h 1051276"/>
              <a:gd name="connsiteX9" fmla="*/ 1188535 w 1445031"/>
              <a:gd name="connsiteY9" fmla="*/ 284240 h 1051276"/>
              <a:gd name="connsiteX10" fmla="*/ 946016 w 1445031"/>
              <a:gd name="connsiteY10" fmla="*/ 592368 h 1051276"/>
              <a:gd name="connsiteX11" fmla="*/ 909358 w 1445031"/>
              <a:gd name="connsiteY11" fmla="*/ 440720 h 1051276"/>
              <a:gd name="connsiteX12" fmla="*/ 909542 w 1445031"/>
              <a:gd name="connsiteY12" fmla="*/ 359327 h 1051276"/>
              <a:gd name="connsiteX13" fmla="*/ 949224 w 1445031"/>
              <a:gd name="connsiteY13" fmla="*/ 262666 h 1051276"/>
              <a:gd name="connsiteX14" fmla="*/ 1078118 w 1445031"/>
              <a:gd name="connsiteY14" fmla="*/ 172459 h 1051276"/>
              <a:gd name="connsiteX15" fmla="*/ 1271293 w 1445031"/>
              <a:gd name="connsiteY15" fmla="*/ 120975 h 1051276"/>
              <a:gd name="connsiteX16" fmla="*/ 1383259 w 1445031"/>
              <a:gd name="connsiteY16" fmla="*/ 72663 h 1051276"/>
              <a:gd name="connsiteX17" fmla="*/ 1428658 w 1445031"/>
              <a:gd name="connsiteY17" fmla="*/ 18855 h 1051276"/>
              <a:gd name="connsiteX18" fmla="*/ 166 w 1445031"/>
              <a:gd name="connsiteY18" fmla="*/ 0 h 1051276"/>
              <a:gd name="connsiteX19" fmla="*/ 220147 w 1445031"/>
              <a:gd name="connsiteY19" fmla="*/ 58766 h 1051276"/>
              <a:gd name="connsiteX20" fmla="*/ 482896 w 1445031"/>
              <a:gd name="connsiteY20" fmla="*/ 36780 h 1051276"/>
              <a:gd name="connsiteX21" fmla="*/ 686477 w 1445031"/>
              <a:gd name="connsiteY21" fmla="*/ 74704 h 1051276"/>
              <a:gd name="connsiteX22" fmla="*/ 842644 w 1445031"/>
              <a:gd name="connsiteY22" fmla="*/ 269105 h 1051276"/>
              <a:gd name="connsiteX23" fmla="*/ 867874 w 1445031"/>
              <a:gd name="connsiteY23" fmla="*/ 395721 h 1051276"/>
              <a:gd name="connsiteX24" fmla="*/ 870345 w 1445031"/>
              <a:gd name="connsiteY24" fmla="*/ 457275 h 1051276"/>
              <a:gd name="connsiteX25" fmla="*/ 874900 w 1445031"/>
              <a:gd name="connsiteY25" fmla="*/ 513438 h 1051276"/>
              <a:gd name="connsiteX26" fmla="*/ 829617 w 1445031"/>
              <a:gd name="connsiteY26" fmla="*/ 463337 h 1051276"/>
              <a:gd name="connsiteX27" fmla="*/ 730391 w 1445031"/>
              <a:gd name="connsiteY27" fmla="*/ 372495 h 1051276"/>
              <a:gd name="connsiteX28" fmla="*/ 437207 w 1445031"/>
              <a:gd name="connsiteY28" fmla="*/ 228906 h 1051276"/>
              <a:gd name="connsiteX29" fmla="*/ 426415 w 1445031"/>
              <a:gd name="connsiteY29" fmla="*/ 228692 h 1051276"/>
              <a:gd name="connsiteX30" fmla="*/ 426274 w 1445031"/>
              <a:gd name="connsiteY30" fmla="*/ 228624 h 1051276"/>
              <a:gd name="connsiteX31" fmla="*/ 426118 w 1445031"/>
              <a:gd name="connsiteY31" fmla="*/ 229070 h 1051276"/>
              <a:gd name="connsiteX32" fmla="*/ 426415 w 1445031"/>
              <a:gd name="connsiteY32" fmla="*/ 228692 h 1051276"/>
              <a:gd name="connsiteX33" fmla="*/ 535955 w 1445031"/>
              <a:gd name="connsiteY33" fmla="*/ 283971 h 1051276"/>
              <a:gd name="connsiteX34" fmla="*/ 1045428 w 1445031"/>
              <a:gd name="connsiteY34" fmla="*/ 865128 h 1051276"/>
              <a:gd name="connsiteX35" fmla="*/ 1087578 w 1445031"/>
              <a:gd name="connsiteY35" fmla="*/ 986821 h 1051276"/>
              <a:gd name="connsiteX36" fmla="*/ 1095351 w 1445031"/>
              <a:gd name="connsiteY36" fmla="*/ 1012624 h 1051276"/>
              <a:gd name="connsiteX37" fmla="*/ 1096035 w 1445031"/>
              <a:gd name="connsiteY37" fmla="*/ 1015239 h 1051276"/>
              <a:gd name="connsiteX38" fmla="*/ 1035073 w 1445031"/>
              <a:gd name="connsiteY38" fmla="*/ 1047847 h 1051276"/>
              <a:gd name="connsiteX39" fmla="*/ 1026734 w 1445031"/>
              <a:gd name="connsiteY39" fmla="*/ 1051276 h 1051276"/>
              <a:gd name="connsiteX40" fmla="*/ 1005318 w 1445031"/>
              <a:gd name="connsiteY40" fmla="*/ 946425 h 1051276"/>
              <a:gd name="connsiteX41" fmla="*/ 916036 w 1445031"/>
              <a:gd name="connsiteY41" fmla="*/ 719587 h 1051276"/>
              <a:gd name="connsiteX42" fmla="*/ 673859 w 1445031"/>
              <a:gd name="connsiteY42" fmla="*/ 519442 h 1051276"/>
              <a:gd name="connsiteX43" fmla="*/ 478293 w 1445031"/>
              <a:gd name="connsiteY43" fmla="*/ 477081 h 1051276"/>
              <a:gd name="connsiteX44" fmla="*/ 9507 w 1445031"/>
              <a:gd name="connsiteY44" fmla="*/ 61513 h 1051276"/>
              <a:gd name="connsiteX45" fmla="*/ 50 w 1445031"/>
              <a:gd name="connsiteY45" fmla="*/ 5869 h 1051276"/>
              <a:gd name="connsiteX46" fmla="*/ 166 w 1445031"/>
              <a:gd name="connsiteY46" fmla="*/ 0 h 105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445031" h="1051276">
                <a:moveTo>
                  <a:pt x="1428658" y="18855"/>
                </a:moveTo>
                <a:cubicBezTo>
                  <a:pt x="1441161" y="65214"/>
                  <a:pt x="1447061" y="119869"/>
                  <a:pt x="1444406" y="153540"/>
                </a:cubicBezTo>
                <a:cubicBezTo>
                  <a:pt x="1440902" y="200856"/>
                  <a:pt x="1433047" y="247509"/>
                  <a:pt x="1411029" y="289809"/>
                </a:cubicBezTo>
                <a:cubicBezTo>
                  <a:pt x="1377101" y="355086"/>
                  <a:pt x="1326760" y="404763"/>
                  <a:pt x="1263290" y="442786"/>
                </a:cubicBezTo>
                <a:cubicBezTo>
                  <a:pt x="1244961" y="453776"/>
                  <a:pt x="1216749" y="467200"/>
                  <a:pt x="1207160" y="471478"/>
                </a:cubicBezTo>
                <a:cubicBezTo>
                  <a:pt x="1195027" y="476382"/>
                  <a:pt x="1160581" y="490139"/>
                  <a:pt x="1143395" y="497478"/>
                </a:cubicBezTo>
                <a:cubicBezTo>
                  <a:pt x="1115072" y="509537"/>
                  <a:pt x="1089108" y="513741"/>
                  <a:pt x="1059752" y="536607"/>
                </a:cubicBezTo>
                <a:cubicBezTo>
                  <a:pt x="1013911" y="572564"/>
                  <a:pt x="1000082" y="588607"/>
                  <a:pt x="976257" y="621060"/>
                </a:cubicBezTo>
                <a:cubicBezTo>
                  <a:pt x="998938" y="557702"/>
                  <a:pt x="1026635" y="496888"/>
                  <a:pt x="1061817" y="439540"/>
                </a:cubicBezTo>
                <a:cubicBezTo>
                  <a:pt x="1097037" y="382081"/>
                  <a:pt x="1138712" y="329897"/>
                  <a:pt x="1188535" y="284240"/>
                </a:cubicBezTo>
                <a:cubicBezTo>
                  <a:pt x="1106884" y="325656"/>
                  <a:pt x="1002109" y="413355"/>
                  <a:pt x="946016" y="592368"/>
                </a:cubicBezTo>
                <a:cubicBezTo>
                  <a:pt x="927023" y="541955"/>
                  <a:pt x="919426" y="491023"/>
                  <a:pt x="909358" y="440720"/>
                </a:cubicBezTo>
                <a:cubicBezTo>
                  <a:pt x="906777" y="425968"/>
                  <a:pt x="906998" y="386212"/>
                  <a:pt x="909542" y="359327"/>
                </a:cubicBezTo>
                <a:cubicBezTo>
                  <a:pt x="912935" y="323628"/>
                  <a:pt x="928867" y="291764"/>
                  <a:pt x="949224" y="262666"/>
                </a:cubicBezTo>
                <a:cubicBezTo>
                  <a:pt x="981089" y="217083"/>
                  <a:pt x="1027962" y="191931"/>
                  <a:pt x="1078118" y="172459"/>
                </a:cubicBezTo>
                <a:cubicBezTo>
                  <a:pt x="1140555" y="148229"/>
                  <a:pt x="1207418" y="140042"/>
                  <a:pt x="1271293" y="120975"/>
                </a:cubicBezTo>
                <a:cubicBezTo>
                  <a:pt x="1310422" y="109321"/>
                  <a:pt x="1349219" y="96377"/>
                  <a:pt x="1383259" y="72663"/>
                </a:cubicBezTo>
                <a:cubicBezTo>
                  <a:pt x="1402216" y="59460"/>
                  <a:pt x="1417446" y="42864"/>
                  <a:pt x="1428658" y="18855"/>
                </a:cubicBezTo>
                <a:close/>
                <a:moveTo>
                  <a:pt x="166" y="0"/>
                </a:moveTo>
                <a:cubicBezTo>
                  <a:pt x="62497" y="64142"/>
                  <a:pt x="142096" y="60378"/>
                  <a:pt x="220147" y="58766"/>
                </a:cubicBezTo>
                <a:cubicBezTo>
                  <a:pt x="308097" y="56939"/>
                  <a:pt x="394913" y="39400"/>
                  <a:pt x="482896" y="36780"/>
                </a:cubicBezTo>
                <a:cubicBezTo>
                  <a:pt x="553532" y="34659"/>
                  <a:pt x="622469" y="41900"/>
                  <a:pt x="686477" y="74704"/>
                </a:cubicBezTo>
                <a:cubicBezTo>
                  <a:pt x="764094" y="114472"/>
                  <a:pt x="815497" y="187757"/>
                  <a:pt x="842644" y="269105"/>
                </a:cubicBezTo>
                <a:cubicBezTo>
                  <a:pt x="856291" y="310045"/>
                  <a:pt x="864280" y="352791"/>
                  <a:pt x="867874" y="395721"/>
                </a:cubicBezTo>
                <a:cubicBezTo>
                  <a:pt x="869594" y="416196"/>
                  <a:pt x="870257" y="436771"/>
                  <a:pt x="870345" y="457275"/>
                </a:cubicBezTo>
                <a:cubicBezTo>
                  <a:pt x="870398" y="471259"/>
                  <a:pt x="864581" y="501947"/>
                  <a:pt x="874900" y="513438"/>
                </a:cubicBezTo>
                <a:cubicBezTo>
                  <a:pt x="858392" y="495061"/>
                  <a:pt x="844578" y="478664"/>
                  <a:pt x="829617" y="463337"/>
                </a:cubicBezTo>
                <a:cubicBezTo>
                  <a:pt x="811603" y="444906"/>
                  <a:pt x="737027" y="377660"/>
                  <a:pt x="730391" y="372495"/>
                </a:cubicBezTo>
                <a:cubicBezTo>
                  <a:pt x="642561" y="304497"/>
                  <a:pt x="544660" y="256917"/>
                  <a:pt x="437207" y="228906"/>
                </a:cubicBezTo>
                <a:cubicBezTo>
                  <a:pt x="433844" y="228022"/>
                  <a:pt x="429930" y="223694"/>
                  <a:pt x="426415" y="228692"/>
                </a:cubicBezTo>
                <a:cubicBezTo>
                  <a:pt x="426368" y="228670"/>
                  <a:pt x="426321" y="228647"/>
                  <a:pt x="426274" y="228624"/>
                </a:cubicBezTo>
                <a:cubicBezTo>
                  <a:pt x="426207" y="228766"/>
                  <a:pt x="426221" y="228917"/>
                  <a:pt x="426118" y="229070"/>
                </a:cubicBezTo>
                <a:cubicBezTo>
                  <a:pt x="426118" y="229070"/>
                  <a:pt x="426415" y="228692"/>
                  <a:pt x="426415" y="228692"/>
                </a:cubicBezTo>
                <a:cubicBezTo>
                  <a:pt x="463773" y="245411"/>
                  <a:pt x="500579" y="263226"/>
                  <a:pt x="535955" y="283971"/>
                </a:cubicBezTo>
                <a:cubicBezTo>
                  <a:pt x="760097" y="415154"/>
                  <a:pt x="943465" y="626538"/>
                  <a:pt x="1045428" y="865128"/>
                </a:cubicBezTo>
                <a:cubicBezTo>
                  <a:pt x="1062329" y="904646"/>
                  <a:pt x="1076392" y="945323"/>
                  <a:pt x="1087578" y="986821"/>
                </a:cubicBezTo>
                <a:cubicBezTo>
                  <a:pt x="1089031" y="992204"/>
                  <a:pt x="1092038" y="1001509"/>
                  <a:pt x="1095351" y="1012624"/>
                </a:cubicBezTo>
                <a:lnTo>
                  <a:pt x="1096035" y="1015239"/>
                </a:lnTo>
                <a:lnTo>
                  <a:pt x="1035073" y="1047847"/>
                </a:lnTo>
                <a:lnTo>
                  <a:pt x="1026734" y="1051276"/>
                </a:lnTo>
                <a:lnTo>
                  <a:pt x="1005318" y="946425"/>
                </a:lnTo>
                <a:cubicBezTo>
                  <a:pt x="984277" y="867300"/>
                  <a:pt x="957712" y="790362"/>
                  <a:pt x="916036" y="719587"/>
                </a:cubicBezTo>
                <a:cubicBezTo>
                  <a:pt x="859655" y="623810"/>
                  <a:pt x="781068" y="554070"/>
                  <a:pt x="673859" y="519442"/>
                </a:cubicBezTo>
                <a:cubicBezTo>
                  <a:pt x="610094" y="498834"/>
                  <a:pt x="544145" y="487877"/>
                  <a:pt x="478293" y="477081"/>
                </a:cubicBezTo>
                <a:cubicBezTo>
                  <a:pt x="254112" y="440297"/>
                  <a:pt x="64247" y="286790"/>
                  <a:pt x="9507" y="61513"/>
                </a:cubicBezTo>
                <a:cubicBezTo>
                  <a:pt x="5072" y="43210"/>
                  <a:pt x="1717" y="24643"/>
                  <a:pt x="50" y="5869"/>
                </a:cubicBezTo>
                <a:cubicBezTo>
                  <a:pt x="-94" y="4355"/>
                  <a:pt x="113" y="2836"/>
                  <a:pt x="166" y="0"/>
                </a:cubicBezTo>
                <a:close/>
              </a:path>
            </a:pathLst>
          </a:custGeom>
          <a:solidFill>
            <a:schemeClr val="bg1"/>
          </a:solidFill>
          <a:ln w="54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F37AF1D6-811F-42D9-AE00-69422C86456C}"/>
              </a:ext>
            </a:extLst>
          </p:cNvPr>
          <p:cNvGrpSpPr/>
          <p:nvPr/>
        </p:nvGrpSpPr>
        <p:grpSpPr>
          <a:xfrm>
            <a:off x="4350" y="1555916"/>
            <a:ext cx="2448948" cy="4752307"/>
            <a:chOff x="8129003" y="4168976"/>
            <a:chExt cx="920762" cy="1786785"/>
          </a:xfrm>
        </p:grpSpPr>
        <p:sp>
          <p:nvSpPr>
            <p:cNvPr id="123" name="Graphic 19">
              <a:extLst>
                <a:ext uri="{FF2B5EF4-FFF2-40B4-BE49-F238E27FC236}">
                  <a16:creationId xmlns:a16="http://schemas.microsoft.com/office/drawing/2014/main" id="{44774DC8-6113-47DD-A5FC-82C5CD6488E3}"/>
                </a:ext>
              </a:extLst>
            </p:cNvPr>
            <p:cNvSpPr/>
            <p:nvPr/>
          </p:nvSpPr>
          <p:spPr>
            <a:xfrm>
              <a:off x="8274197" y="4390528"/>
              <a:ext cx="690688" cy="1489436"/>
            </a:xfrm>
            <a:custGeom>
              <a:avLst/>
              <a:gdLst>
                <a:gd name="connsiteX0" fmla="*/ 1793926 w 1873832"/>
                <a:gd name="connsiteY0" fmla="*/ 2294684 h 4040829"/>
                <a:gd name="connsiteX1" fmla="*/ 1448124 w 1873832"/>
                <a:gd name="connsiteY1" fmla="*/ 1896851 h 4040829"/>
                <a:gd name="connsiteX2" fmla="*/ 1430407 w 1873832"/>
                <a:gd name="connsiteY2" fmla="*/ 1841668 h 4040829"/>
                <a:gd name="connsiteX3" fmla="*/ 1529217 w 1873832"/>
                <a:gd name="connsiteY3" fmla="*/ 1582702 h 4040829"/>
                <a:gd name="connsiteX4" fmla="*/ 1608070 w 1873832"/>
                <a:gd name="connsiteY4" fmla="*/ 1596217 h 4040829"/>
                <a:gd name="connsiteX5" fmla="*/ 1628658 w 1873832"/>
                <a:gd name="connsiteY5" fmla="*/ 1599789 h 4040829"/>
                <a:gd name="connsiteX6" fmla="*/ 1717664 w 1873832"/>
                <a:gd name="connsiteY6" fmla="*/ 1576189 h 4040829"/>
                <a:gd name="connsiteX7" fmla="*/ 1780830 w 1873832"/>
                <a:gd name="connsiteY7" fmla="*/ 1437532 h 4040829"/>
                <a:gd name="connsiteX8" fmla="*/ 1765144 w 1873832"/>
                <a:gd name="connsiteY8" fmla="*/ 1386341 h 4040829"/>
                <a:gd name="connsiteX9" fmla="*/ 1594624 w 1873832"/>
                <a:gd name="connsiteY9" fmla="*/ 1298455 h 4040829"/>
                <a:gd name="connsiteX10" fmla="*/ 1563671 w 1873832"/>
                <a:gd name="connsiteY10" fmla="*/ 1247895 h 4040829"/>
                <a:gd name="connsiteX11" fmla="*/ 1554778 w 1873832"/>
                <a:gd name="connsiteY11" fmla="*/ 968970 h 4040829"/>
                <a:gd name="connsiteX12" fmla="*/ 1439580 w 1873832"/>
                <a:gd name="connsiteY12" fmla="*/ 309860 h 4040829"/>
                <a:gd name="connsiteX13" fmla="*/ 1188387 w 1873832"/>
                <a:gd name="connsiteY13" fmla="*/ 8036 h 4040829"/>
                <a:gd name="connsiteX14" fmla="*/ 996789 w 1873832"/>
                <a:gd name="connsiteY14" fmla="*/ 135418 h 4040829"/>
                <a:gd name="connsiteX15" fmla="*/ 784182 w 1873832"/>
                <a:gd name="connsiteY15" fmla="*/ 370575 h 4040829"/>
                <a:gd name="connsiteX16" fmla="*/ 492372 w 1873832"/>
                <a:gd name="connsiteY16" fmla="*/ 972962 h 4040829"/>
                <a:gd name="connsiteX17" fmla="*/ 405046 w 1873832"/>
                <a:gd name="connsiteY17" fmla="*/ 1477029 h 4040829"/>
                <a:gd name="connsiteX18" fmla="*/ 382497 w 1873832"/>
                <a:gd name="connsiteY18" fmla="*/ 1727451 h 4040829"/>
                <a:gd name="connsiteX19" fmla="*/ 415550 w 1873832"/>
                <a:gd name="connsiteY19" fmla="*/ 1767158 h 4040829"/>
                <a:gd name="connsiteX20" fmla="*/ 661071 w 1873832"/>
                <a:gd name="connsiteY20" fmla="*/ 1823461 h 4040829"/>
                <a:gd name="connsiteX21" fmla="*/ 686982 w 1873832"/>
                <a:gd name="connsiteY21" fmla="*/ 1857215 h 4040829"/>
                <a:gd name="connsiteX22" fmla="*/ 0 w 1873832"/>
                <a:gd name="connsiteY22" fmla="*/ 3895331 h 4040829"/>
                <a:gd name="connsiteX23" fmla="*/ 28712 w 1873832"/>
                <a:gd name="connsiteY23" fmla="*/ 3922922 h 4040829"/>
                <a:gd name="connsiteX24" fmla="*/ 328785 w 1873832"/>
                <a:gd name="connsiteY24" fmla="*/ 4035038 h 4040829"/>
                <a:gd name="connsiteX25" fmla="*/ 374093 w 1873832"/>
                <a:gd name="connsiteY25" fmla="*/ 4031256 h 4040829"/>
                <a:gd name="connsiteX26" fmla="*/ 983273 w 1873832"/>
                <a:gd name="connsiteY26" fmla="*/ 2178576 h 4040829"/>
                <a:gd name="connsiteX27" fmla="*/ 1461359 w 1873832"/>
                <a:gd name="connsiteY27" fmla="*/ 2493986 h 4040829"/>
                <a:gd name="connsiteX28" fmla="*/ 1475645 w 1873832"/>
                <a:gd name="connsiteY28" fmla="*/ 2555541 h 4040829"/>
                <a:gd name="connsiteX29" fmla="*/ 1076131 w 1873832"/>
                <a:gd name="connsiteY29" fmla="*/ 3212060 h 4040829"/>
                <a:gd name="connsiteX30" fmla="*/ 1346652 w 1873832"/>
                <a:gd name="connsiteY30" fmla="*/ 3413043 h 4040829"/>
                <a:gd name="connsiteX31" fmla="*/ 1621865 w 1873832"/>
                <a:gd name="connsiteY31" fmla="*/ 2963388 h 4040829"/>
                <a:gd name="connsiteX32" fmla="*/ 1812833 w 1873832"/>
                <a:gd name="connsiteY32" fmla="*/ 2654492 h 4040829"/>
                <a:gd name="connsiteX33" fmla="*/ 1864515 w 1873832"/>
                <a:gd name="connsiteY33" fmla="*/ 2532712 h 4040829"/>
                <a:gd name="connsiteX34" fmla="*/ 1793926 w 1873832"/>
                <a:gd name="connsiteY34" fmla="*/ 2294684 h 404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73832" h="4040829">
                  <a:moveTo>
                    <a:pt x="1793926" y="2294684"/>
                  </a:moveTo>
                  <a:cubicBezTo>
                    <a:pt x="1666613" y="2172484"/>
                    <a:pt x="1553937" y="2037679"/>
                    <a:pt x="1448124" y="1896851"/>
                  </a:cubicBezTo>
                  <a:cubicBezTo>
                    <a:pt x="1436289" y="1881094"/>
                    <a:pt x="1419832" y="1867999"/>
                    <a:pt x="1430407" y="1841668"/>
                  </a:cubicBezTo>
                  <a:cubicBezTo>
                    <a:pt x="1454637" y="1781233"/>
                    <a:pt x="1510239" y="1596498"/>
                    <a:pt x="1529217" y="1582702"/>
                  </a:cubicBezTo>
                  <a:cubicBezTo>
                    <a:pt x="1549456" y="1567926"/>
                    <a:pt x="1581108" y="1590895"/>
                    <a:pt x="1608070" y="1596217"/>
                  </a:cubicBezTo>
                  <a:cubicBezTo>
                    <a:pt x="1614932" y="1597548"/>
                    <a:pt x="1622215" y="1597478"/>
                    <a:pt x="1628658" y="1599789"/>
                  </a:cubicBezTo>
                  <a:cubicBezTo>
                    <a:pt x="1663952" y="1612604"/>
                    <a:pt x="1696726" y="1617226"/>
                    <a:pt x="1717664" y="1576189"/>
                  </a:cubicBezTo>
                  <a:cubicBezTo>
                    <a:pt x="1742805" y="1531861"/>
                    <a:pt x="1772847" y="1489774"/>
                    <a:pt x="1780830" y="1437532"/>
                  </a:cubicBezTo>
                  <a:cubicBezTo>
                    <a:pt x="1796657" y="1414003"/>
                    <a:pt x="1794556" y="1399857"/>
                    <a:pt x="1765144" y="1386341"/>
                  </a:cubicBezTo>
                  <a:cubicBezTo>
                    <a:pt x="1707090" y="1359660"/>
                    <a:pt x="1652188" y="1326397"/>
                    <a:pt x="1594624" y="1298455"/>
                  </a:cubicBezTo>
                  <a:cubicBezTo>
                    <a:pt x="1571374" y="1287181"/>
                    <a:pt x="1562131" y="1274155"/>
                    <a:pt x="1563671" y="1247895"/>
                  </a:cubicBezTo>
                  <a:cubicBezTo>
                    <a:pt x="1569064" y="1154756"/>
                    <a:pt x="1565282" y="1061408"/>
                    <a:pt x="1554778" y="968970"/>
                  </a:cubicBezTo>
                  <a:cubicBezTo>
                    <a:pt x="1533629" y="783114"/>
                    <a:pt x="1463320" y="341163"/>
                    <a:pt x="1439580" y="309860"/>
                  </a:cubicBezTo>
                  <a:cubicBezTo>
                    <a:pt x="1375084" y="84087"/>
                    <a:pt x="1229354" y="-32791"/>
                    <a:pt x="1188387" y="8036"/>
                  </a:cubicBezTo>
                  <a:cubicBezTo>
                    <a:pt x="1137406" y="72252"/>
                    <a:pt x="1033834" y="115950"/>
                    <a:pt x="996789" y="135418"/>
                  </a:cubicBezTo>
                  <a:cubicBezTo>
                    <a:pt x="908342" y="179957"/>
                    <a:pt x="791254" y="360211"/>
                    <a:pt x="784182" y="370575"/>
                  </a:cubicBezTo>
                  <a:cubicBezTo>
                    <a:pt x="657780" y="557201"/>
                    <a:pt x="554137" y="755103"/>
                    <a:pt x="492372" y="972962"/>
                  </a:cubicBezTo>
                  <a:cubicBezTo>
                    <a:pt x="445593" y="1137809"/>
                    <a:pt x="422343" y="1306999"/>
                    <a:pt x="405046" y="1477029"/>
                  </a:cubicBezTo>
                  <a:cubicBezTo>
                    <a:pt x="396573" y="1560363"/>
                    <a:pt x="390060" y="1643977"/>
                    <a:pt x="382497" y="1727451"/>
                  </a:cubicBezTo>
                  <a:cubicBezTo>
                    <a:pt x="380256" y="1752031"/>
                    <a:pt x="388169" y="1764146"/>
                    <a:pt x="415550" y="1767158"/>
                  </a:cubicBezTo>
                  <a:cubicBezTo>
                    <a:pt x="450985" y="1771079"/>
                    <a:pt x="614082" y="1813096"/>
                    <a:pt x="661071" y="1823461"/>
                  </a:cubicBezTo>
                  <a:cubicBezTo>
                    <a:pt x="683410" y="1828363"/>
                    <a:pt x="691183" y="1835506"/>
                    <a:pt x="686982" y="1857215"/>
                  </a:cubicBezTo>
                  <a:cubicBezTo>
                    <a:pt x="678088" y="1903854"/>
                    <a:pt x="9174" y="3826702"/>
                    <a:pt x="0" y="3895331"/>
                  </a:cubicBezTo>
                  <a:cubicBezTo>
                    <a:pt x="3081" y="3911297"/>
                    <a:pt x="15476" y="3917950"/>
                    <a:pt x="28712" y="3922922"/>
                  </a:cubicBezTo>
                  <a:cubicBezTo>
                    <a:pt x="128643" y="3960527"/>
                    <a:pt x="228434" y="3998623"/>
                    <a:pt x="328785" y="4035038"/>
                  </a:cubicBezTo>
                  <a:cubicBezTo>
                    <a:pt x="343981" y="4040570"/>
                    <a:pt x="360158" y="4046172"/>
                    <a:pt x="374093" y="4031256"/>
                  </a:cubicBezTo>
                  <a:cubicBezTo>
                    <a:pt x="404276" y="3969561"/>
                    <a:pt x="962685" y="2162470"/>
                    <a:pt x="983273" y="2178576"/>
                  </a:cubicBezTo>
                  <a:cubicBezTo>
                    <a:pt x="1039646" y="2222554"/>
                    <a:pt x="1385168" y="2446716"/>
                    <a:pt x="1461359" y="2493986"/>
                  </a:cubicBezTo>
                  <a:cubicBezTo>
                    <a:pt x="1498545" y="2517095"/>
                    <a:pt x="1498755" y="2516955"/>
                    <a:pt x="1475645" y="2555541"/>
                  </a:cubicBezTo>
                  <a:cubicBezTo>
                    <a:pt x="1355266" y="2756313"/>
                    <a:pt x="1085375" y="3191892"/>
                    <a:pt x="1076131" y="3212060"/>
                  </a:cubicBezTo>
                  <a:cubicBezTo>
                    <a:pt x="1069759" y="3225926"/>
                    <a:pt x="1280335" y="3356950"/>
                    <a:pt x="1346652" y="3413043"/>
                  </a:cubicBezTo>
                  <a:cubicBezTo>
                    <a:pt x="1350784" y="3407510"/>
                    <a:pt x="1533419" y="3107227"/>
                    <a:pt x="1621865" y="2963388"/>
                  </a:cubicBezTo>
                  <a:cubicBezTo>
                    <a:pt x="1685311" y="2860306"/>
                    <a:pt x="1756950" y="2762196"/>
                    <a:pt x="1812833" y="2654492"/>
                  </a:cubicBezTo>
                  <a:cubicBezTo>
                    <a:pt x="1833142" y="2615345"/>
                    <a:pt x="1852820" y="2575709"/>
                    <a:pt x="1864515" y="2532712"/>
                  </a:cubicBezTo>
                  <a:cubicBezTo>
                    <a:pt x="1890005" y="2438803"/>
                    <a:pt x="1862134" y="2360161"/>
                    <a:pt x="1793926" y="229468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Graphic 19">
              <a:extLst>
                <a:ext uri="{FF2B5EF4-FFF2-40B4-BE49-F238E27FC236}">
                  <a16:creationId xmlns:a16="http://schemas.microsoft.com/office/drawing/2014/main" id="{5A644955-3DB8-4E7D-A6DC-2BAF8D6BCAE3}"/>
                </a:ext>
              </a:extLst>
            </p:cNvPr>
            <p:cNvSpPr/>
            <p:nvPr/>
          </p:nvSpPr>
          <p:spPr>
            <a:xfrm>
              <a:off x="8737077" y="4202703"/>
              <a:ext cx="204838" cy="253666"/>
            </a:xfrm>
            <a:custGeom>
              <a:avLst/>
              <a:gdLst>
                <a:gd name="connsiteX0" fmla="*/ 434353 w 555725"/>
                <a:gd name="connsiteY0" fmla="*/ 41969 h 688193"/>
                <a:gd name="connsiteX1" fmla="*/ 480642 w 555725"/>
                <a:gd name="connsiteY1" fmla="*/ 226144 h 688193"/>
                <a:gd name="connsiteX2" fmla="*/ 539816 w 555725"/>
                <a:gd name="connsiteY2" fmla="*/ 361440 h 688193"/>
                <a:gd name="connsiteX3" fmla="*/ 526441 w 555725"/>
                <a:gd name="connsiteY3" fmla="*/ 408359 h 688193"/>
                <a:gd name="connsiteX4" fmla="*/ 505992 w 555725"/>
                <a:gd name="connsiteY4" fmla="*/ 443864 h 688193"/>
                <a:gd name="connsiteX5" fmla="*/ 494157 w 555725"/>
                <a:gd name="connsiteY5" fmla="*/ 553949 h 688193"/>
                <a:gd name="connsiteX6" fmla="*/ 414255 w 555725"/>
                <a:gd name="connsiteY6" fmla="*/ 605840 h 688193"/>
                <a:gd name="connsiteX7" fmla="*/ 295556 w 555725"/>
                <a:gd name="connsiteY7" fmla="*/ 581610 h 688193"/>
                <a:gd name="connsiteX8" fmla="*/ 224827 w 555725"/>
                <a:gd name="connsiteY8" fmla="*/ 606961 h 688193"/>
                <a:gd name="connsiteX9" fmla="*/ 162711 w 555725"/>
                <a:gd name="connsiteY9" fmla="*/ 688194 h 688193"/>
                <a:gd name="connsiteX10" fmla="*/ 34138 w 555725"/>
                <a:gd name="connsiteY10" fmla="*/ 524607 h 688193"/>
                <a:gd name="connsiteX11" fmla="*/ 29307 w 555725"/>
                <a:gd name="connsiteY11" fmla="*/ 474186 h 688193"/>
                <a:gd name="connsiteX12" fmla="*/ 74825 w 555725"/>
                <a:gd name="connsiteY12" fmla="*/ 401426 h 688193"/>
                <a:gd name="connsiteX13" fmla="*/ 106408 w 555725"/>
                <a:gd name="connsiteY13" fmla="*/ 283568 h 688193"/>
                <a:gd name="connsiteX14" fmla="*/ 353049 w 555725"/>
                <a:gd name="connsiteY14" fmla="*/ 1562 h 688193"/>
                <a:gd name="connsiteX15" fmla="*/ 434353 w 555725"/>
                <a:gd name="connsiteY15" fmla="*/ 41969 h 6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725" h="688193">
                  <a:moveTo>
                    <a:pt x="434353" y="41969"/>
                  </a:moveTo>
                  <a:cubicBezTo>
                    <a:pt x="465796" y="99252"/>
                    <a:pt x="474899" y="163119"/>
                    <a:pt x="480642" y="226144"/>
                  </a:cubicBezTo>
                  <a:cubicBezTo>
                    <a:pt x="485544" y="279576"/>
                    <a:pt x="515656" y="318372"/>
                    <a:pt x="539816" y="361440"/>
                  </a:cubicBezTo>
                  <a:cubicBezTo>
                    <a:pt x="551021" y="381468"/>
                    <a:pt x="575040" y="403807"/>
                    <a:pt x="526441" y="408359"/>
                  </a:cubicBezTo>
                  <a:cubicBezTo>
                    <a:pt x="508513" y="410040"/>
                    <a:pt x="506482" y="427547"/>
                    <a:pt x="505992" y="443864"/>
                  </a:cubicBezTo>
                  <a:cubicBezTo>
                    <a:pt x="504872" y="480769"/>
                    <a:pt x="509143" y="518094"/>
                    <a:pt x="494157" y="553949"/>
                  </a:cubicBezTo>
                  <a:cubicBezTo>
                    <a:pt x="477560" y="593515"/>
                    <a:pt x="456482" y="608081"/>
                    <a:pt x="414255" y="605840"/>
                  </a:cubicBezTo>
                  <a:cubicBezTo>
                    <a:pt x="373428" y="603669"/>
                    <a:pt x="333161" y="597017"/>
                    <a:pt x="295556" y="581610"/>
                  </a:cubicBezTo>
                  <a:cubicBezTo>
                    <a:pt x="262012" y="567815"/>
                    <a:pt x="242474" y="576358"/>
                    <a:pt x="224827" y="606961"/>
                  </a:cubicBezTo>
                  <a:cubicBezTo>
                    <a:pt x="211241" y="630490"/>
                    <a:pt x="186661" y="671877"/>
                    <a:pt x="162711" y="688194"/>
                  </a:cubicBezTo>
                  <a:cubicBezTo>
                    <a:pt x="158790" y="685533"/>
                    <a:pt x="94363" y="555279"/>
                    <a:pt x="34138" y="524607"/>
                  </a:cubicBezTo>
                  <a:cubicBezTo>
                    <a:pt x="-10540" y="501847"/>
                    <a:pt x="-10540" y="501847"/>
                    <a:pt x="29307" y="474186"/>
                  </a:cubicBezTo>
                  <a:cubicBezTo>
                    <a:pt x="54797" y="456469"/>
                    <a:pt x="63551" y="427967"/>
                    <a:pt x="74825" y="401426"/>
                  </a:cubicBezTo>
                  <a:cubicBezTo>
                    <a:pt x="90862" y="363681"/>
                    <a:pt x="97935" y="323204"/>
                    <a:pt x="106408" y="283568"/>
                  </a:cubicBezTo>
                  <a:cubicBezTo>
                    <a:pt x="127487" y="184547"/>
                    <a:pt x="295696" y="-19867"/>
                    <a:pt x="353049" y="1562"/>
                  </a:cubicBezTo>
                  <a:cubicBezTo>
                    <a:pt x="368736" y="7305"/>
                    <a:pt x="426790" y="26072"/>
                    <a:pt x="434353" y="41969"/>
                  </a:cubicBezTo>
                  <a:close/>
                </a:path>
              </a:pathLst>
            </a:custGeom>
            <a:solidFill>
              <a:srgbClr val="F7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Graphic 19">
              <a:extLst>
                <a:ext uri="{FF2B5EF4-FFF2-40B4-BE49-F238E27FC236}">
                  <a16:creationId xmlns:a16="http://schemas.microsoft.com/office/drawing/2014/main" id="{473EE698-63B8-4F18-A471-8D41D42B1ED8}"/>
                </a:ext>
              </a:extLst>
            </p:cNvPr>
            <p:cNvSpPr/>
            <p:nvPr/>
          </p:nvSpPr>
          <p:spPr>
            <a:xfrm>
              <a:off x="8907322" y="4920423"/>
              <a:ext cx="142443" cy="102810"/>
            </a:xfrm>
            <a:custGeom>
              <a:avLst/>
              <a:gdLst>
                <a:gd name="connsiteX0" fmla="*/ 0 w 386448"/>
                <a:gd name="connsiteY0" fmla="*/ 138657 h 278923"/>
                <a:gd name="connsiteX1" fmla="*/ 63166 w 386448"/>
                <a:gd name="connsiteY1" fmla="*/ 0 h 278923"/>
                <a:gd name="connsiteX2" fmla="*/ 243210 w 386448"/>
                <a:gd name="connsiteY2" fmla="*/ 22619 h 278923"/>
                <a:gd name="connsiteX3" fmla="*/ 347973 w 386448"/>
                <a:gd name="connsiteY3" fmla="*/ 52732 h 278923"/>
                <a:gd name="connsiteX4" fmla="*/ 378435 w 386448"/>
                <a:gd name="connsiteY4" fmla="*/ 192439 h 278923"/>
                <a:gd name="connsiteX5" fmla="*/ 330816 w 386448"/>
                <a:gd name="connsiteY5" fmla="*/ 241319 h 278923"/>
                <a:gd name="connsiteX6" fmla="*/ 113587 w 386448"/>
                <a:gd name="connsiteY6" fmla="*/ 234596 h 278923"/>
                <a:gd name="connsiteX7" fmla="*/ 0 w 386448"/>
                <a:gd name="connsiteY7" fmla="*/ 138657 h 27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448" h="278923">
                  <a:moveTo>
                    <a:pt x="0" y="138657"/>
                  </a:moveTo>
                  <a:cubicBezTo>
                    <a:pt x="11135" y="87886"/>
                    <a:pt x="41877" y="46149"/>
                    <a:pt x="63166" y="0"/>
                  </a:cubicBezTo>
                  <a:cubicBezTo>
                    <a:pt x="120940" y="25350"/>
                    <a:pt x="180814" y="34874"/>
                    <a:pt x="243210" y="22619"/>
                  </a:cubicBezTo>
                  <a:cubicBezTo>
                    <a:pt x="283546" y="14706"/>
                    <a:pt x="321082" y="19748"/>
                    <a:pt x="347973" y="52732"/>
                  </a:cubicBezTo>
                  <a:cubicBezTo>
                    <a:pt x="381026" y="93348"/>
                    <a:pt x="397343" y="139987"/>
                    <a:pt x="378435" y="192439"/>
                  </a:cubicBezTo>
                  <a:cubicBezTo>
                    <a:pt x="370242" y="215198"/>
                    <a:pt x="350774" y="229204"/>
                    <a:pt x="330816" y="241319"/>
                  </a:cubicBezTo>
                  <a:cubicBezTo>
                    <a:pt x="247131" y="291880"/>
                    <a:pt x="184946" y="293210"/>
                    <a:pt x="113587" y="234596"/>
                  </a:cubicBezTo>
                  <a:cubicBezTo>
                    <a:pt x="75281" y="203013"/>
                    <a:pt x="34804" y="174161"/>
                    <a:pt x="0" y="138657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Graphic 19">
              <a:extLst>
                <a:ext uri="{FF2B5EF4-FFF2-40B4-BE49-F238E27FC236}">
                  <a16:creationId xmlns:a16="http://schemas.microsoft.com/office/drawing/2014/main" id="{BA011BF5-41CC-46BC-B1E6-580ADEBCEAC3}"/>
                </a:ext>
              </a:extLst>
            </p:cNvPr>
            <p:cNvSpPr/>
            <p:nvPr/>
          </p:nvSpPr>
          <p:spPr>
            <a:xfrm>
              <a:off x="8245124" y="5826230"/>
              <a:ext cx="295042" cy="129531"/>
            </a:xfrm>
            <a:custGeom>
              <a:avLst/>
              <a:gdLst>
                <a:gd name="connsiteX0" fmla="*/ 448346 w 800448"/>
                <a:gd name="connsiteY0" fmla="*/ 133755 h 351418"/>
                <a:gd name="connsiteX1" fmla="*/ 786795 w 800448"/>
                <a:gd name="connsiteY1" fmla="*/ 313309 h 351418"/>
                <a:gd name="connsiteX2" fmla="*/ 544775 w 800448"/>
                <a:gd name="connsiteY2" fmla="*/ 346082 h 351418"/>
                <a:gd name="connsiteX3" fmla="*/ 323274 w 800448"/>
                <a:gd name="connsiteY3" fmla="*/ 348813 h 351418"/>
                <a:gd name="connsiteX4" fmla="*/ 300445 w 800448"/>
                <a:gd name="connsiteY4" fmla="*/ 342441 h 351418"/>
                <a:gd name="connsiteX5" fmla="*/ 242321 w 800448"/>
                <a:gd name="connsiteY5" fmla="*/ 287188 h 351418"/>
                <a:gd name="connsiteX6" fmla="*/ 202755 w 800448"/>
                <a:gd name="connsiteY6" fmla="*/ 284877 h 351418"/>
                <a:gd name="connsiteX7" fmla="*/ 140079 w 800448"/>
                <a:gd name="connsiteY7" fmla="*/ 283477 h 351418"/>
                <a:gd name="connsiteX8" fmla="*/ 16128 w 800448"/>
                <a:gd name="connsiteY8" fmla="*/ 176193 h 351418"/>
                <a:gd name="connsiteX9" fmla="*/ 6815 w 800448"/>
                <a:gd name="connsiteY9" fmla="*/ 132775 h 351418"/>
                <a:gd name="connsiteX10" fmla="*/ 82236 w 800448"/>
                <a:gd name="connsiteY10" fmla="*/ 0 h 351418"/>
                <a:gd name="connsiteX11" fmla="*/ 448346 w 800448"/>
                <a:gd name="connsiteY11" fmla="*/ 133755 h 35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448" h="351418">
                  <a:moveTo>
                    <a:pt x="448346" y="133755"/>
                  </a:moveTo>
                  <a:cubicBezTo>
                    <a:pt x="508010" y="197551"/>
                    <a:pt x="716766" y="250283"/>
                    <a:pt x="786795" y="313309"/>
                  </a:cubicBezTo>
                  <a:cubicBezTo>
                    <a:pt x="850871" y="367581"/>
                    <a:pt x="675799" y="348813"/>
                    <a:pt x="544775" y="346082"/>
                  </a:cubicBezTo>
                  <a:cubicBezTo>
                    <a:pt x="471035" y="349723"/>
                    <a:pt x="397085" y="348673"/>
                    <a:pt x="323274" y="348813"/>
                  </a:cubicBezTo>
                  <a:cubicBezTo>
                    <a:pt x="315641" y="348813"/>
                    <a:pt x="308008" y="344682"/>
                    <a:pt x="300445" y="342441"/>
                  </a:cubicBezTo>
                  <a:cubicBezTo>
                    <a:pt x="280907" y="324163"/>
                    <a:pt x="260039" y="307146"/>
                    <a:pt x="242321" y="287188"/>
                  </a:cubicBezTo>
                  <a:cubicBezTo>
                    <a:pt x="228246" y="271292"/>
                    <a:pt x="216621" y="268840"/>
                    <a:pt x="202755" y="284877"/>
                  </a:cubicBezTo>
                  <a:cubicBezTo>
                    <a:pt x="181046" y="310017"/>
                    <a:pt x="162769" y="304905"/>
                    <a:pt x="140079" y="283477"/>
                  </a:cubicBezTo>
                  <a:cubicBezTo>
                    <a:pt x="100443" y="245941"/>
                    <a:pt x="58426" y="210787"/>
                    <a:pt x="16128" y="176193"/>
                  </a:cubicBezTo>
                  <a:cubicBezTo>
                    <a:pt x="-118" y="162887"/>
                    <a:pt x="-5650" y="151962"/>
                    <a:pt x="6815" y="132775"/>
                  </a:cubicBezTo>
                  <a:cubicBezTo>
                    <a:pt x="34616" y="90057"/>
                    <a:pt x="51143" y="40897"/>
                    <a:pt x="82236" y="0"/>
                  </a:cubicBezTo>
                  <a:cubicBezTo>
                    <a:pt x="84547" y="11135"/>
                    <a:pt x="333289" y="101262"/>
                    <a:pt x="448346" y="133755"/>
                  </a:cubicBezTo>
                  <a:close/>
                </a:path>
              </a:pathLst>
            </a:custGeom>
            <a:solidFill>
              <a:srgbClr val="040404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Graphic 19">
              <a:extLst>
                <a:ext uri="{FF2B5EF4-FFF2-40B4-BE49-F238E27FC236}">
                  <a16:creationId xmlns:a16="http://schemas.microsoft.com/office/drawing/2014/main" id="{2DCA6122-1A94-4261-BCD2-AF5A6DA7B18B}"/>
                </a:ext>
              </a:extLst>
            </p:cNvPr>
            <p:cNvSpPr/>
            <p:nvPr/>
          </p:nvSpPr>
          <p:spPr>
            <a:xfrm>
              <a:off x="8607151" y="5577046"/>
              <a:ext cx="318597" cy="168083"/>
            </a:xfrm>
            <a:custGeom>
              <a:avLst/>
              <a:gdLst>
                <a:gd name="connsiteX0" fmla="*/ 845107 w 864351"/>
                <a:gd name="connsiteY0" fmla="*/ 376590 h 456007"/>
                <a:gd name="connsiteX1" fmla="*/ 768355 w 864351"/>
                <a:gd name="connsiteY1" fmla="*/ 345147 h 456007"/>
                <a:gd name="connsiteX2" fmla="*/ 601337 w 864351"/>
                <a:gd name="connsiteY2" fmla="*/ 313914 h 456007"/>
                <a:gd name="connsiteX3" fmla="*/ 537891 w 864351"/>
                <a:gd name="connsiteY3" fmla="*/ 277009 h 456007"/>
                <a:gd name="connsiteX4" fmla="*/ 226753 w 864351"/>
                <a:gd name="connsiteY4" fmla="*/ 17623 h 456007"/>
                <a:gd name="connsiteX5" fmla="*/ 178223 w 864351"/>
                <a:gd name="connsiteY5" fmla="*/ 21404 h 456007"/>
                <a:gd name="connsiteX6" fmla="*/ 98180 w 864351"/>
                <a:gd name="connsiteY6" fmla="*/ 118464 h 456007"/>
                <a:gd name="connsiteX7" fmla="*/ 22759 w 864351"/>
                <a:gd name="connsiteY7" fmla="*/ 287233 h 456007"/>
                <a:gd name="connsiteX8" fmla="*/ 0 w 864351"/>
                <a:gd name="connsiteY8" fmla="*/ 345007 h 456007"/>
                <a:gd name="connsiteX9" fmla="*/ 221011 w 864351"/>
                <a:gd name="connsiteY9" fmla="*/ 450050 h 456007"/>
                <a:gd name="connsiteX10" fmla="*/ 237888 w 864351"/>
                <a:gd name="connsiteY10" fmla="*/ 426170 h 456007"/>
                <a:gd name="connsiteX11" fmla="*/ 262608 w 864351"/>
                <a:gd name="connsiteY11" fmla="*/ 410624 h 456007"/>
                <a:gd name="connsiteX12" fmla="*/ 406377 w 864351"/>
                <a:gd name="connsiteY12" fmla="*/ 455302 h 456007"/>
                <a:gd name="connsiteX13" fmla="*/ 736912 w 864351"/>
                <a:gd name="connsiteY13" fmla="*/ 455582 h 456007"/>
                <a:gd name="connsiteX14" fmla="*/ 824168 w 864351"/>
                <a:gd name="connsiteY14" fmla="*/ 442627 h 456007"/>
                <a:gd name="connsiteX15" fmla="*/ 845107 w 864351"/>
                <a:gd name="connsiteY15" fmla="*/ 376590 h 45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4351" h="456007">
                  <a:moveTo>
                    <a:pt x="845107" y="376590"/>
                  </a:moveTo>
                  <a:cubicBezTo>
                    <a:pt x="822627" y="360483"/>
                    <a:pt x="795526" y="352220"/>
                    <a:pt x="768355" y="345147"/>
                  </a:cubicBezTo>
                  <a:cubicBezTo>
                    <a:pt x="713383" y="330791"/>
                    <a:pt x="657570" y="321267"/>
                    <a:pt x="601337" y="313914"/>
                  </a:cubicBezTo>
                  <a:cubicBezTo>
                    <a:pt x="586070" y="311953"/>
                    <a:pt x="549305" y="288423"/>
                    <a:pt x="537891" y="277009"/>
                  </a:cubicBezTo>
                  <a:cubicBezTo>
                    <a:pt x="451755" y="190944"/>
                    <a:pt x="289079" y="71194"/>
                    <a:pt x="226753" y="17623"/>
                  </a:cubicBezTo>
                  <a:cubicBezTo>
                    <a:pt x="198671" y="-6537"/>
                    <a:pt x="210436" y="-6397"/>
                    <a:pt x="178223" y="21404"/>
                  </a:cubicBezTo>
                  <a:cubicBezTo>
                    <a:pt x="150562" y="52987"/>
                    <a:pt x="122690" y="84500"/>
                    <a:pt x="98180" y="118464"/>
                  </a:cubicBezTo>
                  <a:cubicBezTo>
                    <a:pt x="52452" y="181770"/>
                    <a:pt x="14776" y="201798"/>
                    <a:pt x="22759" y="287233"/>
                  </a:cubicBezTo>
                  <a:cubicBezTo>
                    <a:pt x="24090" y="301099"/>
                    <a:pt x="10014" y="324278"/>
                    <a:pt x="0" y="345007"/>
                  </a:cubicBezTo>
                  <a:cubicBezTo>
                    <a:pt x="31863" y="372458"/>
                    <a:pt x="221011" y="450050"/>
                    <a:pt x="221011" y="450050"/>
                  </a:cubicBezTo>
                  <a:cubicBezTo>
                    <a:pt x="221641" y="449069"/>
                    <a:pt x="237607" y="427010"/>
                    <a:pt x="237888" y="426170"/>
                  </a:cubicBezTo>
                  <a:cubicBezTo>
                    <a:pt x="241879" y="414545"/>
                    <a:pt x="254274" y="399629"/>
                    <a:pt x="262608" y="410624"/>
                  </a:cubicBezTo>
                  <a:cubicBezTo>
                    <a:pt x="298532" y="458033"/>
                    <a:pt x="355396" y="456002"/>
                    <a:pt x="406377" y="455302"/>
                  </a:cubicBezTo>
                  <a:cubicBezTo>
                    <a:pt x="516462" y="456562"/>
                    <a:pt x="626687" y="455792"/>
                    <a:pt x="736912" y="455582"/>
                  </a:cubicBezTo>
                  <a:cubicBezTo>
                    <a:pt x="764924" y="455512"/>
                    <a:pt x="797347" y="450190"/>
                    <a:pt x="824168" y="442627"/>
                  </a:cubicBezTo>
                  <a:cubicBezTo>
                    <a:pt x="863104" y="431702"/>
                    <a:pt x="880611" y="402150"/>
                    <a:pt x="845107" y="376590"/>
                  </a:cubicBezTo>
                  <a:close/>
                </a:path>
              </a:pathLst>
            </a:custGeom>
            <a:solidFill>
              <a:srgbClr val="010101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Graphic 19">
              <a:extLst>
                <a:ext uri="{FF2B5EF4-FFF2-40B4-BE49-F238E27FC236}">
                  <a16:creationId xmlns:a16="http://schemas.microsoft.com/office/drawing/2014/main" id="{FD4657D5-13F8-4C72-83B3-1FE0F9033D13}"/>
                </a:ext>
              </a:extLst>
            </p:cNvPr>
            <p:cNvSpPr/>
            <p:nvPr/>
          </p:nvSpPr>
          <p:spPr>
            <a:xfrm>
              <a:off x="8704257" y="4386159"/>
              <a:ext cx="100895" cy="561919"/>
            </a:xfrm>
            <a:custGeom>
              <a:avLst/>
              <a:gdLst>
                <a:gd name="connsiteX0" fmla="*/ 35505 w 273727"/>
                <a:gd name="connsiteY0" fmla="*/ 12115 h 1524483"/>
                <a:gd name="connsiteX1" fmla="*/ 209036 w 273727"/>
                <a:gd name="connsiteY1" fmla="*/ 211557 h 1524483"/>
                <a:gd name="connsiteX2" fmla="*/ 221991 w 273727"/>
                <a:gd name="connsiteY2" fmla="*/ 262118 h 1524483"/>
                <a:gd name="connsiteX3" fmla="*/ 263938 w 273727"/>
                <a:gd name="connsiteY3" fmla="*/ 568773 h 1524483"/>
                <a:gd name="connsiteX4" fmla="*/ 248882 w 273727"/>
                <a:gd name="connsiteY4" fmla="*/ 826899 h 1524483"/>
                <a:gd name="connsiteX5" fmla="*/ 159245 w 273727"/>
                <a:gd name="connsiteY5" fmla="*/ 1208486 h 1524483"/>
                <a:gd name="connsiteX6" fmla="*/ 0 w 273727"/>
                <a:gd name="connsiteY6" fmla="*/ 1459048 h 1524483"/>
                <a:gd name="connsiteX7" fmla="*/ 16877 w 273727"/>
                <a:gd name="connsiteY7" fmla="*/ 1468012 h 1524483"/>
                <a:gd name="connsiteX8" fmla="*/ 129553 w 273727"/>
                <a:gd name="connsiteY8" fmla="*/ 1514231 h 1524483"/>
                <a:gd name="connsiteX9" fmla="*/ 180954 w 273727"/>
                <a:gd name="connsiteY9" fmla="*/ 1482018 h 1524483"/>
                <a:gd name="connsiteX10" fmla="*/ 222411 w 273727"/>
                <a:gd name="connsiteY10" fmla="*/ 1213108 h 1524483"/>
                <a:gd name="connsiteX11" fmla="*/ 264148 w 273727"/>
                <a:gd name="connsiteY11" fmla="*/ 916186 h 1524483"/>
                <a:gd name="connsiteX12" fmla="*/ 273322 w 273727"/>
                <a:gd name="connsiteY12" fmla="*/ 351964 h 1524483"/>
                <a:gd name="connsiteX13" fmla="*/ 260927 w 273727"/>
                <a:gd name="connsiteY13" fmla="*/ 212747 h 1524483"/>
                <a:gd name="connsiteX14" fmla="*/ 91247 w 273727"/>
                <a:gd name="connsiteY14" fmla="*/ 0 h 1524483"/>
                <a:gd name="connsiteX15" fmla="*/ 34804 w 273727"/>
                <a:gd name="connsiteY15" fmla="*/ 9524 h 1524483"/>
                <a:gd name="connsiteX16" fmla="*/ 35505 w 273727"/>
                <a:gd name="connsiteY16" fmla="*/ 12115 h 152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727" h="1524483">
                  <a:moveTo>
                    <a:pt x="35505" y="12115"/>
                  </a:moveTo>
                  <a:cubicBezTo>
                    <a:pt x="134875" y="42437"/>
                    <a:pt x="187677" y="113236"/>
                    <a:pt x="209036" y="211557"/>
                  </a:cubicBezTo>
                  <a:cubicBezTo>
                    <a:pt x="212747" y="228574"/>
                    <a:pt x="218770" y="245101"/>
                    <a:pt x="221991" y="262118"/>
                  </a:cubicBezTo>
                  <a:cubicBezTo>
                    <a:pt x="241179" y="363659"/>
                    <a:pt x="267230" y="464501"/>
                    <a:pt x="263938" y="568773"/>
                  </a:cubicBezTo>
                  <a:cubicBezTo>
                    <a:pt x="261277" y="654909"/>
                    <a:pt x="256095" y="741044"/>
                    <a:pt x="248882" y="826899"/>
                  </a:cubicBezTo>
                  <a:cubicBezTo>
                    <a:pt x="237818" y="958343"/>
                    <a:pt x="213798" y="1087196"/>
                    <a:pt x="159245" y="1208486"/>
                  </a:cubicBezTo>
                  <a:cubicBezTo>
                    <a:pt x="118489" y="1299103"/>
                    <a:pt x="63236" y="1380966"/>
                    <a:pt x="0" y="1459048"/>
                  </a:cubicBezTo>
                  <a:cubicBezTo>
                    <a:pt x="6933" y="1462760"/>
                    <a:pt x="11695" y="1465841"/>
                    <a:pt x="16877" y="1468012"/>
                  </a:cubicBezTo>
                  <a:cubicBezTo>
                    <a:pt x="54342" y="1483558"/>
                    <a:pt x="91668" y="1499595"/>
                    <a:pt x="129553" y="1514231"/>
                  </a:cubicBezTo>
                  <a:cubicBezTo>
                    <a:pt x="174231" y="1531458"/>
                    <a:pt x="173671" y="1530828"/>
                    <a:pt x="180954" y="1482018"/>
                  </a:cubicBezTo>
                  <a:cubicBezTo>
                    <a:pt x="194330" y="1392311"/>
                    <a:pt x="209386" y="1302884"/>
                    <a:pt x="222411" y="1213108"/>
                  </a:cubicBezTo>
                  <a:cubicBezTo>
                    <a:pt x="236697" y="1114157"/>
                    <a:pt x="261557" y="1016327"/>
                    <a:pt x="264148" y="916186"/>
                  </a:cubicBezTo>
                  <a:cubicBezTo>
                    <a:pt x="269261" y="718074"/>
                    <a:pt x="270661" y="550146"/>
                    <a:pt x="273322" y="351964"/>
                  </a:cubicBezTo>
                  <a:cubicBezTo>
                    <a:pt x="275913" y="302944"/>
                    <a:pt x="265409" y="261487"/>
                    <a:pt x="260927" y="212747"/>
                  </a:cubicBezTo>
                  <a:cubicBezTo>
                    <a:pt x="251823" y="109105"/>
                    <a:pt x="158475" y="26261"/>
                    <a:pt x="91247" y="0"/>
                  </a:cubicBezTo>
                  <a:lnTo>
                    <a:pt x="34804" y="9524"/>
                  </a:lnTo>
                  <a:cubicBezTo>
                    <a:pt x="35014" y="10504"/>
                    <a:pt x="35295" y="11275"/>
                    <a:pt x="35505" y="1211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Graphic 19">
              <a:extLst>
                <a:ext uri="{FF2B5EF4-FFF2-40B4-BE49-F238E27FC236}">
                  <a16:creationId xmlns:a16="http://schemas.microsoft.com/office/drawing/2014/main" id="{BF889BD2-C5EB-4E5C-A0CD-81B4758420D7}"/>
                </a:ext>
              </a:extLst>
            </p:cNvPr>
            <p:cNvSpPr/>
            <p:nvPr/>
          </p:nvSpPr>
          <p:spPr>
            <a:xfrm>
              <a:off x="8681938" y="4168976"/>
              <a:ext cx="219135" cy="220719"/>
            </a:xfrm>
            <a:custGeom>
              <a:avLst/>
              <a:gdLst>
                <a:gd name="connsiteX0" fmla="*/ 589686 w 594511"/>
                <a:gd name="connsiteY0" fmla="*/ 53146 h 598810"/>
                <a:gd name="connsiteX1" fmla="*/ 585205 w 594511"/>
                <a:gd name="connsiteY1" fmla="*/ 42222 h 598810"/>
                <a:gd name="connsiteX2" fmla="*/ 554462 w 594511"/>
                <a:gd name="connsiteY2" fmla="*/ 30667 h 598810"/>
                <a:gd name="connsiteX3" fmla="*/ 488635 w 594511"/>
                <a:gd name="connsiteY3" fmla="*/ 43692 h 598810"/>
                <a:gd name="connsiteX4" fmla="*/ 488635 w 594511"/>
                <a:gd name="connsiteY4" fmla="*/ 43692 h 598810"/>
                <a:gd name="connsiteX5" fmla="*/ 405161 w 594511"/>
                <a:gd name="connsiteY5" fmla="*/ 6857 h 598810"/>
                <a:gd name="connsiteX6" fmla="*/ 404951 w 594511"/>
                <a:gd name="connsiteY6" fmla="*/ 6787 h 598810"/>
                <a:gd name="connsiteX7" fmla="*/ 404741 w 594511"/>
                <a:gd name="connsiteY7" fmla="*/ 6787 h 598810"/>
                <a:gd name="connsiteX8" fmla="*/ 326658 w 594511"/>
                <a:gd name="connsiteY8" fmla="*/ 64 h 598810"/>
                <a:gd name="connsiteX9" fmla="*/ 326658 w 594511"/>
                <a:gd name="connsiteY9" fmla="*/ 64 h 598810"/>
                <a:gd name="connsiteX10" fmla="*/ 326658 w 594511"/>
                <a:gd name="connsiteY10" fmla="*/ 64 h 598810"/>
                <a:gd name="connsiteX11" fmla="*/ 226517 w 594511"/>
                <a:gd name="connsiteY11" fmla="*/ 20023 h 598810"/>
                <a:gd name="connsiteX12" fmla="*/ 225467 w 594511"/>
                <a:gd name="connsiteY12" fmla="*/ 20233 h 598810"/>
                <a:gd name="connsiteX13" fmla="*/ 224907 w 594511"/>
                <a:gd name="connsiteY13" fmla="*/ 20583 h 598810"/>
                <a:gd name="connsiteX14" fmla="*/ 47104 w 594511"/>
                <a:gd name="connsiteY14" fmla="*/ 142853 h 598810"/>
                <a:gd name="connsiteX15" fmla="*/ 19442 w 594511"/>
                <a:gd name="connsiteY15" fmla="*/ 194884 h 598810"/>
                <a:gd name="connsiteX16" fmla="*/ 19373 w 594511"/>
                <a:gd name="connsiteY16" fmla="*/ 194954 h 598810"/>
                <a:gd name="connsiteX17" fmla="*/ 19373 w 594511"/>
                <a:gd name="connsiteY17" fmla="*/ 195094 h 598810"/>
                <a:gd name="connsiteX18" fmla="*/ 95494 w 594511"/>
                <a:gd name="connsiteY18" fmla="*/ 598810 h 598810"/>
                <a:gd name="connsiteX19" fmla="*/ 151937 w 594511"/>
                <a:gd name="connsiteY19" fmla="*/ 589286 h 598810"/>
                <a:gd name="connsiteX20" fmla="*/ 151587 w 594511"/>
                <a:gd name="connsiteY20" fmla="*/ 589076 h 598810"/>
                <a:gd name="connsiteX21" fmla="*/ 232750 w 594511"/>
                <a:gd name="connsiteY21" fmla="*/ 496708 h 598810"/>
                <a:gd name="connsiteX22" fmla="*/ 269515 w 594511"/>
                <a:gd name="connsiteY22" fmla="*/ 362183 h 598810"/>
                <a:gd name="connsiteX23" fmla="*/ 340034 w 594511"/>
                <a:gd name="connsiteY23" fmla="*/ 339774 h 598810"/>
                <a:gd name="connsiteX24" fmla="*/ 370216 w 594511"/>
                <a:gd name="connsiteY24" fmla="*/ 411973 h 598810"/>
                <a:gd name="connsiteX25" fmla="*/ 414895 w 594511"/>
                <a:gd name="connsiteY25" fmla="*/ 158189 h 598810"/>
                <a:gd name="connsiteX26" fmla="*/ 450749 w 594511"/>
                <a:gd name="connsiteY26" fmla="*/ 127657 h 598810"/>
                <a:gd name="connsiteX27" fmla="*/ 584154 w 594511"/>
                <a:gd name="connsiteY27" fmla="*/ 133399 h 598810"/>
                <a:gd name="connsiteX28" fmla="*/ 589686 w 594511"/>
                <a:gd name="connsiteY28" fmla="*/ 53146 h 5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4511" h="598810">
                  <a:moveTo>
                    <a:pt x="589686" y="53146"/>
                  </a:moveTo>
                  <a:cubicBezTo>
                    <a:pt x="588426" y="49505"/>
                    <a:pt x="586955" y="45863"/>
                    <a:pt x="585205" y="42222"/>
                  </a:cubicBezTo>
                  <a:cubicBezTo>
                    <a:pt x="578062" y="27516"/>
                    <a:pt x="571619" y="18272"/>
                    <a:pt x="554462" y="30667"/>
                  </a:cubicBezTo>
                  <a:cubicBezTo>
                    <a:pt x="532473" y="46634"/>
                    <a:pt x="510694" y="49575"/>
                    <a:pt x="488635" y="43692"/>
                  </a:cubicBezTo>
                  <a:lnTo>
                    <a:pt x="488635" y="43692"/>
                  </a:lnTo>
                  <a:cubicBezTo>
                    <a:pt x="488635" y="43692"/>
                    <a:pt x="423298" y="12109"/>
                    <a:pt x="405161" y="6857"/>
                  </a:cubicBezTo>
                  <a:lnTo>
                    <a:pt x="404951" y="6787"/>
                  </a:lnTo>
                  <a:lnTo>
                    <a:pt x="404741" y="6787"/>
                  </a:lnTo>
                  <a:cubicBezTo>
                    <a:pt x="387864" y="1885"/>
                    <a:pt x="334782" y="-426"/>
                    <a:pt x="326658" y="64"/>
                  </a:cubicBezTo>
                  <a:lnTo>
                    <a:pt x="326658" y="64"/>
                  </a:lnTo>
                  <a:lnTo>
                    <a:pt x="326658" y="64"/>
                  </a:lnTo>
                  <a:cubicBezTo>
                    <a:pt x="290874" y="2305"/>
                    <a:pt x="257610" y="9168"/>
                    <a:pt x="226517" y="20023"/>
                  </a:cubicBezTo>
                  <a:lnTo>
                    <a:pt x="225467" y="20233"/>
                  </a:lnTo>
                  <a:lnTo>
                    <a:pt x="224907" y="20583"/>
                  </a:lnTo>
                  <a:cubicBezTo>
                    <a:pt x="150396" y="46984"/>
                    <a:pt x="98015" y="73595"/>
                    <a:pt x="47104" y="142853"/>
                  </a:cubicBezTo>
                  <a:cubicBezTo>
                    <a:pt x="40241" y="152167"/>
                    <a:pt x="24835" y="185220"/>
                    <a:pt x="19442" y="194884"/>
                  </a:cubicBezTo>
                  <a:lnTo>
                    <a:pt x="19373" y="194954"/>
                  </a:lnTo>
                  <a:lnTo>
                    <a:pt x="19373" y="195094"/>
                  </a:lnTo>
                  <a:cubicBezTo>
                    <a:pt x="-44774" y="406791"/>
                    <a:pt x="68673" y="552171"/>
                    <a:pt x="95494" y="598810"/>
                  </a:cubicBezTo>
                  <a:lnTo>
                    <a:pt x="151937" y="589286"/>
                  </a:lnTo>
                  <a:cubicBezTo>
                    <a:pt x="151797" y="589216"/>
                    <a:pt x="151727" y="589146"/>
                    <a:pt x="151587" y="589076"/>
                  </a:cubicBezTo>
                  <a:cubicBezTo>
                    <a:pt x="203338" y="576261"/>
                    <a:pt x="219445" y="536344"/>
                    <a:pt x="232750" y="496708"/>
                  </a:cubicBezTo>
                  <a:cubicBezTo>
                    <a:pt x="247526" y="452730"/>
                    <a:pt x="256630" y="406861"/>
                    <a:pt x="269515" y="362183"/>
                  </a:cubicBezTo>
                  <a:cubicBezTo>
                    <a:pt x="286462" y="303289"/>
                    <a:pt x="315454" y="283751"/>
                    <a:pt x="340034" y="339774"/>
                  </a:cubicBezTo>
                  <a:cubicBezTo>
                    <a:pt x="349488" y="361273"/>
                    <a:pt x="353620" y="386623"/>
                    <a:pt x="370216" y="411973"/>
                  </a:cubicBezTo>
                  <a:cubicBezTo>
                    <a:pt x="367625" y="331020"/>
                    <a:pt x="357121" y="223806"/>
                    <a:pt x="414895" y="158189"/>
                  </a:cubicBezTo>
                  <a:lnTo>
                    <a:pt x="450749" y="127657"/>
                  </a:lnTo>
                  <a:cubicBezTo>
                    <a:pt x="493537" y="99925"/>
                    <a:pt x="539476" y="97755"/>
                    <a:pt x="584154" y="133399"/>
                  </a:cubicBezTo>
                  <a:cubicBezTo>
                    <a:pt x="593678" y="106788"/>
                    <a:pt x="598930" y="80247"/>
                    <a:pt x="589686" y="53146"/>
                  </a:cubicBez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Graphic 19">
              <a:extLst>
                <a:ext uri="{FF2B5EF4-FFF2-40B4-BE49-F238E27FC236}">
                  <a16:creationId xmlns:a16="http://schemas.microsoft.com/office/drawing/2014/main" id="{9AF703A1-5962-4C61-A4BA-4E6E04919DCE}"/>
                </a:ext>
              </a:extLst>
            </p:cNvPr>
            <p:cNvSpPr/>
            <p:nvPr/>
          </p:nvSpPr>
          <p:spPr>
            <a:xfrm>
              <a:off x="8129003" y="5096384"/>
              <a:ext cx="591206" cy="493818"/>
            </a:xfrm>
            <a:custGeom>
              <a:avLst/>
              <a:gdLst>
                <a:gd name="connsiteX0" fmla="*/ 1091748 w 1603937"/>
                <a:gd name="connsiteY0" fmla="*/ 231100 h 1339724"/>
                <a:gd name="connsiteX1" fmla="*/ 1111006 w 1603937"/>
                <a:gd name="connsiteY1" fmla="*/ 155469 h 1339724"/>
                <a:gd name="connsiteX2" fmla="*/ 1050921 w 1603937"/>
                <a:gd name="connsiteY2" fmla="*/ 54347 h 1339724"/>
                <a:gd name="connsiteX3" fmla="*/ 847628 w 1603937"/>
                <a:gd name="connsiteY3" fmla="*/ 2596 h 1339724"/>
                <a:gd name="connsiteX4" fmla="*/ 746506 w 1603937"/>
                <a:gd name="connsiteY4" fmla="*/ 62681 h 1339724"/>
                <a:gd name="connsiteX5" fmla="*/ 727248 w 1603937"/>
                <a:gd name="connsiteY5" fmla="*/ 138312 h 1339724"/>
                <a:gd name="connsiteX6" fmla="*/ 249022 w 1603937"/>
                <a:gd name="connsiteY6" fmla="*/ 16602 h 1339724"/>
                <a:gd name="connsiteX7" fmla="*/ 0 w 1603937"/>
                <a:gd name="connsiteY7" fmla="*/ 994833 h 1339724"/>
                <a:gd name="connsiteX8" fmla="*/ 1354986 w 1603937"/>
                <a:gd name="connsiteY8" fmla="*/ 1339724 h 1339724"/>
                <a:gd name="connsiteX9" fmla="*/ 1603938 w 1603937"/>
                <a:gd name="connsiteY9" fmla="*/ 361423 h 1339724"/>
                <a:gd name="connsiteX10" fmla="*/ 1091748 w 1603937"/>
                <a:gd name="connsiteY10" fmla="*/ 231100 h 1339724"/>
                <a:gd name="connsiteX11" fmla="*/ 781170 w 1603937"/>
                <a:gd name="connsiteY11" fmla="*/ 98185 h 1339724"/>
                <a:gd name="connsiteX12" fmla="*/ 864154 w 1603937"/>
                <a:gd name="connsiteY12" fmla="*/ 48885 h 1339724"/>
                <a:gd name="connsiteX13" fmla="*/ 1015136 w 1603937"/>
                <a:gd name="connsiteY13" fmla="*/ 87331 h 1339724"/>
                <a:gd name="connsiteX14" fmla="*/ 1064437 w 1603937"/>
                <a:gd name="connsiteY14" fmla="*/ 170315 h 1339724"/>
                <a:gd name="connsiteX15" fmla="*/ 1051551 w 1603937"/>
                <a:gd name="connsiteY15" fmla="*/ 220875 h 1339724"/>
                <a:gd name="connsiteX16" fmla="*/ 768285 w 1603937"/>
                <a:gd name="connsiteY16" fmla="*/ 148746 h 1339724"/>
                <a:gd name="connsiteX17" fmla="*/ 781170 w 1603937"/>
                <a:gd name="connsiteY17" fmla="*/ 98185 h 13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3937" h="1339724">
                  <a:moveTo>
                    <a:pt x="1091748" y="231100"/>
                  </a:moveTo>
                  <a:lnTo>
                    <a:pt x="1111006" y="155469"/>
                  </a:lnTo>
                  <a:cubicBezTo>
                    <a:pt x="1122350" y="110931"/>
                    <a:pt x="1095459" y="65692"/>
                    <a:pt x="1050921" y="54347"/>
                  </a:cubicBezTo>
                  <a:lnTo>
                    <a:pt x="847628" y="2596"/>
                  </a:lnTo>
                  <a:cubicBezTo>
                    <a:pt x="803089" y="-8749"/>
                    <a:pt x="757851" y="18142"/>
                    <a:pt x="746506" y="62681"/>
                  </a:cubicBezTo>
                  <a:lnTo>
                    <a:pt x="727248" y="138312"/>
                  </a:lnTo>
                  <a:lnTo>
                    <a:pt x="249022" y="16602"/>
                  </a:lnTo>
                  <a:lnTo>
                    <a:pt x="0" y="994833"/>
                  </a:lnTo>
                  <a:lnTo>
                    <a:pt x="1354986" y="1339724"/>
                  </a:lnTo>
                  <a:lnTo>
                    <a:pt x="1603938" y="361423"/>
                  </a:lnTo>
                  <a:lnTo>
                    <a:pt x="1091748" y="231100"/>
                  </a:lnTo>
                  <a:close/>
                  <a:moveTo>
                    <a:pt x="781170" y="98185"/>
                  </a:moveTo>
                  <a:cubicBezTo>
                    <a:pt x="790484" y="61630"/>
                    <a:pt x="827669" y="39571"/>
                    <a:pt x="864154" y="48885"/>
                  </a:cubicBezTo>
                  <a:lnTo>
                    <a:pt x="1015136" y="87331"/>
                  </a:lnTo>
                  <a:cubicBezTo>
                    <a:pt x="1051691" y="96645"/>
                    <a:pt x="1073750" y="133830"/>
                    <a:pt x="1064437" y="170315"/>
                  </a:cubicBezTo>
                  <a:lnTo>
                    <a:pt x="1051551" y="220875"/>
                  </a:lnTo>
                  <a:lnTo>
                    <a:pt x="768285" y="148746"/>
                  </a:lnTo>
                  <a:lnTo>
                    <a:pt x="781170" y="98185"/>
                  </a:ln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Graphic 19">
              <a:extLst>
                <a:ext uri="{FF2B5EF4-FFF2-40B4-BE49-F238E27FC236}">
                  <a16:creationId xmlns:a16="http://schemas.microsoft.com/office/drawing/2014/main" id="{FB786BA6-5979-4CF5-BC21-5277D1D655C5}"/>
                </a:ext>
              </a:extLst>
            </p:cNvPr>
            <p:cNvSpPr/>
            <p:nvPr/>
          </p:nvSpPr>
          <p:spPr>
            <a:xfrm>
              <a:off x="8436070" y="5049924"/>
              <a:ext cx="96586" cy="113631"/>
            </a:xfrm>
            <a:custGeom>
              <a:avLst/>
              <a:gdLst>
                <a:gd name="connsiteX0" fmla="*/ 81573 w 262037"/>
                <a:gd name="connsiteY0" fmla="*/ 0 h 308280"/>
                <a:gd name="connsiteX1" fmla="*/ 249011 w 262037"/>
                <a:gd name="connsiteY1" fmla="*/ 26961 h 308280"/>
                <a:gd name="connsiteX2" fmla="*/ 260776 w 262037"/>
                <a:gd name="connsiteY2" fmla="*/ 48880 h 308280"/>
                <a:gd name="connsiteX3" fmla="*/ 222471 w 262037"/>
                <a:gd name="connsiteY3" fmla="*/ 224932 h 308280"/>
                <a:gd name="connsiteX4" fmla="*/ 198591 w 262037"/>
                <a:gd name="connsiteY4" fmla="*/ 276613 h 308280"/>
                <a:gd name="connsiteX5" fmla="*/ 106993 w 262037"/>
                <a:gd name="connsiteY5" fmla="*/ 296922 h 308280"/>
                <a:gd name="connsiteX6" fmla="*/ 4821 w 262037"/>
                <a:gd name="connsiteY6" fmla="*/ 163937 h 308280"/>
                <a:gd name="connsiteX7" fmla="*/ 30522 w 262037"/>
                <a:gd name="connsiteY7" fmla="*/ 84314 h 308280"/>
                <a:gd name="connsiteX8" fmla="*/ 81573 w 262037"/>
                <a:gd name="connsiteY8" fmla="*/ 0 h 30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037" h="308280">
                  <a:moveTo>
                    <a:pt x="81573" y="0"/>
                  </a:moveTo>
                  <a:cubicBezTo>
                    <a:pt x="138716" y="770"/>
                    <a:pt x="191938" y="25490"/>
                    <a:pt x="249011" y="26961"/>
                  </a:cubicBezTo>
                  <a:cubicBezTo>
                    <a:pt x="264908" y="27381"/>
                    <a:pt x="262527" y="37115"/>
                    <a:pt x="260776" y="48880"/>
                  </a:cubicBezTo>
                  <a:cubicBezTo>
                    <a:pt x="251953" y="108474"/>
                    <a:pt x="241869" y="167719"/>
                    <a:pt x="222471" y="224932"/>
                  </a:cubicBezTo>
                  <a:cubicBezTo>
                    <a:pt x="219879" y="232635"/>
                    <a:pt x="205804" y="266739"/>
                    <a:pt x="198591" y="276613"/>
                  </a:cubicBezTo>
                  <a:cubicBezTo>
                    <a:pt x="175201" y="308897"/>
                    <a:pt x="140537" y="318000"/>
                    <a:pt x="106993" y="296922"/>
                  </a:cubicBezTo>
                  <a:cubicBezTo>
                    <a:pt x="56923" y="265409"/>
                    <a:pt x="23729" y="219890"/>
                    <a:pt x="4821" y="163937"/>
                  </a:cubicBezTo>
                  <a:cubicBezTo>
                    <a:pt x="-6313" y="131024"/>
                    <a:pt x="1670" y="101472"/>
                    <a:pt x="30522" y="84314"/>
                  </a:cubicBezTo>
                  <a:cubicBezTo>
                    <a:pt x="64066" y="64286"/>
                    <a:pt x="77861" y="36135"/>
                    <a:pt x="81573" y="0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1000">
            <a:extLst>
              <a:ext uri="{FF2B5EF4-FFF2-40B4-BE49-F238E27FC236}">
                <a16:creationId xmlns:a16="http://schemas.microsoft.com/office/drawing/2014/main" id="{7D0E0435-FEC6-4868-9104-E56BDB907ACB}"/>
              </a:ext>
            </a:extLst>
          </p:cNvPr>
          <p:cNvGrpSpPr/>
          <p:nvPr/>
        </p:nvGrpSpPr>
        <p:grpSpPr>
          <a:xfrm>
            <a:off x="2686884" y="2267999"/>
            <a:ext cx="2530509" cy="3005143"/>
            <a:chOff x="297118" y="2963562"/>
            <a:chExt cx="3110558" cy="3843200"/>
          </a:xfrm>
        </p:grpSpPr>
        <p:sp>
          <p:nvSpPr>
            <p:cNvPr id="4" name="Freeform: Shape 1001">
              <a:extLst>
                <a:ext uri="{FF2B5EF4-FFF2-40B4-BE49-F238E27FC236}">
                  <a16:creationId xmlns:a16="http://schemas.microsoft.com/office/drawing/2014/main" id="{F697EDDF-50E9-4A57-A9FF-402EAF0C3051}"/>
                </a:ext>
              </a:extLst>
            </p:cNvPr>
            <p:cNvSpPr/>
            <p:nvPr/>
          </p:nvSpPr>
          <p:spPr>
            <a:xfrm>
              <a:off x="1708913" y="4354288"/>
              <a:ext cx="639967" cy="1992657"/>
            </a:xfrm>
            <a:custGeom>
              <a:avLst/>
              <a:gdLst>
                <a:gd name="connsiteX0" fmla="*/ 652858 w 1141640"/>
                <a:gd name="connsiteY0" fmla="*/ 2827390 h 3554741"/>
                <a:gd name="connsiteX1" fmla="*/ 563337 w 1141640"/>
                <a:gd name="connsiteY1" fmla="*/ 2926276 h 3554741"/>
                <a:gd name="connsiteX2" fmla="*/ 261402 w 1141640"/>
                <a:gd name="connsiteY2" fmla="*/ 3273375 h 3554741"/>
                <a:gd name="connsiteX3" fmla="*/ 35476 w 1141640"/>
                <a:gd name="connsiteY3" fmla="*/ 3534238 h 3554741"/>
                <a:gd name="connsiteX4" fmla="*/ 8399 w 1141640"/>
                <a:gd name="connsiteY4" fmla="*/ 3554585 h 3554741"/>
                <a:gd name="connsiteX5" fmla="*/ 432 w 1141640"/>
                <a:gd name="connsiteY5" fmla="*/ 3502370 h 3554741"/>
                <a:gd name="connsiteX6" fmla="*/ 325 w 1141640"/>
                <a:gd name="connsiteY6" fmla="*/ 2238000 h 3554741"/>
                <a:gd name="connsiteX7" fmla="*/ 432 w 1141640"/>
                <a:gd name="connsiteY7" fmla="*/ 895576 h 3554741"/>
                <a:gd name="connsiteX8" fmla="*/ 6892 w 1141640"/>
                <a:gd name="connsiteY8" fmla="*/ 840131 h 3554741"/>
                <a:gd name="connsiteX9" fmla="*/ 107609 w 1141640"/>
                <a:gd name="connsiteY9" fmla="*/ 760462 h 3554741"/>
                <a:gd name="connsiteX10" fmla="*/ 487329 w 1141640"/>
                <a:gd name="connsiteY10" fmla="*/ 475053 h 3554741"/>
                <a:gd name="connsiteX11" fmla="*/ 895310 w 1141640"/>
                <a:gd name="connsiteY11" fmla="*/ 169188 h 3554741"/>
                <a:gd name="connsiteX12" fmla="*/ 1088184 w 1141640"/>
                <a:gd name="connsiteY12" fmla="*/ 23792 h 3554741"/>
                <a:gd name="connsiteX13" fmla="*/ 1119406 w 1141640"/>
                <a:gd name="connsiteY13" fmla="*/ 2906 h 3554741"/>
                <a:gd name="connsiteX14" fmla="*/ 1139269 w 1141640"/>
                <a:gd name="connsiteY14" fmla="*/ 11411 h 3554741"/>
                <a:gd name="connsiteX15" fmla="*/ 1141369 w 1141640"/>
                <a:gd name="connsiteY15" fmla="*/ 38219 h 3554741"/>
                <a:gd name="connsiteX16" fmla="*/ 1140292 w 1141640"/>
                <a:gd name="connsiteY16" fmla="*/ 594664 h 3554741"/>
                <a:gd name="connsiteX17" fmla="*/ 1106325 w 1141640"/>
                <a:gd name="connsiteY17" fmla="*/ 681493 h 3554741"/>
                <a:gd name="connsiteX18" fmla="*/ 987844 w 1141640"/>
                <a:gd name="connsiteY18" fmla="*/ 931266 h 3554741"/>
                <a:gd name="connsiteX19" fmla="*/ 980201 w 1141640"/>
                <a:gd name="connsiteY19" fmla="*/ 959366 h 3554741"/>
                <a:gd name="connsiteX20" fmla="*/ 980201 w 1141640"/>
                <a:gd name="connsiteY20" fmla="*/ 1738508 h 3554741"/>
                <a:gd name="connsiteX21" fmla="*/ 978747 w 1141640"/>
                <a:gd name="connsiteY21" fmla="*/ 1786740 h 3554741"/>
                <a:gd name="connsiteX22" fmla="*/ 957053 w 1141640"/>
                <a:gd name="connsiteY22" fmla="*/ 1819576 h 3554741"/>
                <a:gd name="connsiteX23" fmla="*/ 780382 w 1141640"/>
                <a:gd name="connsiteY23" fmla="*/ 1995925 h 3554741"/>
                <a:gd name="connsiteX24" fmla="*/ 671214 w 1141640"/>
                <a:gd name="connsiteY24" fmla="*/ 2110422 h 3554741"/>
                <a:gd name="connsiteX25" fmla="*/ 662547 w 1141640"/>
                <a:gd name="connsiteY25" fmla="*/ 2134431 h 3554741"/>
                <a:gd name="connsiteX26" fmla="*/ 662816 w 1141640"/>
                <a:gd name="connsiteY26" fmla="*/ 2789978 h 3554741"/>
                <a:gd name="connsiteX27" fmla="*/ 652858 w 1141640"/>
                <a:gd name="connsiteY27" fmla="*/ 2827390 h 3554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41640" h="3554741">
                  <a:moveTo>
                    <a:pt x="652858" y="2827390"/>
                  </a:moveTo>
                  <a:cubicBezTo>
                    <a:pt x="618568" y="2856351"/>
                    <a:pt x="592675" y="2892902"/>
                    <a:pt x="563337" y="2926276"/>
                  </a:cubicBezTo>
                  <a:cubicBezTo>
                    <a:pt x="462136" y="3041474"/>
                    <a:pt x="361850" y="3157533"/>
                    <a:pt x="261402" y="3273375"/>
                  </a:cubicBezTo>
                  <a:cubicBezTo>
                    <a:pt x="186040" y="3360258"/>
                    <a:pt x="111108" y="3447517"/>
                    <a:pt x="35476" y="3534238"/>
                  </a:cubicBezTo>
                  <a:cubicBezTo>
                    <a:pt x="28209" y="3542581"/>
                    <a:pt x="23741" y="3556362"/>
                    <a:pt x="8399" y="3554585"/>
                  </a:cubicBezTo>
                  <a:cubicBezTo>
                    <a:pt x="-2798" y="3538490"/>
                    <a:pt x="432" y="3520027"/>
                    <a:pt x="432" y="3502370"/>
                  </a:cubicBezTo>
                  <a:cubicBezTo>
                    <a:pt x="271" y="3080931"/>
                    <a:pt x="325" y="2659439"/>
                    <a:pt x="325" y="2238000"/>
                  </a:cubicBezTo>
                  <a:cubicBezTo>
                    <a:pt x="325" y="1790508"/>
                    <a:pt x="271" y="1343069"/>
                    <a:pt x="432" y="895576"/>
                  </a:cubicBezTo>
                  <a:cubicBezTo>
                    <a:pt x="432" y="876897"/>
                    <a:pt x="-2098" y="857788"/>
                    <a:pt x="6892" y="840131"/>
                  </a:cubicBezTo>
                  <a:cubicBezTo>
                    <a:pt x="36714" y="808909"/>
                    <a:pt x="73480" y="786247"/>
                    <a:pt x="107609" y="760462"/>
                  </a:cubicBezTo>
                  <a:cubicBezTo>
                    <a:pt x="234003" y="665074"/>
                    <a:pt x="360558" y="569956"/>
                    <a:pt x="487329" y="475053"/>
                  </a:cubicBezTo>
                  <a:cubicBezTo>
                    <a:pt x="623412" y="373206"/>
                    <a:pt x="759173" y="270928"/>
                    <a:pt x="895310" y="169188"/>
                  </a:cubicBezTo>
                  <a:cubicBezTo>
                    <a:pt x="959799" y="121010"/>
                    <a:pt x="1024395" y="72939"/>
                    <a:pt x="1088184" y="23792"/>
                  </a:cubicBezTo>
                  <a:cubicBezTo>
                    <a:pt x="1098143" y="16148"/>
                    <a:pt x="1108371" y="8935"/>
                    <a:pt x="1119406" y="2906"/>
                  </a:cubicBezTo>
                  <a:cubicBezTo>
                    <a:pt x="1129580" y="-2639"/>
                    <a:pt x="1136416" y="-485"/>
                    <a:pt x="1139269" y="11411"/>
                  </a:cubicBezTo>
                  <a:cubicBezTo>
                    <a:pt x="1141315" y="20293"/>
                    <a:pt x="1141369" y="29283"/>
                    <a:pt x="1141369" y="38219"/>
                  </a:cubicBezTo>
                  <a:cubicBezTo>
                    <a:pt x="1140777" y="223719"/>
                    <a:pt x="1142930" y="409218"/>
                    <a:pt x="1140292" y="594664"/>
                  </a:cubicBezTo>
                  <a:cubicBezTo>
                    <a:pt x="1136955" y="626640"/>
                    <a:pt x="1120429" y="654039"/>
                    <a:pt x="1106325" y="681493"/>
                  </a:cubicBezTo>
                  <a:cubicBezTo>
                    <a:pt x="1064176" y="763530"/>
                    <a:pt x="1028648" y="848636"/>
                    <a:pt x="987844" y="931266"/>
                  </a:cubicBezTo>
                  <a:cubicBezTo>
                    <a:pt x="983484" y="940094"/>
                    <a:pt x="979070" y="948976"/>
                    <a:pt x="980201" y="959366"/>
                  </a:cubicBezTo>
                  <a:cubicBezTo>
                    <a:pt x="980093" y="1219151"/>
                    <a:pt x="980308" y="1478830"/>
                    <a:pt x="980201" y="1738508"/>
                  </a:cubicBezTo>
                  <a:cubicBezTo>
                    <a:pt x="980201" y="1754603"/>
                    <a:pt x="981008" y="1770752"/>
                    <a:pt x="978747" y="1786740"/>
                  </a:cubicBezTo>
                  <a:cubicBezTo>
                    <a:pt x="976701" y="1801059"/>
                    <a:pt x="966474" y="1810102"/>
                    <a:pt x="957053" y="1819576"/>
                  </a:cubicBezTo>
                  <a:cubicBezTo>
                    <a:pt x="898270" y="1878467"/>
                    <a:pt x="840187" y="1938057"/>
                    <a:pt x="780382" y="1995925"/>
                  </a:cubicBezTo>
                  <a:cubicBezTo>
                    <a:pt x="742431" y="2032691"/>
                    <a:pt x="710295" y="2074840"/>
                    <a:pt x="671214" y="2110422"/>
                  </a:cubicBezTo>
                  <a:cubicBezTo>
                    <a:pt x="663785" y="2117151"/>
                    <a:pt x="661309" y="2124903"/>
                    <a:pt x="662547" y="2134431"/>
                  </a:cubicBezTo>
                  <a:cubicBezTo>
                    <a:pt x="663516" y="2352982"/>
                    <a:pt x="662924" y="2571480"/>
                    <a:pt x="662816" y="2789978"/>
                  </a:cubicBezTo>
                  <a:cubicBezTo>
                    <a:pt x="662762" y="2803059"/>
                    <a:pt x="665131" y="2817324"/>
                    <a:pt x="652858" y="2827390"/>
                  </a:cubicBezTo>
                  <a:close/>
                </a:path>
              </a:pathLst>
            </a:custGeom>
            <a:solidFill>
              <a:srgbClr val="8655A3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1002">
              <a:extLst>
                <a:ext uri="{FF2B5EF4-FFF2-40B4-BE49-F238E27FC236}">
                  <a16:creationId xmlns:a16="http://schemas.microsoft.com/office/drawing/2014/main" id="{6D7934F4-8EF3-4DD4-AF90-3ACC2195810D}"/>
                </a:ext>
              </a:extLst>
            </p:cNvPr>
            <p:cNvSpPr/>
            <p:nvPr/>
          </p:nvSpPr>
          <p:spPr>
            <a:xfrm>
              <a:off x="1019482" y="3607087"/>
              <a:ext cx="554929" cy="2425163"/>
            </a:xfrm>
            <a:custGeom>
              <a:avLst/>
              <a:gdLst>
                <a:gd name="connsiteX0" fmla="*/ 192838 w 989942"/>
                <a:gd name="connsiteY0" fmla="*/ 4145855 h 4326294"/>
                <a:gd name="connsiteX1" fmla="*/ 11645 w 989942"/>
                <a:gd name="connsiteY1" fmla="*/ 4326295 h 4326294"/>
                <a:gd name="connsiteX2" fmla="*/ 556 w 989942"/>
                <a:gd name="connsiteY2" fmla="*/ 4304762 h 4326294"/>
                <a:gd name="connsiteX3" fmla="*/ 179 w 989942"/>
                <a:gd name="connsiteY3" fmla="*/ 4272518 h 4326294"/>
                <a:gd name="connsiteX4" fmla="*/ 179 w 989942"/>
                <a:gd name="connsiteY4" fmla="*/ 419980 h 4326294"/>
                <a:gd name="connsiteX5" fmla="*/ 54709 w 989942"/>
                <a:gd name="connsiteY5" fmla="*/ 341603 h 4326294"/>
                <a:gd name="connsiteX6" fmla="*/ 932361 w 989942"/>
                <a:gd name="connsiteY6" fmla="*/ 10707 h 4326294"/>
                <a:gd name="connsiteX7" fmla="*/ 965575 w 989942"/>
                <a:gd name="connsiteY7" fmla="*/ 48 h 4326294"/>
                <a:gd name="connsiteX8" fmla="*/ 983985 w 989942"/>
                <a:gd name="connsiteY8" fmla="*/ 25618 h 4326294"/>
                <a:gd name="connsiteX9" fmla="*/ 983446 w 989942"/>
                <a:gd name="connsiteY9" fmla="*/ 246161 h 4326294"/>
                <a:gd name="connsiteX10" fmla="*/ 983500 w 989942"/>
                <a:gd name="connsiteY10" fmla="*/ 323569 h 4326294"/>
                <a:gd name="connsiteX11" fmla="*/ 984200 w 989942"/>
                <a:gd name="connsiteY11" fmla="*/ 716155 h 4326294"/>
                <a:gd name="connsiteX12" fmla="*/ 984792 w 989942"/>
                <a:gd name="connsiteY12" fmla="*/ 1054964 h 4326294"/>
                <a:gd name="connsiteX13" fmla="*/ 989637 w 989942"/>
                <a:gd name="connsiteY13" fmla="*/ 1304791 h 4326294"/>
                <a:gd name="connsiteX14" fmla="*/ 988506 w 989942"/>
                <a:gd name="connsiteY14" fmla="*/ 1345002 h 4326294"/>
                <a:gd name="connsiteX15" fmla="*/ 964336 w 989942"/>
                <a:gd name="connsiteY15" fmla="*/ 1374878 h 4326294"/>
                <a:gd name="connsiteX16" fmla="*/ 657180 w 989942"/>
                <a:gd name="connsiteY16" fmla="*/ 1556556 h 4326294"/>
                <a:gd name="connsiteX17" fmla="*/ 475933 w 989942"/>
                <a:gd name="connsiteY17" fmla="*/ 1666101 h 4326294"/>
                <a:gd name="connsiteX18" fmla="*/ 469581 w 989942"/>
                <a:gd name="connsiteY18" fmla="*/ 1734304 h 4326294"/>
                <a:gd name="connsiteX19" fmla="*/ 442773 w 989942"/>
                <a:gd name="connsiteY19" fmla="*/ 1759174 h 4326294"/>
                <a:gd name="connsiteX20" fmla="*/ 223360 w 989942"/>
                <a:gd name="connsiteY20" fmla="*/ 1892243 h 4326294"/>
                <a:gd name="connsiteX21" fmla="*/ 204520 w 989942"/>
                <a:gd name="connsiteY21" fmla="*/ 1918243 h 4326294"/>
                <a:gd name="connsiteX22" fmla="*/ 204358 w 989942"/>
                <a:gd name="connsiteY22" fmla="*/ 4090571 h 4326294"/>
                <a:gd name="connsiteX23" fmla="*/ 192838 w 989942"/>
                <a:gd name="connsiteY23" fmla="*/ 4145855 h 432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89942" h="4326294">
                  <a:moveTo>
                    <a:pt x="192838" y="4145855"/>
                  </a:moveTo>
                  <a:cubicBezTo>
                    <a:pt x="132441" y="4205984"/>
                    <a:pt x="72043" y="4266112"/>
                    <a:pt x="11645" y="4326295"/>
                  </a:cubicBezTo>
                  <a:cubicBezTo>
                    <a:pt x="-575" y="4323549"/>
                    <a:pt x="1310" y="4313160"/>
                    <a:pt x="556" y="4304762"/>
                  </a:cubicBezTo>
                  <a:cubicBezTo>
                    <a:pt x="-413" y="4294050"/>
                    <a:pt x="179" y="4283230"/>
                    <a:pt x="179" y="4272518"/>
                  </a:cubicBezTo>
                  <a:cubicBezTo>
                    <a:pt x="179" y="2988339"/>
                    <a:pt x="179" y="1704159"/>
                    <a:pt x="179" y="419980"/>
                  </a:cubicBezTo>
                  <a:cubicBezTo>
                    <a:pt x="179" y="362220"/>
                    <a:pt x="125" y="362004"/>
                    <a:pt x="54709" y="341603"/>
                  </a:cubicBezTo>
                  <a:cubicBezTo>
                    <a:pt x="347601" y="232165"/>
                    <a:pt x="638931" y="118637"/>
                    <a:pt x="932361" y="10707"/>
                  </a:cubicBezTo>
                  <a:cubicBezTo>
                    <a:pt x="943289" y="6669"/>
                    <a:pt x="954001" y="2040"/>
                    <a:pt x="965575" y="48"/>
                  </a:cubicBezTo>
                  <a:cubicBezTo>
                    <a:pt x="984792" y="-921"/>
                    <a:pt x="984038" y="12860"/>
                    <a:pt x="983985" y="25618"/>
                  </a:cubicBezTo>
                  <a:cubicBezTo>
                    <a:pt x="983554" y="99150"/>
                    <a:pt x="984792" y="172629"/>
                    <a:pt x="983446" y="246161"/>
                  </a:cubicBezTo>
                  <a:cubicBezTo>
                    <a:pt x="984254" y="271946"/>
                    <a:pt x="984200" y="297785"/>
                    <a:pt x="983500" y="323569"/>
                  </a:cubicBezTo>
                  <a:cubicBezTo>
                    <a:pt x="985169" y="454431"/>
                    <a:pt x="983931" y="585293"/>
                    <a:pt x="984200" y="716155"/>
                  </a:cubicBezTo>
                  <a:cubicBezTo>
                    <a:pt x="984415" y="829091"/>
                    <a:pt x="982693" y="942081"/>
                    <a:pt x="984792" y="1054964"/>
                  </a:cubicBezTo>
                  <a:cubicBezTo>
                    <a:pt x="986353" y="1138240"/>
                    <a:pt x="991198" y="1221461"/>
                    <a:pt x="989637" y="1304791"/>
                  </a:cubicBezTo>
                  <a:cubicBezTo>
                    <a:pt x="989368" y="1318249"/>
                    <a:pt x="990067" y="1331706"/>
                    <a:pt x="988506" y="1345002"/>
                  </a:cubicBezTo>
                  <a:cubicBezTo>
                    <a:pt x="987161" y="1360344"/>
                    <a:pt x="976071" y="1367773"/>
                    <a:pt x="964336" y="1374878"/>
                  </a:cubicBezTo>
                  <a:cubicBezTo>
                    <a:pt x="862489" y="1436406"/>
                    <a:pt x="759189" y="1495351"/>
                    <a:pt x="657180" y="1556556"/>
                  </a:cubicBezTo>
                  <a:cubicBezTo>
                    <a:pt x="596621" y="1592892"/>
                    <a:pt x="534070" y="1625836"/>
                    <a:pt x="475933" y="1666101"/>
                  </a:cubicBezTo>
                  <a:cubicBezTo>
                    <a:pt x="467320" y="1688279"/>
                    <a:pt x="475987" y="1712018"/>
                    <a:pt x="469581" y="1734304"/>
                  </a:cubicBezTo>
                  <a:cubicBezTo>
                    <a:pt x="464844" y="1747116"/>
                    <a:pt x="453432" y="1752714"/>
                    <a:pt x="442773" y="1759174"/>
                  </a:cubicBezTo>
                  <a:cubicBezTo>
                    <a:pt x="369456" y="1803261"/>
                    <a:pt x="296031" y="1847133"/>
                    <a:pt x="223360" y="1892243"/>
                  </a:cubicBezTo>
                  <a:cubicBezTo>
                    <a:pt x="213455" y="1898380"/>
                    <a:pt x="202528" y="1903493"/>
                    <a:pt x="204520" y="1918243"/>
                  </a:cubicBezTo>
                  <a:cubicBezTo>
                    <a:pt x="204627" y="2642424"/>
                    <a:pt x="204681" y="3366497"/>
                    <a:pt x="204358" y="4090571"/>
                  </a:cubicBezTo>
                  <a:cubicBezTo>
                    <a:pt x="204250" y="4109250"/>
                    <a:pt x="210818" y="4130352"/>
                    <a:pt x="192838" y="4145855"/>
                  </a:cubicBezTo>
                  <a:close/>
                </a:path>
              </a:pathLst>
            </a:custGeom>
            <a:solidFill>
              <a:srgbClr val="DF214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1003">
              <a:extLst>
                <a:ext uri="{FF2B5EF4-FFF2-40B4-BE49-F238E27FC236}">
                  <a16:creationId xmlns:a16="http://schemas.microsoft.com/office/drawing/2014/main" id="{6C02C658-3D14-40C9-AF21-70F8A769CFDD}"/>
                </a:ext>
              </a:extLst>
            </p:cNvPr>
            <p:cNvSpPr/>
            <p:nvPr/>
          </p:nvSpPr>
          <p:spPr>
            <a:xfrm>
              <a:off x="1781665" y="2963562"/>
              <a:ext cx="1198517" cy="1729022"/>
            </a:xfrm>
            <a:custGeom>
              <a:avLst/>
              <a:gdLst>
                <a:gd name="connsiteX0" fmla="*/ 1003566 w 2138042"/>
                <a:gd name="connsiteY0" fmla="*/ 3084435 h 3084435"/>
                <a:gd name="connsiteX1" fmla="*/ 1002974 w 2138042"/>
                <a:gd name="connsiteY1" fmla="*/ 2543708 h 3084435"/>
                <a:gd name="connsiteX2" fmla="*/ 1002543 w 2138042"/>
                <a:gd name="connsiteY2" fmla="*/ 2481857 h 3084435"/>
                <a:gd name="connsiteX3" fmla="*/ 773333 w 2138042"/>
                <a:gd name="connsiteY3" fmla="*/ 2435993 h 3084435"/>
                <a:gd name="connsiteX4" fmla="*/ 759283 w 2138042"/>
                <a:gd name="connsiteY4" fmla="*/ 2428834 h 3084435"/>
                <a:gd name="connsiteX5" fmla="*/ 749540 w 2138042"/>
                <a:gd name="connsiteY5" fmla="*/ 2368167 h 3084435"/>
                <a:gd name="connsiteX6" fmla="*/ 636119 w 2138042"/>
                <a:gd name="connsiteY6" fmla="*/ 2340013 h 3084435"/>
                <a:gd name="connsiteX7" fmla="*/ 146962 w 2138042"/>
                <a:gd name="connsiteY7" fmla="*/ 2244249 h 3084435"/>
                <a:gd name="connsiteX8" fmla="*/ 48775 w 2138042"/>
                <a:gd name="connsiteY8" fmla="*/ 2262228 h 3084435"/>
                <a:gd name="connsiteX9" fmla="*/ 5926 w 2138042"/>
                <a:gd name="connsiteY9" fmla="*/ 2275901 h 3084435"/>
                <a:gd name="connsiteX10" fmla="*/ 543 w 2138042"/>
                <a:gd name="connsiteY10" fmla="*/ 2241827 h 3084435"/>
                <a:gd name="connsiteX11" fmla="*/ 5 w 2138042"/>
                <a:gd name="connsiteY11" fmla="*/ 1873142 h 3084435"/>
                <a:gd name="connsiteX12" fmla="*/ 36125 w 2138042"/>
                <a:gd name="connsiteY12" fmla="*/ 1810214 h 3084435"/>
                <a:gd name="connsiteX13" fmla="*/ 268995 w 2138042"/>
                <a:gd name="connsiteY13" fmla="*/ 1665356 h 3084435"/>
                <a:gd name="connsiteX14" fmla="*/ 291281 w 2138042"/>
                <a:gd name="connsiteY14" fmla="*/ 1623315 h 3084435"/>
                <a:gd name="connsiteX15" fmla="*/ 290904 w 2138042"/>
                <a:gd name="connsiteY15" fmla="*/ 1313843 h 3084435"/>
                <a:gd name="connsiteX16" fmla="*/ 298333 w 2138042"/>
                <a:gd name="connsiteY16" fmla="*/ 1275032 h 3084435"/>
                <a:gd name="connsiteX17" fmla="*/ 299733 w 2138042"/>
                <a:gd name="connsiteY17" fmla="*/ 1224054 h 3084435"/>
                <a:gd name="connsiteX18" fmla="*/ 299356 w 2138042"/>
                <a:gd name="connsiteY18" fmla="*/ 559679 h 3084435"/>
                <a:gd name="connsiteX19" fmla="*/ 326540 w 2138042"/>
                <a:gd name="connsiteY19" fmla="*/ 520759 h 3084435"/>
                <a:gd name="connsiteX20" fmla="*/ 489377 w 2138042"/>
                <a:gd name="connsiteY20" fmla="*/ 467467 h 3084435"/>
                <a:gd name="connsiteX21" fmla="*/ 512793 w 2138042"/>
                <a:gd name="connsiteY21" fmla="*/ 435438 h 3084435"/>
                <a:gd name="connsiteX22" fmla="*/ 511825 w 2138042"/>
                <a:gd name="connsiteY22" fmla="*/ 196054 h 3084435"/>
                <a:gd name="connsiteX23" fmla="*/ 531957 w 2138042"/>
                <a:gd name="connsiteY23" fmla="*/ 168654 h 3084435"/>
                <a:gd name="connsiteX24" fmla="*/ 1093301 w 2138042"/>
                <a:gd name="connsiteY24" fmla="*/ 4364 h 3084435"/>
                <a:gd name="connsiteX25" fmla="*/ 1185997 w 2138042"/>
                <a:gd name="connsiteY25" fmla="*/ 5548 h 3084435"/>
                <a:gd name="connsiteX26" fmla="*/ 1582136 w 2138042"/>
                <a:gd name="connsiteY26" fmla="*/ 39730 h 3084435"/>
                <a:gd name="connsiteX27" fmla="*/ 1696364 w 2138042"/>
                <a:gd name="connsiteY27" fmla="*/ 49958 h 3084435"/>
                <a:gd name="connsiteX28" fmla="*/ 1712674 w 2138042"/>
                <a:gd name="connsiteY28" fmla="*/ 70575 h 3084435"/>
                <a:gd name="connsiteX29" fmla="*/ 1712405 w 2138042"/>
                <a:gd name="connsiteY29" fmla="*/ 274969 h 3084435"/>
                <a:gd name="connsiteX30" fmla="*/ 1700509 w 2138042"/>
                <a:gd name="connsiteY30" fmla="*/ 243640 h 3084435"/>
                <a:gd name="connsiteX31" fmla="*/ 1700401 w 2138042"/>
                <a:gd name="connsiteY31" fmla="*/ 90492 h 3084435"/>
                <a:gd name="connsiteX32" fmla="*/ 1675477 w 2138042"/>
                <a:gd name="connsiteY32" fmla="*/ 70898 h 3084435"/>
                <a:gd name="connsiteX33" fmla="*/ 1175124 w 2138042"/>
                <a:gd name="connsiteY33" fmla="*/ 214787 h 3084435"/>
                <a:gd name="connsiteX34" fmla="*/ 1144548 w 2138042"/>
                <a:gd name="connsiteY34" fmla="*/ 253706 h 3084435"/>
                <a:gd name="connsiteX35" fmla="*/ 1145032 w 2138042"/>
                <a:gd name="connsiteY35" fmla="*/ 471343 h 3084435"/>
                <a:gd name="connsiteX36" fmla="*/ 1174801 w 2138042"/>
                <a:gd name="connsiteY36" fmla="*/ 490130 h 3084435"/>
                <a:gd name="connsiteX37" fmla="*/ 1532612 w 2138042"/>
                <a:gd name="connsiteY37" fmla="*/ 351355 h 3084435"/>
                <a:gd name="connsiteX38" fmla="*/ 1665250 w 2138042"/>
                <a:gd name="connsiteY38" fmla="*/ 300108 h 3084435"/>
                <a:gd name="connsiteX39" fmla="*/ 1712728 w 2138042"/>
                <a:gd name="connsiteY39" fmla="*/ 275562 h 3084435"/>
                <a:gd name="connsiteX40" fmla="*/ 1831209 w 2138042"/>
                <a:gd name="connsiteY40" fmla="*/ 287135 h 3084435"/>
                <a:gd name="connsiteX41" fmla="*/ 1936825 w 2138042"/>
                <a:gd name="connsiteY41" fmla="*/ 295694 h 3084435"/>
                <a:gd name="connsiteX42" fmla="*/ 1943500 w 2138042"/>
                <a:gd name="connsiteY42" fmla="*/ 301992 h 3084435"/>
                <a:gd name="connsiteX43" fmla="*/ 1875404 w 2138042"/>
                <a:gd name="connsiteY43" fmla="*/ 332891 h 3084435"/>
                <a:gd name="connsiteX44" fmla="*/ 1305393 w 2138042"/>
                <a:gd name="connsiteY44" fmla="*/ 557364 h 3084435"/>
                <a:gd name="connsiteX45" fmla="*/ 1212805 w 2138042"/>
                <a:gd name="connsiteY45" fmla="*/ 593592 h 3084435"/>
                <a:gd name="connsiteX46" fmla="*/ 1187774 w 2138042"/>
                <a:gd name="connsiteY46" fmla="*/ 633157 h 3084435"/>
                <a:gd name="connsiteX47" fmla="*/ 1187935 w 2138042"/>
                <a:gd name="connsiteY47" fmla="*/ 692317 h 3084435"/>
                <a:gd name="connsiteX48" fmla="*/ 1187935 w 2138042"/>
                <a:gd name="connsiteY48" fmla="*/ 1870666 h 3084435"/>
                <a:gd name="connsiteX49" fmla="*/ 1187881 w 2138042"/>
                <a:gd name="connsiteY49" fmla="*/ 1889506 h 3084435"/>
                <a:gd name="connsiteX50" fmla="*/ 1206399 w 2138042"/>
                <a:gd name="connsiteY50" fmla="*/ 1898335 h 3084435"/>
                <a:gd name="connsiteX51" fmla="*/ 1307923 w 2138042"/>
                <a:gd name="connsiteY51" fmla="*/ 1827763 h 3084435"/>
                <a:gd name="connsiteX52" fmla="*/ 1896829 w 2138042"/>
                <a:gd name="connsiteY52" fmla="*/ 1417736 h 3084435"/>
                <a:gd name="connsiteX53" fmla="*/ 1944468 w 2138042"/>
                <a:gd name="connsiteY53" fmla="*/ 1362452 h 3084435"/>
                <a:gd name="connsiteX54" fmla="*/ 2138043 w 2138042"/>
                <a:gd name="connsiteY54" fmla="*/ 1389960 h 3084435"/>
                <a:gd name="connsiteX55" fmla="*/ 2118395 w 2138042"/>
                <a:gd name="connsiteY55" fmla="*/ 1413645 h 3084435"/>
                <a:gd name="connsiteX56" fmla="*/ 1802410 w 2138042"/>
                <a:gd name="connsiteY56" fmla="*/ 1641402 h 3084435"/>
                <a:gd name="connsiteX57" fmla="*/ 1252801 w 2138042"/>
                <a:gd name="connsiteY57" fmla="*/ 2036786 h 3084435"/>
                <a:gd name="connsiteX58" fmla="*/ 1219264 w 2138042"/>
                <a:gd name="connsiteY58" fmla="*/ 2104290 h 3084435"/>
                <a:gd name="connsiteX59" fmla="*/ 1219372 w 2138042"/>
                <a:gd name="connsiteY59" fmla="*/ 2642164 h 3084435"/>
                <a:gd name="connsiteX60" fmla="*/ 1203815 w 2138042"/>
                <a:gd name="connsiteY60" fmla="*/ 2681891 h 3084435"/>
                <a:gd name="connsiteX61" fmla="*/ 1021653 w 2138042"/>
                <a:gd name="connsiteY61" fmla="*/ 3064356 h 3084435"/>
                <a:gd name="connsiteX62" fmla="*/ 1003566 w 2138042"/>
                <a:gd name="connsiteY62" fmla="*/ 3084435 h 308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138042" h="3084435">
                  <a:moveTo>
                    <a:pt x="1003566" y="3084435"/>
                  </a:moveTo>
                  <a:cubicBezTo>
                    <a:pt x="1003350" y="2904210"/>
                    <a:pt x="1003189" y="2723932"/>
                    <a:pt x="1002974" y="2543708"/>
                  </a:cubicBezTo>
                  <a:cubicBezTo>
                    <a:pt x="1002974" y="2523091"/>
                    <a:pt x="1002704" y="2502474"/>
                    <a:pt x="1002543" y="2481857"/>
                  </a:cubicBezTo>
                  <a:cubicBezTo>
                    <a:pt x="924919" y="2472544"/>
                    <a:pt x="849718" y="2451389"/>
                    <a:pt x="773333" y="2435993"/>
                  </a:cubicBezTo>
                  <a:cubicBezTo>
                    <a:pt x="768111" y="2434917"/>
                    <a:pt x="763213" y="2432709"/>
                    <a:pt x="759283" y="2428834"/>
                  </a:cubicBezTo>
                  <a:cubicBezTo>
                    <a:pt x="748033" y="2409885"/>
                    <a:pt x="758207" y="2387492"/>
                    <a:pt x="749540" y="2368167"/>
                  </a:cubicBezTo>
                  <a:cubicBezTo>
                    <a:pt x="714227" y="2348680"/>
                    <a:pt x="674177" y="2347496"/>
                    <a:pt x="636119" y="2340013"/>
                  </a:cubicBezTo>
                  <a:cubicBezTo>
                    <a:pt x="473067" y="2307984"/>
                    <a:pt x="309799" y="2277355"/>
                    <a:pt x="146962" y="2244249"/>
                  </a:cubicBezTo>
                  <a:cubicBezTo>
                    <a:pt x="110680" y="2236874"/>
                    <a:pt x="78812" y="2237682"/>
                    <a:pt x="48775" y="2262228"/>
                  </a:cubicBezTo>
                  <a:cubicBezTo>
                    <a:pt x="37417" y="2271541"/>
                    <a:pt x="24390" y="2284837"/>
                    <a:pt x="5926" y="2275901"/>
                  </a:cubicBezTo>
                  <a:cubicBezTo>
                    <a:pt x="-641" y="2265297"/>
                    <a:pt x="597" y="2253400"/>
                    <a:pt x="543" y="2241827"/>
                  </a:cubicBezTo>
                  <a:cubicBezTo>
                    <a:pt x="435" y="2118932"/>
                    <a:pt x="1135" y="1996037"/>
                    <a:pt x="5" y="1873142"/>
                  </a:cubicBezTo>
                  <a:cubicBezTo>
                    <a:pt x="-264" y="1843320"/>
                    <a:pt x="11201" y="1825287"/>
                    <a:pt x="36125" y="1810214"/>
                  </a:cubicBezTo>
                  <a:cubicBezTo>
                    <a:pt x="114341" y="1762951"/>
                    <a:pt x="190726" y="1712673"/>
                    <a:pt x="268995" y="1665356"/>
                  </a:cubicBezTo>
                  <a:cubicBezTo>
                    <a:pt x="285629" y="1655290"/>
                    <a:pt x="291497" y="1642478"/>
                    <a:pt x="291281" y="1623315"/>
                  </a:cubicBezTo>
                  <a:cubicBezTo>
                    <a:pt x="290366" y="1520176"/>
                    <a:pt x="290851" y="1416983"/>
                    <a:pt x="290904" y="1313843"/>
                  </a:cubicBezTo>
                  <a:cubicBezTo>
                    <a:pt x="290904" y="1300493"/>
                    <a:pt x="289397" y="1286713"/>
                    <a:pt x="298333" y="1275032"/>
                  </a:cubicBezTo>
                  <a:cubicBezTo>
                    <a:pt x="298817" y="1258021"/>
                    <a:pt x="299733" y="1241011"/>
                    <a:pt x="299733" y="1224054"/>
                  </a:cubicBezTo>
                  <a:cubicBezTo>
                    <a:pt x="299840" y="1002596"/>
                    <a:pt x="300109" y="781137"/>
                    <a:pt x="299356" y="559679"/>
                  </a:cubicBezTo>
                  <a:cubicBezTo>
                    <a:pt x="299302" y="538093"/>
                    <a:pt x="303662" y="527327"/>
                    <a:pt x="326540" y="520759"/>
                  </a:cubicBezTo>
                  <a:cubicBezTo>
                    <a:pt x="381393" y="505041"/>
                    <a:pt x="434955" y="484854"/>
                    <a:pt x="489377" y="467467"/>
                  </a:cubicBezTo>
                  <a:cubicBezTo>
                    <a:pt x="506119" y="462138"/>
                    <a:pt x="513116" y="454602"/>
                    <a:pt x="512793" y="435438"/>
                  </a:cubicBezTo>
                  <a:cubicBezTo>
                    <a:pt x="511448" y="355661"/>
                    <a:pt x="512686" y="275831"/>
                    <a:pt x="511825" y="196054"/>
                  </a:cubicBezTo>
                  <a:cubicBezTo>
                    <a:pt x="511663" y="180012"/>
                    <a:pt x="516293" y="173176"/>
                    <a:pt x="531957" y="168654"/>
                  </a:cubicBezTo>
                  <a:cubicBezTo>
                    <a:pt x="719233" y="114447"/>
                    <a:pt x="906348" y="59701"/>
                    <a:pt x="1093301" y="4364"/>
                  </a:cubicBezTo>
                  <a:cubicBezTo>
                    <a:pt x="1124792" y="-4949"/>
                    <a:pt x="1155368" y="3179"/>
                    <a:pt x="1185997" y="5548"/>
                  </a:cubicBezTo>
                  <a:cubicBezTo>
                    <a:pt x="1318151" y="15830"/>
                    <a:pt x="1450143" y="28103"/>
                    <a:pt x="1582136" y="39730"/>
                  </a:cubicBezTo>
                  <a:cubicBezTo>
                    <a:pt x="1620194" y="43068"/>
                    <a:pt x="1658198" y="47859"/>
                    <a:pt x="1696364" y="49958"/>
                  </a:cubicBezTo>
                  <a:cubicBezTo>
                    <a:pt x="1712459" y="50819"/>
                    <a:pt x="1712728" y="58679"/>
                    <a:pt x="1712674" y="70575"/>
                  </a:cubicBezTo>
                  <a:cubicBezTo>
                    <a:pt x="1712352" y="138725"/>
                    <a:pt x="1712459" y="206874"/>
                    <a:pt x="1712405" y="274969"/>
                  </a:cubicBezTo>
                  <a:cubicBezTo>
                    <a:pt x="1695018" y="269748"/>
                    <a:pt x="1700670" y="254675"/>
                    <a:pt x="1700509" y="243640"/>
                  </a:cubicBezTo>
                  <a:cubicBezTo>
                    <a:pt x="1699594" y="192609"/>
                    <a:pt x="1699594" y="141524"/>
                    <a:pt x="1700401" y="90492"/>
                  </a:cubicBezTo>
                  <a:cubicBezTo>
                    <a:pt x="1700724" y="71006"/>
                    <a:pt x="1695664" y="64923"/>
                    <a:pt x="1675477" y="70898"/>
                  </a:cubicBezTo>
                  <a:cubicBezTo>
                    <a:pt x="1509034" y="119992"/>
                    <a:pt x="1342105" y="167631"/>
                    <a:pt x="1175124" y="214787"/>
                  </a:cubicBezTo>
                  <a:cubicBezTo>
                    <a:pt x="1153538" y="220870"/>
                    <a:pt x="1144171" y="230398"/>
                    <a:pt x="1144548" y="253706"/>
                  </a:cubicBezTo>
                  <a:cubicBezTo>
                    <a:pt x="1145732" y="326216"/>
                    <a:pt x="1144817" y="398779"/>
                    <a:pt x="1145032" y="471343"/>
                  </a:cubicBezTo>
                  <a:cubicBezTo>
                    <a:pt x="1145140" y="499389"/>
                    <a:pt x="1147186" y="500573"/>
                    <a:pt x="1174801" y="490130"/>
                  </a:cubicBezTo>
                  <a:cubicBezTo>
                    <a:pt x="1294520" y="444966"/>
                    <a:pt x="1413162" y="397111"/>
                    <a:pt x="1532612" y="351355"/>
                  </a:cubicBezTo>
                  <a:cubicBezTo>
                    <a:pt x="1576914" y="334398"/>
                    <a:pt x="1621001" y="317065"/>
                    <a:pt x="1665250" y="300108"/>
                  </a:cubicBezTo>
                  <a:cubicBezTo>
                    <a:pt x="1682045" y="293649"/>
                    <a:pt x="1698355" y="286597"/>
                    <a:pt x="1712728" y="275562"/>
                  </a:cubicBezTo>
                  <a:cubicBezTo>
                    <a:pt x="1751755" y="284282"/>
                    <a:pt x="1791698" y="283744"/>
                    <a:pt x="1831209" y="287135"/>
                  </a:cubicBezTo>
                  <a:cubicBezTo>
                    <a:pt x="1866414" y="290150"/>
                    <a:pt x="1901619" y="292841"/>
                    <a:pt x="1936825" y="295694"/>
                  </a:cubicBezTo>
                  <a:cubicBezTo>
                    <a:pt x="1940754" y="296017"/>
                    <a:pt x="1943392" y="297632"/>
                    <a:pt x="1943500" y="301992"/>
                  </a:cubicBezTo>
                  <a:cubicBezTo>
                    <a:pt x="1923636" y="318464"/>
                    <a:pt x="1898551" y="323794"/>
                    <a:pt x="1875404" y="332891"/>
                  </a:cubicBezTo>
                  <a:cubicBezTo>
                    <a:pt x="1685275" y="407446"/>
                    <a:pt x="1494984" y="481571"/>
                    <a:pt x="1305393" y="557364"/>
                  </a:cubicBezTo>
                  <a:cubicBezTo>
                    <a:pt x="1274602" y="569637"/>
                    <a:pt x="1243112" y="579919"/>
                    <a:pt x="1212805" y="593592"/>
                  </a:cubicBezTo>
                  <a:cubicBezTo>
                    <a:pt x="1194610" y="601774"/>
                    <a:pt x="1186913" y="613509"/>
                    <a:pt x="1187774" y="633157"/>
                  </a:cubicBezTo>
                  <a:cubicBezTo>
                    <a:pt x="1188689" y="652859"/>
                    <a:pt x="1187935" y="672615"/>
                    <a:pt x="1187935" y="692317"/>
                  </a:cubicBezTo>
                  <a:cubicBezTo>
                    <a:pt x="1187935" y="1085118"/>
                    <a:pt x="1187935" y="1477865"/>
                    <a:pt x="1187935" y="1870666"/>
                  </a:cubicBezTo>
                  <a:cubicBezTo>
                    <a:pt x="1187935" y="1876964"/>
                    <a:pt x="1188097" y="1883208"/>
                    <a:pt x="1187881" y="1889506"/>
                  </a:cubicBezTo>
                  <a:cubicBezTo>
                    <a:pt x="1187289" y="1906840"/>
                    <a:pt x="1193695" y="1908024"/>
                    <a:pt x="1206399" y="1898335"/>
                  </a:cubicBezTo>
                  <a:cubicBezTo>
                    <a:pt x="1239128" y="1873249"/>
                    <a:pt x="1274171" y="1851394"/>
                    <a:pt x="1307923" y="1827763"/>
                  </a:cubicBezTo>
                  <a:cubicBezTo>
                    <a:pt x="1503812" y="1690495"/>
                    <a:pt x="1699755" y="1553281"/>
                    <a:pt x="1896829" y="1417736"/>
                  </a:cubicBezTo>
                  <a:cubicBezTo>
                    <a:pt x="1918091" y="1403094"/>
                    <a:pt x="1935533" y="1386891"/>
                    <a:pt x="1944468" y="1362452"/>
                  </a:cubicBezTo>
                  <a:cubicBezTo>
                    <a:pt x="2008957" y="1371603"/>
                    <a:pt x="2073500" y="1380808"/>
                    <a:pt x="2138043" y="1389960"/>
                  </a:cubicBezTo>
                  <a:cubicBezTo>
                    <a:pt x="2137612" y="1402879"/>
                    <a:pt x="2126738" y="1407670"/>
                    <a:pt x="2118395" y="1413645"/>
                  </a:cubicBezTo>
                  <a:cubicBezTo>
                    <a:pt x="2012833" y="1489277"/>
                    <a:pt x="1907756" y="1565555"/>
                    <a:pt x="1802410" y="1641402"/>
                  </a:cubicBezTo>
                  <a:cubicBezTo>
                    <a:pt x="1619225" y="1773233"/>
                    <a:pt x="1436901" y="1906248"/>
                    <a:pt x="1252801" y="2036786"/>
                  </a:cubicBezTo>
                  <a:cubicBezTo>
                    <a:pt x="1228577" y="2053958"/>
                    <a:pt x="1219103" y="2073929"/>
                    <a:pt x="1219264" y="2104290"/>
                  </a:cubicBezTo>
                  <a:cubicBezTo>
                    <a:pt x="1220234" y="2283599"/>
                    <a:pt x="1220772" y="2462908"/>
                    <a:pt x="1219372" y="2642164"/>
                  </a:cubicBezTo>
                  <a:cubicBezTo>
                    <a:pt x="1217703" y="2656752"/>
                    <a:pt x="1210113" y="2669079"/>
                    <a:pt x="1203815" y="2681891"/>
                  </a:cubicBezTo>
                  <a:cubicBezTo>
                    <a:pt x="1141533" y="2808661"/>
                    <a:pt x="1083558" y="2937424"/>
                    <a:pt x="1021653" y="3064356"/>
                  </a:cubicBezTo>
                  <a:cubicBezTo>
                    <a:pt x="1017562" y="3072592"/>
                    <a:pt x="1017077" y="3084542"/>
                    <a:pt x="1003566" y="3084435"/>
                  </a:cubicBezTo>
                  <a:close/>
                </a:path>
              </a:pathLst>
            </a:custGeom>
            <a:solidFill>
              <a:srgbClr val="F26128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004">
              <a:extLst>
                <a:ext uri="{FF2B5EF4-FFF2-40B4-BE49-F238E27FC236}">
                  <a16:creationId xmlns:a16="http://schemas.microsoft.com/office/drawing/2014/main" id="{F8F77F7E-3215-4BC0-BD41-A8EDF42474AA}"/>
                </a:ext>
              </a:extLst>
            </p:cNvPr>
            <p:cNvSpPr/>
            <p:nvPr/>
          </p:nvSpPr>
          <p:spPr>
            <a:xfrm>
              <a:off x="297118" y="3694866"/>
              <a:ext cx="725407" cy="2337685"/>
            </a:xfrm>
            <a:custGeom>
              <a:avLst/>
              <a:gdLst>
                <a:gd name="connsiteX0" fmla="*/ 1290908 w 1294058"/>
                <a:gd name="connsiteY0" fmla="*/ 4170242 h 4170241"/>
                <a:gd name="connsiteX1" fmla="*/ 1036990 w 1294058"/>
                <a:gd name="connsiteY1" fmla="*/ 4086643 h 4170241"/>
                <a:gd name="connsiteX2" fmla="*/ 1021702 w 1294058"/>
                <a:gd name="connsiteY2" fmla="*/ 4060320 h 4170241"/>
                <a:gd name="connsiteX3" fmla="*/ 1025309 w 1294058"/>
                <a:gd name="connsiteY3" fmla="*/ 3609921 h 4170241"/>
                <a:gd name="connsiteX4" fmla="*/ 1009160 w 1294058"/>
                <a:gd name="connsiteY4" fmla="*/ 3579076 h 4170241"/>
                <a:gd name="connsiteX5" fmla="*/ 863441 w 1294058"/>
                <a:gd name="connsiteY5" fmla="*/ 3518947 h 4170241"/>
                <a:gd name="connsiteX6" fmla="*/ 695220 w 1294058"/>
                <a:gd name="connsiteY6" fmla="*/ 3448052 h 4170241"/>
                <a:gd name="connsiteX7" fmla="*/ 664429 w 1294058"/>
                <a:gd name="connsiteY7" fmla="*/ 3468562 h 4170241"/>
                <a:gd name="connsiteX8" fmla="*/ 664268 w 1294058"/>
                <a:gd name="connsiteY8" fmla="*/ 3842091 h 4170241"/>
                <a:gd name="connsiteX9" fmla="*/ 656947 w 1294058"/>
                <a:gd name="connsiteY9" fmla="*/ 3883702 h 4170241"/>
                <a:gd name="connsiteX10" fmla="*/ 460358 w 1294058"/>
                <a:gd name="connsiteY10" fmla="*/ 3792621 h 4170241"/>
                <a:gd name="connsiteX11" fmla="*/ 452337 w 1294058"/>
                <a:gd name="connsiteY11" fmla="*/ 3769797 h 4170241"/>
                <a:gd name="connsiteX12" fmla="*/ 452068 w 1294058"/>
                <a:gd name="connsiteY12" fmla="*/ 3573370 h 4170241"/>
                <a:gd name="connsiteX13" fmla="*/ 450399 w 1294058"/>
                <a:gd name="connsiteY13" fmla="*/ 3366230 h 4170241"/>
                <a:gd name="connsiteX14" fmla="*/ 425637 w 1294058"/>
                <a:gd name="connsiteY14" fmla="*/ 3327203 h 4170241"/>
                <a:gd name="connsiteX15" fmla="*/ 367824 w 1294058"/>
                <a:gd name="connsiteY15" fmla="*/ 3300719 h 4170241"/>
                <a:gd name="connsiteX16" fmla="*/ 183885 w 1294058"/>
                <a:gd name="connsiteY16" fmla="*/ 3220996 h 4170241"/>
                <a:gd name="connsiteX17" fmla="*/ 164560 w 1294058"/>
                <a:gd name="connsiteY17" fmla="*/ 3233161 h 4170241"/>
                <a:gd name="connsiteX18" fmla="*/ 164183 w 1294058"/>
                <a:gd name="connsiteY18" fmla="*/ 3257277 h 4170241"/>
                <a:gd name="connsiteX19" fmla="*/ 163375 w 1294058"/>
                <a:gd name="connsiteY19" fmla="*/ 3671664 h 4170241"/>
                <a:gd name="connsiteX20" fmla="*/ 9313 w 1294058"/>
                <a:gd name="connsiteY20" fmla="*/ 3596409 h 4170241"/>
                <a:gd name="connsiteX21" fmla="*/ 484 w 1294058"/>
                <a:gd name="connsiteY21" fmla="*/ 3581767 h 4170241"/>
                <a:gd name="connsiteX22" fmla="*/ 0 w 1294058"/>
                <a:gd name="connsiteY22" fmla="*/ 35471 h 4170241"/>
                <a:gd name="connsiteX23" fmla="*/ 27938 w 1294058"/>
                <a:gd name="connsiteY23" fmla="*/ 50 h 4170241"/>
                <a:gd name="connsiteX24" fmla="*/ 240191 w 1294058"/>
                <a:gd name="connsiteY24" fmla="*/ 31703 h 4170241"/>
                <a:gd name="connsiteX25" fmla="*/ 550201 w 1294058"/>
                <a:gd name="connsiteY25" fmla="*/ 83111 h 4170241"/>
                <a:gd name="connsiteX26" fmla="*/ 958451 w 1294058"/>
                <a:gd name="connsiteY26" fmla="*/ 150991 h 4170241"/>
                <a:gd name="connsiteX27" fmla="*/ 1252742 w 1294058"/>
                <a:gd name="connsiteY27" fmla="*/ 200138 h 4170241"/>
                <a:gd name="connsiteX28" fmla="*/ 1293492 w 1294058"/>
                <a:gd name="connsiteY28" fmla="*/ 247293 h 4170241"/>
                <a:gd name="connsiteX29" fmla="*/ 1293331 w 1294058"/>
                <a:gd name="connsiteY29" fmla="*/ 4138536 h 4170241"/>
                <a:gd name="connsiteX30" fmla="*/ 1290908 w 1294058"/>
                <a:gd name="connsiteY30" fmla="*/ 4170242 h 4170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94058" h="4170241">
                  <a:moveTo>
                    <a:pt x="1290908" y="4170242"/>
                  </a:moveTo>
                  <a:cubicBezTo>
                    <a:pt x="1206287" y="4142250"/>
                    <a:pt x="1121827" y="4113828"/>
                    <a:pt x="1036990" y="4086643"/>
                  </a:cubicBezTo>
                  <a:cubicBezTo>
                    <a:pt x="1021756" y="4081745"/>
                    <a:pt x="1021648" y="4072594"/>
                    <a:pt x="1021702" y="4060320"/>
                  </a:cubicBezTo>
                  <a:cubicBezTo>
                    <a:pt x="1021971" y="3984150"/>
                    <a:pt x="1025255" y="3640281"/>
                    <a:pt x="1025309" y="3609921"/>
                  </a:cubicBezTo>
                  <a:cubicBezTo>
                    <a:pt x="1025309" y="3596678"/>
                    <a:pt x="1023102" y="3584836"/>
                    <a:pt x="1009160" y="3579076"/>
                  </a:cubicBezTo>
                  <a:cubicBezTo>
                    <a:pt x="960551" y="3559159"/>
                    <a:pt x="913503" y="3535366"/>
                    <a:pt x="863441" y="3518947"/>
                  </a:cubicBezTo>
                  <a:cubicBezTo>
                    <a:pt x="806649" y="3497038"/>
                    <a:pt x="751366" y="3471522"/>
                    <a:pt x="695220" y="3448052"/>
                  </a:cubicBezTo>
                  <a:cubicBezTo>
                    <a:pt x="667767" y="3436533"/>
                    <a:pt x="664483" y="3438632"/>
                    <a:pt x="664429" y="3468562"/>
                  </a:cubicBezTo>
                  <a:cubicBezTo>
                    <a:pt x="664214" y="3593072"/>
                    <a:pt x="664376" y="3717582"/>
                    <a:pt x="664268" y="3842091"/>
                  </a:cubicBezTo>
                  <a:cubicBezTo>
                    <a:pt x="664268" y="3856356"/>
                    <a:pt x="665775" y="3870945"/>
                    <a:pt x="656947" y="3883702"/>
                  </a:cubicBezTo>
                  <a:cubicBezTo>
                    <a:pt x="589713" y="3857003"/>
                    <a:pt x="526247" y="3822228"/>
                    <a:pt x="460358" y="3792621"/>
                  </a:cubicBezTo>
                  <a:cubicBezTo>
                    <a:pt x="448354" y="3787238"/>
                    <a:pt x="452391" y="3777764"/>
                    <a:pt x="452337" y="3769797"/>
                  </a:cubicBezTo>
                  <a:cubicBezTo>
                    <a:pt x="451961" y="3704339"/>
                    <a:pt x="452068" y="3638828"/>
                    <a:pt x="452068" y="3573370"/>
                  </a:cubicBezTo>
                  <a:cubicBezTo>
                    <a:pt x="454221" y="3488587"/>
                    <a:pt x="449700" y="3425982"/>
                    <a:pt x="450399" y="3366230"/>
                  </a:cubicBezTo>
                  <a:cubicBezTo>
                    <a:pt x="450615" y="3346851"/>
                    <a:pt x="444370" y="3335009"/>
                    <a:pt x="425637" y="3327203"/>
                  </a:cubicBezTo>
                  <a:cubicBezTo>
                    <a:pt x="387848" y="3311377"/>
                    <a:pt x="399530" y="3314499"/>
                    <a:pt x="367824" y="3300719"/>
                  </a:cubicBezTo>
                  <a:cubicBezTo>
                    <a:pt x="317331" y="3282201"/>
                    <a:pt x="200142" y="3228317"/>
                    <a:pt x="183885" y="3220996"/>
                  </a:cubicBezTo>
                  <a:cubicBezTo>
                    <a:pt x="171450" y="3215397"/>
                    <a:pt x="165313" y="3219973"/>
                    <a:pt x="164560" y="3233161"/>
                  </a:cubicBezTo>
                  <a:cubicBezTo>
                    <a:pt x="164075" y="3241182"/>
                    <a:pt x="164183" y="3249257"/>
                    <a:pt x="164183" y="3257277"/>
                  </a:cubicBezTo>
                  <a:cubicBezTo>
                    <a:pt x="164183" y="3379742"/>
                    <a:pt x="164075" y="3650509"/>
                    <a:pt x="163375" y="3671664"/>
                  </a:cubicBezTo>
                  <a:cubicBezTo>
                    <a:pt x="112075" y="3645395"/>
                    <a:pt x="58621" y="3619072"/>
                    <a:pt x="9313" y="3596409"/>
                  </a:cubicBezTo>
                  <a:cubicBezTo>
                    <a:pt x="2584" y="3593341"/>
                    <a:pt x="108" y="3588819"/>
                    <a:pt x="484" y="3581767"/>
                  </a:cubicBezTo>
                  <a:cubicBezTo>
                    <a:pt x="754" y="3575416"/>
                    <a:pt x="538" y="1211289"/>
                    <a:pt x="0" y="35471"/>
                  </a:cubicBezTo>
                  <a:cubicBezTo>
                    <a:pt x="0" y="13723"/>
                    <a:pt x="2261" y="-973"/>
                    <a:pt x="27938" y="50"/>
                  </a:cubicBezTo>
                  <a:cubicBezTo>
                    <a:pt x="99640" y="4195"/>
                    <a:pt x="169566" y="20506"/>
                    <a:pt x="240191" y="31703"/>
                  </a:cubicBezTo>
                  <a:cubicBezTo>
                    <a:pt x="343654" y="48067"/>
                    <a:pt x="446900" y="65723"/>
                    <a:pt x="550201" y="83111"/>
                  </a:cubicBezTo>
                  <a:cubicBezTo>
                    <a:pt x="686231" y="105989"/>
                    <a:pt x="822422" y="127951"/>
                    <a:pt x="958451" y="150991"/>
                  </a:cubicBezTo>
                  <a:cubicBezTo>
                    <a:pt x="1056530" y="167571"/>
                    <a:pt x="1154610" y="184043"/>
                    <a:pt x="1252742" y="200138"/>
                  </a:cubicBezTo>
                  <a:cubicBezTo>
                    <a:pt x="1292738" y="206705"/>
                    <a:pt x="1293492" y="207190"/>
                    <a:pt x="1293492" y="247293"/>
                  </a:cubicBezTo>
                  <a:cubicBezTo>
                    <a:pt x="1293492" y="1544392"/>
                    <a:pt x="1293492" y="2841437"/>
                    <a:pt x="1293331" y="4138536"/>
                  </a:cubicBezTo>
                  <a:cubicBezTo>
                    <a:pt x="1293384" y="4149086"/>
                    <a:pt x="1296022" y="4160014"/>
                    <a:pt x="1290908" y="4170242"/>
                  </a:cubicBezTo>
                  <a:close/>
                </a:path>
              </a:pathLst>
            </a:custGeom>
            <a:solidFill>
              <a:srgbClr val="F0607F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005">
              <a:extLst>
                <a:ext uri="{FF2B5EF4-FFF2-40B4-BE49-F238E27FC236}">
                  <a16:creationId xmlns:a16="http://schemas.microsoft.com/office/drawing/2014/main" id="{20E1146B-1CF6-49F1-8642-D371CDBB98BE}"/>
                </a:ext>
              </a:extLst>
            </p:cNvPr>
            <p:cNvSpPr/>
            <p:nvPr/>
          </p:nvSpPr>
          <p:spPr>
            <a:xfrm>
              <a:off x="1973524" y="5540566"/>
              <a:ext cx="1128109" cy="1187814"/>
            </a:xfrm>
            <a:custGeom>
              <a:avLst/>
              <a:gdLst>
                <a:gd name="connsiteX0" fmla="*/ 180817 w 2012439"/>
                <a:gd name="connsiteY0" fmla="*/ 711164 h 2118963"/>
                <a:gd name="connsiteX1" fmla="*/ 181786 w 2012439"/>
                <a:gd name="connsiteY1" fmla="*/ 378115 h 2118963"/>
                <a:gd name="connsiteX2" fmla="*/ 182055 w 2012439"/>
                <a:gd name="connsiteY2" fmla="*/ 4747 h 2118963"/>
                <a:gd name="connsiteX3" fmla="*/ 225496 w 2012439"/>
                <a:gd name="connsiteY3" fmla="*/ 8031 h 2118963"/>
                <a:gd name="connsiteX4" fmla="*/ 736239 w 2012439"/>
                <a:gd name="connsiteY4" fmla="*/ 180665 h 2118963"/>
                <a:gd name="connsiteX5" fmla="*/ 1186800 w 2012439"/>
                <a:gd name="connsiteY5" fmla="*/ 330422 h 2118963"/>
                <a:gd name="connsiteX6" fmla="*/ 1224697 w 2012439"/>
                <a:gd name="connsiteY6" fmla="*/ 353138 h 2118963"/>
                <a:gd name="connsiteX7" fmla="*/ 1227873 w 2012439"/>
                <a:gd name="connsiteY7" fmla="*/ 401263 h 2118963"/>
                <a:gd name="connsiteX8" fmla="*/ 1227980 w 2012439"/>
                <a:gd name="connsiteY8" fmla="*/ 1772916 h 2118963"/>
                <a:gd name="connsiteX9" fmla="*/ 1230295 w 2012439"/>
                <a:gd name="connsiteY9" fmla="*/ 1807260 h 2118963"/>
                <a:gd name="connsiteX10" fmla="*/ 1278204 w 2012439"/>
                <a:gd name="connsiteY10" fmla="*/ 1737173 h 2118963"/>
                <a:gd name="connsiteX11" fmla="*/ 1737109 w 2012439"/>
                <a:gd name="connsiteY11" fmla="*/ 1025481 h 2118963"/>
                <a:gd name="connsiteX12" fmla="*/ 1768331 w 2012439"/>
                <a:gd name="connsiteY12" fmla="*/ 894996 h 2118963"/>
                <a:gd name="connsiteX13" fmla="*/ 1790670 w 2012439"/>
                <a:gd name="connsiteY13" fmla="*/ 905654 h 2118963"/>
                <a:gd name="connsiteX14" fmla="*/ 1993773 w 2012439"/>
                <a:gd name="connsiteY14" fmla="*/ 995228 h 2118963"/>
                <a:gd name="connsiteX15" fmla="*/ 2005777 w 2012439"/>
                <a:gd name="connsiteY15" fmla="*/ 1029195 h 2118963"/>
                <a:gd name="connsiteX16" fmla="*/ 1676604 w 2012439"/>
                <a:gd name="connsiteY16" fmla="*/ 1570783 h 2118963"/>
                <a:gd name="connsiteX17" fmla="*/ 1358304 w 2012439"/>
                <a:gd name="connsiteY17" fmla="*/ 2097191 h 2118963"/>
                <a:gd name="connsiteX18" fmla="*/ 1322076 w 2012439"/>
                <a:gd name="connsiteY18" fmla="*/ 2115709 h 2118963"/>
                <a:gd name="connsiteX19" fmla="*/ 1252312 w 2012439"/>
                <a:gd name="connsiteY19" fmla="*/ 2087502 h 2118963"/>
                <a:gd name="connsiteX20" fmla="*/ 1223190 w 2012439"/>
                <a:gd name="connsiteY20" fmla="*/ 2075444 h 2118963"/>
                <a:gd name="connsiteX21" fmla="*/ 809879 w 2012439"/>
                <a:gd name="connsiteY21" fmla="*/ 1881277 h 2118963"/>
                <a:gd name="connsiteX22" fmla="*/ 520325 w 2012439"/>
                <a:gd name="connsiteY22" fmla="*/ 1745840 h 2118963"/>
                <a:gd name="connsiteX23" fmla="*/ 260270 w 2012439"/>
                <a:gd name="connsiteY23" fmla="*/ 1623537 h 2118963"/>
                <a:gd name="connsiteX24" fmla="*/ 237177 w 2012439"/>
                <a:gd name="connsiteY24" fmla="*/ 1637264 h 2118963"/>
                <a:gd name="connsiteX25" fmla="*/ 237446 w 2012439"/>
                <a:gd name="connsiteY25" fmla="*/ 1755583 h 2118963"/>
                <a:gd name="connsiteX26" fmla="*/ 230825 w 2012439"/>
                <a:gd name="connsiteY26" fmla="*/ 1786320 h 2118963"/>
                <a:gd name="connsiteX27" fmla="*/ 225119 w 2012439"/>
                <a:gd name="connsiteY27" fmla="*/ 1762796 h 2118963"/>
                <a:gd name="connsiteX28" fmla="*/ 225011 w 2012439"/>
                <a:gd name="connsiteY28" fmla="*/ 1620361 h 2118963"/>
                <a:gd name="connsiteX29" fmla="*/ 208001 w 2012439"/>
                <a:gd name="connsiteY29" fmla="*/ 1592154 h 2118963"/>
                <a:gd name="connsiteX30" fmla="*/ 0 w 2012439"/>
                <a:gd name="connsiteY30" fmla="*/ 1494021 h 2118963"/>
                <a:gd name="connsiteX31" fmla="*/ 170427 w 2012439"/>
                <a:gd name="connsiteY31" fmla="*/ 1248231 h 2118963"/>
                <a:gd name="connsiteX32" fmla="*/ 181247 w 2012439"/>
                <a:gd name="connsiteY32" fmla="*/ 1216471 h 2118963"/>
                <a:gd name="connsiteX33" fmla="*/ 180817 w 2012439"/>
                <a:gd name="connsiteY33" fmla="*/ 711164 h 211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2439" h="2118963">
                  <a:moveTo>
                    <a:pt x="180817" y="711164"/>
                  </a:moveTo>
                  <a:cubicBezTo>
                    <a:pt x="181140" y="600166"/>
                    <a:pt x="181624" y="489114"/>
                    <a:pt x="181786" y="378115"/>
                  </a:cubicBezTo>
                  <a:cubicBezTo>
                    <a:pt x="182001" y="253659"/>
                    <a:pt x="182001" y="129203"/>
                    <a:pt x="182055" y="4747"/>
                  </a:cubicBezTo>
                  <a:cubicBezTo>
                    <a:pt x="197343" y="-5534"/>
                    <a:pt x="211554" y="3402"/>
                    <a:pt x="225496" y="8031"/>
                  </a:cubicBezTo>
                  <a:cubicBezTo>
                    <a:pt x="396138" y="64338"/>
                    <a:pt x="566296" y="122098"/>
                    <a:pt x="736239" y="180665"/>
                  </a:cubicBezTo>
                  <a:cubicBezTo>
                    <a:pt x="885888" y="232235"/>
                    <a:pt x="1036882" y="279606"/>
                    <a:pt x="1186800" y="330422"/>
                  </a:cubicBezTo>
                  <a:cubicBezTo>
                    <a:pt x="1200850" y="335213"/>
                    <a:pt x="1216999" y="337258"/>
                    <a:pt x="1224697" y="353138"/>
                  </a:cubicBezTo>
                  <a:cubicBezTo>
                    <a:pt x="1229595" y="368911"/>
                    <a:pt x="1227873" y="385167"/>
                    <a:pt x="1227873" y="401263"/>
                  </a:cubicBezTo>
                  <a:cubicBezTo>
                    <a:pt x="1227980" y="858498"/>
                    <a:pt x="1227927" y="1315681"/>
                    <a:pt x="1227980" y="1772916"/>
                  </a:cubicBezTo>
                  <a:cubicBezTo>
                    <a:pt x="1227980" y="1783468"/>
                    <a:pt x="1226742" y="1794234"/>
                    <a:pt x="1230295" y="1807260"/>
                  </a:cubicBezTo>
                  <a:cubicBezTo>
                    <a:pt x="1250643" y="1784974"/>
                    <a:pt x="1263401" y="1760212"/>
                    <a:pt x="1278204" y="1737173"/>
                  </a:cubicBezTo>
                  <a:cubicBezTo>
                    <a:pt x="1430975" y="1499781"/>
                    <a:pt x="1584015" y="1262604"/>
                    <a:pt x="1737109" y="1025481"/>
                  </a:cubicBezTo>
                  <a:cubicBezTo>
                    <a:pt x="1753420" y="1000234"/>
                    <a:pt x="1765962" y="934669"/>
                    <a:pt x="1768331" y="894996"/>
                  </a:cubicBezTo>
                  <a:cubicBezTo>
                    <a:pt x="1781411" y="901025"/>
                    <a:pt x="1779097" y="900540"/>
                    <a:pt x="1790670" y="905654"/>
                  </a:cubicBezTo>
                  <a:cubicBezTo>
                    <a:pt x="1858389" y="935476"/>
                    <a:pt x="1925677" y="966321"/>
                    <a:pt x="1993773" y="995228"/>
                  </a:cubicBezTo>
                  <a:cubicBezTo>
                    <a:pt x="2012882" y="1003356"/>
                    <a:pt x="2018104" y="1009062"/>
                    <a:pt x="2005777" y="1029195"/>
                  </a:cubicBezTo>
                  <a:cubicBezTo>
                    <a:pt x="1895424" y="1209366"/>
                    <a:pt x="1786095" y="1390128"/>
                    <a:pt x="1676604" y="1570783"/>
                  </a:cubicBezTo>
                  <a:cubicBezTo>
                    <a:pt x="1570342" y="1746163"/>
                    <a:pt x="1464188" y="1921596"/>
                    <a:pt x="1358304" y="2097191"/>
                  </a:cubicBezTo>
                  <a:cubicBezTo>
                    <a:pt x="1349637" y="2111564"/>
                    <a:pt x="1342316" y="2125452"/>
                    <a:pt x="1322076" y="2115709"/>
                  </a:cubicBezTo>
                  <a:cubicBezTo>
                    <a:pt x="1296560" y="2111887"/>
                    <a:pt x="1275028" y="2098214"/>
                    <a:pt x="1252312" y="2087502"/>
                  </a:cubicBezTo>
                  <a:cubicBezTo>
                    <a:pt x="1242784" y="2082980"/>
                    <a:pt x="1232879" y="2079535"/>
                    <a:pt x="1223190" y="2075444"/>
                  </a:cubicBezTo>
                  <a:cubicBezTo>
                    <a:pt x="1086352" y="2008640"/>
                    <a:pt x="947524" y="1946251"/>
                    <a:pt x="809879" y="1881277"/>
                  </a:cubicBezTo>
                  <a:cubicBezTo>
                    <a:pt x="713523" y="1835791"/>
                    <a:pt x="616574" y="1791542"/>
                    <a:pt x="520325" y="1745840"/>
                  </a:cubicBezTo>
                  <a:cubicBezTo>
                    <a:pt x="433766" y="1704767"/>
                    <a:pt x="346238" y="1665740"/>
                    <a:pt x="260270" y="1623537"/>
                  </a:cubicBezTo>
                  <a:cubicBezTo>
                    <a:pt x="243798" y="1615462"/>
                    <a:pt x="236477" y="1615408"/>
                    <a:pt x="237177" y="1637264"/>
                  </a:cubicBezTo>
                  <a:cubicBezTo>
                    <a:pt x="238469" y="1676667"/>
                    <a:pt x="237662" y="1716126"/>
                    <a:pt x="237446" y="1755583"/>
                  </a:cubicBezTo>
                  <a:cubicBezTo>
                    <a:pt x="237393" y="1766188"/>
                    <a:pt x="238900" y="1777331"/>
                    <a:pt x="230825" y="1786320"/>
                  </a:cubicBezTo>
                  <a:cubicBezTo>
                    <a:pt x="219467" y="1780883"/>
                    <a:pt x="225227" y="1770602"/>
                    <a:pt x="225119" y="1762796"/>
                  </a:cubicBezTo>
                  <a:cubicBezTo>
                    <a:pt x="224527" y="1715318"/>
                    <a:pt x="224419" y="1667839"/>
                    <a:pt x="225011" y="1620361"/>
                  </a:cubicBezTo>
                  <a:cubicBezTo>
                    <a:pt x="225173" y="1606527"/>
                    <a:pt x="222535" y="1598721"/>
                    <a:pt x="208001" y="1592154"/>
                  </a:cubicBezTo>
                  <a:cubicBezTo>
                    <a:pt x="138936" y="1560878"/>
                    <a:pt x="70787" y="1527665"/>
                    <a:pt x="0" y="1494021"/>
                  </a:cubicBezTo>
                  <a:cubicBezTo>
                    <a:pt x="57060" y="1411552"/>
                    <a:pt x="113367" y="1329623"/>
                    <a:pt x="170427" y="1248231"/>
                  </a:cubicBezTo>
                  <a:cubicBezTo>
                    <a:pt x="177479" y="1238165"/>
                    <a:pt x="181247" y="1228798"/>
                    <a:pt x="181247" y="1216471"/>
                  </a:cubicBezTo>
                  <a:cubicBezTo>
                    <a:pt x="180924" y="1047982"/>
                    <a:pt x="180924" y="879546"/>
                    <a:pt x="180817" y="711164"/>
                  </a:cubicBezTo>
                  <a:close/>
                </a:path>
              </a:pathLst>
            </a:custGeom>
            <a:solidFill>
              <a:srgbClr val="6378BA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006">
              <a:extLst>
                <a:ext uri="{FF2B5EF4-FFF2-40B4-BE49-F238E27FC236}">
                  <a16:creationId xmlns:a16="http://schemas.microsoft.com/office/drawing/2014/main" id="{A4FB9D11-0A44-4233-BD81-702DEAFA3224}"/>
                </a:ext>
              </a:extLst>
            </p:cNvPr>
            <p:cNvSpPr/>
            <p:nvPr/>
          </p:nvSpPr>
          <p:spPr>
            <a:xfrm>
              <a:off x="1127581" y="4671730"/>
              <a:ext cx="592588" cy="1675127"/>
            </a:xfrm>
            <a:custGeom>
              <a:avLst/>
              <a:gdLst>
                <a:gd name="connsiteX0" fmla="*/ 0 w 1057122"/>
                <a:gd name="connsiteY0" fmla="*/ 2246617 h 2988292"/>
                <a:gd name="connsiteX1" fmla="*/ 2369 w 1057122"/>
                <a:gd name="connsiteY1" fmla="*/ 2212004 h 2988292"/>
                <a:gd name="connsiteX2" fmla="*/ 2530 w 1057122"/>
                <a:gd name="connsiteY2" fmla="*/ 37146 h 2988292"/>
                <a:gd name="connsiteX3" fmla="*/ 3499 w 1057122"/>
                <a:gd name="connsiteY3" fmla="*/ 4955 h 2988292"/>
                <a:gd name="connsiteX4" fmla="*/ 37143 w 1057122"/>
                <a:gd name="connsiteY4" fmla="*/ 2533 h 2988292"/>
                <a:gd name="connsiteX5" fmla="*/ 502830 w 1057122"/>
                <a:gd name="connsiteY5" fmla="*/ 121875 h 2988292"/>
                <a:gd name="connsiteX6" fmla="*/ 1028485 w 1057122"/>
                <a:gd name="connsiteY6" fmla="*/ 256129 h 2988292"/>
                <a:gd name="connsiteX7" fmla="*/ 1057123 w 1057122"/>
                <a:gd name="connsiteY7" fmla="*/ 269317 h 2988292"/>
                <a:gd name="connsiteX8" fmla="*/ 1046249 w 1057122"/>
                <a:gd name="connsiteY8" fmla="*/ 305545 h 2988292"/>
                <a:gd name="connsiteX9" fmla="*/ 1046195 w 1057122"/>
                <a:gd name="connsiteY9" fmla="*/ 1365736 h 2988292"/>
                <a:gd name="connsiteX10" fmla="*/ 1046195 w 1057122"/>
                <a:gd name="connsiteY10" fmla="*/ 2958740 h 2988292"/>
                <a:gd name="connsiteX11" fmla="*/ 1045549 w 1057122"/>
                <a:gd name="connsiteY11" fmla="*/ 2988293 h 2988292"/>
                <a:gd name="connsiteX12" fmla="*/ 828343 w 1057122"/>
                <a:gd name="connsiteY12" fmla="*/ 2897643 h 2988292"/>
                <a:gd name="connsiteX13" fmla="*/ 307157 w 1057122"/>
                <a:gd name="connsiteY13" fmla="*/ 2674731 h 2988292"/>
                <a:gd name="connsiteX14" fmla="*/ 23955 w 1057122"/>
                <a:gd name="connsiteY14" fmla="*/ 2554635 h 2988292"/>
                <a:gd name="connsiteX15" fmla="*/ 2207 w 1057122"/>
                <a:gd name="connsiteY15" fmla="*/ 2520291 h 2988292"/>
                <a:gd name="connsiteX16" fmla="*/ 2584 w 1057122"/>
                <a:gd name="connsiteY16" fmla="*/ 2275686 h 2988292"/>
                <a:gd name="connsiteX17" fmla="*/ 0 w 1057122"/>
                <a:gd name="connsiteY17" fmla="*/ 2246617 h 298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7122" h="2988292">
                  <a:moveTo>
                    <a:pt x="0" y="2246617"/>
                  </a:moveTo>
                  <a:cubicBezTo>
                    <a:pt x="807" y="2235098"/>
                    <a:pt x="2369" y="2223524"/>
                    <a:pt x="2369" y="2212004"/>
                  </a:cubicBezTo>
                  <a:cubicBezTo>
                    <a:pt x="2476" y="1487070"/>
                    <a:pt x="2476" y="762081"/>
                    <a:pt x="2530" y="37146"/>
                  </a:cubicBezTo>
                  <a:cubicBezTo>
                    <a:pt x="2530" y="26434"/>
                    <a:pt x="3176" y="15668"/>
                    <a:pt x="3499" y="4955"/>
                  </a:cubicBezTo>
                  <a:cubicBezTo>
                    <a:pt x="14265" y="-1935"/>
                    <a:pt x="25462" y="-535"/>
                    <a:pt x="37143" y="2533"/>
                  </a:cubicBezTo>
                  <a:cubicBezTo>
                    <a:pt x="192013" y="43606"/>
                    <a:pt x="347799" y="81287"/>
                    <a:pt x="502830" y="121875"/>
                  </a:cubicBezTo>
                  <a:cubicBezTo>
                    <a:pt x="677779" y="167631"/>
                    <a:pt x="853321" y="211126"/>
                    <a:pt x="1028485" y="256129"/>
                  </a:cubicBezTo>
                  <a:cubicBezTo>
                    <a:pt x="1038928" y="258820"/>
                    <a:pt x="1049694" y="260273"/>
                    <a:pt x="1057123" y="269317"/>
                  </a:cubicBezTo>
                  <a:cubicBezTo>
                    <a:pt x="1042858" y="278199"/>
                    <a:pt x="1046249" y="292464"/>
                    <a:pt x="1046249" y="305545"/>
                  </a:cubicBezTo>
                  <a:cubicBezTo>
                    <a:pt x="1046195" y="658942"/>
                    <a:pt x="1046195" y="1012339"/>
                    <a:pt x="1046195" y="1365736"/>
                  </a:cubicBezTo>
                  <a:cubicBezTo>
                    <a:pt x="1046195" y="1896719"/>
                    <a:pt x="1046195" y="2427757"/>
                    <a:pt x="1046195" y="2958740"/>
                  </a:cubicBezTo>
                  <a:cubicBezTo>
                    <a:pt x="1046195" y="2968592"/>
                    <a:pt x="1045764" y="2978442"/>
                    <a:pt x="1045549" y="2988293"/>
                  </a:cubicBezTo>
                  <a:cubicBezTo>
                    <a:pt x="971317" y="2962509"/>
                    <a:pt x="900637" y="2928111"/>
                    <a:pt x="828343" y="2897643"/>
                  </a:cubicBezTo>
                  <a:cubicBezTo>
                    <a:pt x="654202" y="2824272"/>
                    <a:pt x="480868" y="2749017"/>
                    <a:pt x="307157" y="2674731"/>
                  </a:cubicBezTo>
                  <a:cubicBezTo>
                    <a:pt x="212900" y="2634412"/>
                    <a:pt x="118535" y="2594254"/>
                    <a:pt x="23955" y="2554635"/>
                  </a:cubicBezTo>
                  <a:cubicBezTo>
                    <a:pt x="7698" y="2547799"/>
                    <a:pt x="1992" y="2538378"/>
                    <a:pt x="2207" y="2520291"/>
                  </a:cubicBezTo>
                  <a:cubicBezTo>
                    <a:pt x="3284" y="2438792"/>
                    <a:pt x="2745" y="2357239"/>
                    <a:pt x="2584" y="2275686"/>
                  </a:cubicBezTo>
                  <a:cubicBezTo>
                    <a:pt x="2530" y="2265996"/>
                    <a:pt x="4468" y="2255984"/>
                    <a:pt x="0" y="2246617"/>
                  </a:cubicBezTo>
                  <a:close/>
                </a:path>
              </a:pathLst>
            </a:custGeom>
            <a:solidFill>
              <a:srgbClr val="966AAD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07">
              <a:extLst>
                <a:ext uri="{FF2B5EF4-FFF2-40B4-BE49-F238E27FC236}">
                  <a16:creationId xmlns:a16="http://schemas.microsoft.com/office/drawing/2014/main" id="{D823FE1F-AF75-4D3B-BD9D-BA7A1D056980}"/>
                </a:ext>
              </a:extLst>
            </p:cNvPr>
            <p:cNvSpPr/>
            <p:nvPr/>
          </p:nvSpPr>
          <p:spPr>
            <a:xfrm>
              <a:off x="2824370" y="4755599"/>
              <a:ext cx="581016" cy="1253808"/>
            </a:xfrm>
            <a:custGeom>
              <a:avLst/>
              <a:gdLst>
                <a:gd name="connsiteX0" fmla="*/ 1035617 w 1036478"/>
                <a:gd name="connsiteY0" fmla="*/ 139996 h 2236692"/>
                <a:gd name="connsiteX1" fmla="*/ 1036263 w 1036478"/>
                <a:gd name="connsiteY1" fmla="*/ 422229 h 2236692"/>
                <a:gd name="connsiteX2" fmla="*/ 1036479 w 1036478"/>
                <a:gd name="connsiteY2" fmla="*/ 1255578 h 2236692"/>
                <a:gd name="connsiteX3" fmla="*/ 1023452 w 1036478"/>
                <a:gd name="connsiteY3" fmla="*/ 1303434 h 2236692"/>
                <a:gd name="connsiteX4" fmla="*/ 581288 w 1036478"/>
                <a:gd name="connsiteY4" fmla="*/ 2049362 h 2236692"/>
                <a:gd name="connsiteX5" fmla="*/ 466252 w 1036478"/>
                <a:gd name="connsiteY5" fmla="*/ 2236692 h 2236692"/>
                <a:gd name="connsiteX6" fmla="*/ 458178 w 1036478"/>
                <a:gd name="connsiteY6" fmla="*/ 2204771 h 2236692"/>
                <a:gd name="connsiteX7" fmla="*/ 457370 w 1036478"/>
                <a:gd name="connsiteY7" fmla="*/ 2167197 h 2236692"/>
                <a:gd name="connsiteX8" fmla="*/ 457370 w 1036478"/>
                <a:gd name="connsiteY8" fmla="*/ 893353 h 2236692"/>
                <a:gd name="connsiteX9" fmla="*/ 457316 w 1036478"/>
                <a:gd name="connsiteY9" fmla="*/ 866492 h 2236692"/>
                <a:gd name="connsiteX10" fmla="*/ 423672 w 1036478"/>
                <a:gd name="connsiteY10" fmla="*/ 824558 h 2236692"/>
                <a:gd name="connsiteX11" fmla="*/ 69899 w 1036478"/>
                <a:gd name="connsiteY11" fmla="*/ 734392 h 2236692"/>
                <a:gd name="connsiteX12" fmla="*/ 5517 w 1036478"/>
                <a:gd name="connsiteY12" fmla="*/ 710761 h 2236692"/>
                <a:gd name="connsiteX13" fmla="*/ 81 w 1036478"/>
                <a:gd name="connsiteY13" fmla="*/ 671303 h 2236692"/>
                <a:gd name="connsiteX14" fmla="*/ 81 w 1036478"/>
                <a:gd name="connsiteY14" fmla="*/ 48753 h 2236692"/>
                <a:gd name="connsiteX15" fmla="*/ 3580 w 1036478"/>
                <a:gd name="connsiteY15" fmla="*/ 11611 h 2236692"/>
                <a:gd name="connsiteX16" fmla="*/ 38838 w 1036478"/>
                <a:gd name="connsiteY16" fmla="*/ 2836 h 2236692"/>
                <a:gd name="connsiteX17" fmla="*/ 339374 w 1036478"/>
                <a:gd name="connsiteY17" fmla="*/ 77122 h 2236692"/>
                <a:gd name="connsiteX18" fmla="*/ 354285 w 1036478"/>
                <a:gd name="connsiteY18" fmla="*/ 103876 h 2236692"/>
                <a:gd name="connsiteX19" fmla="*/ 437938 w 1036478"/>
                <a:gd name="connsiteY19" fmla="*/ 585712 h 2236692"/>
                <a:gd name="connsiteX20" fmla="*/ 473519 w 1036478"/>
                <a:gd name="connsiteY20" fmla="*/ 794952 h 2236692"/>
                <a:gd name="connsiteX21" fmla="*/ 480787 w 1036478"/>
                <a:gd name="connsiteY21" fmla="*/ 806902 h 2236692"/>
                <a:gd name="connsiteX22" fmla="*/ 546191 w 1036478"/>
                <a:gd name="connsiteY22" fmla="*/ 727879 h 2236692"/>
                <a:gd name="connsiteX23" fmla="*/ 713819 w 1036478"/>
                <a:gd name="connsiteY23" fmla="*/ 521385 h 2236692"/>
                <a:gd name="connsiteX24" fmla="*/ 889521 w 1036478"/>
                <a:gd name="connsiteY24" fmla="*/ 304179 h 2236692"/>
                <a:gd name="connsiteX25" fmla="*/ 1009671 w 1036478"/>
                <a:gd name="connsiteY25" fmla="*/ 155984 h 2236692"/>
                <a:gd name="connsiteX26" fmla="*/ 1035617 w 1036478"/>
                <a:gd name="connsiteY26" fmla="*/ 139996 h 223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36478" h="2236692">
                  <a:moveTo>
                    <a:pt x="1035617" y="139996"/>
                  </a:moveTo>
                  <a:cubicBezTo>
                    <a:pt x="1035832" y="234092"/>
                    <a:pt x="1036263" y="328134"/>
                    <a:pt x="1036263" y="422229"/>
                  </a:cubicBezTo>
                  <a:cubicBezTo>
                    <a:pt x="1036371" y="699994"/>
                    <a:pt x="1036209" y="977813"/>
                    <a:pt x="1036479" y="1255578"/>
                  </a:cubicBezTo>
                  <a:cubicBezTo>
                    <a:pt x="1036479" y="1273127"/>
                    <a:pt x="1032602" y="1288038"/>
                    <a:pt x="1023452" y="1303434"/>
                  </a:cubicBezTo>
                  <a:cubicBezTo>
                    <a:pt x="875687" y="1551861"/>
                    <a:pt x="728568" y="1800666"/>
                    <a:pt x="581288" y="2049362"/>
                  </a:cubicBezTo>
                  <a:cubicBezTo>
                    <a:pt x="545868" y="2109168"/>
                    <a:pt x="501834" y="2176941"/>
                    <a:pt x="466252" y="2236692"/>
                  </a:cubicBezTo>
                  <a:cubicBezTo>
                    <a:pt x="460439" y="2226572"/>
                    <a:pt x="459470" y="2215322"/>
                    <a:pt x="458178" y="2204771"/>
                  </a:cubicBezTo>
                  <a:cubicBezTo>
                    <a:pt x="456670" y="2192336"/>
                    <a:pt x="457370" y="2179740"/>
                    <a:pt x="457370" y="2167197"/>
                  </a:cubicBezTo>
                  <a:cubicBezTo>
                    <a:pt x="457370" y="1742583"/>
                    <a:pt x="457370" y="1317968"/>
                    <a:pt x="457370" y="893353"/>
                  </a:cubicBezTo>
                  <a:cubicBezTo>
                    <a:pt x="457370" y="884418"/>
                    <a:pt x="457478" y="875428"/>
                    <a:pt x="457316" y="866492"/>
                  </a:cubicBezTo>
                  <a:cubicBezTo>
                    <a:pt x="456724" y="835593"/>
                    <a:pt x="454464" y="832310"/>
                    <a:pt x="423672" y="824558"/>
                  </a:cubicBezTo>
                  <a:cubicBezTo>
                    <a:pt x="305676" y="794790"/>
                    <a:pt x="188003" y="763783"/>
                    <a:pt x="69899" y="734392"/>
                  </a:cubicBezTo>
                  <a:cubicBezTo>
                    <a:pt x="47882" y="728901"/>
                    <a:pt x="23174" y="728901"/>
                    <a:pt x="5517" y="710761"/>
                  </a:cubicBezTo>
                  <a:cubicBezTo>
                    <a:pt x="-1050" y="698272"/>
                    <a:pt x="81" y="684653"/>
                    <a:pt x="81" y="671303"/>
                  </a:cubicBezTo>
                  <a:cubicBezTo>
                    <a:pt x="-27" y="463786"/>
                    <a:pt x="-27" y="256270"/>
                    <a:pt x="81" y="48753"/>
                  </a:cubicBezTo>
                  <a:cubicBezTo>
                    <a:pt x="81" y="36265"/>
                    <a:pt x="-673" y="23669"/>
                    <a:pt x="3580" y="11611"/>
                  </a:cubicBezTo>
                  <a:cubicBezTo>
                    <a:pt x="12139" y="-3839"/>
                    <a:pt x="26027" y="-555"/>
                    <a:pt x="38838" y="2836"/>
                  </a:cubicBezTo>
                  <a:cubicBezTo>
                    <a:pt x="138694" y="28944"/>
                    <a:pt x="239572" y="50853"/>
                    <a:pt x="339374" y="77122"/>
                  </a:cubicBezTo>
                  <a:cubicBezTo>
                    <a:pt x="350678" y="82505"/>
                    <a:pt x="352347" y="93002"/>
                    <a:pt x="354285" y="103876"/>
                  </a:cubicBezTo>
                  <a:cubicBezTo>
                    <a:pt x="382815" y="264398"/>
                    <a:pt x="409946" y="425136"/>
                    <a:pt x="437938" y="585712"/>
                  </a:cubicBezTo>
                  <a:cubicBezTo>
                    <a:pt x="450049" y="655369"/>
                    <a:pt x="464261" y="724756"/>
                    <a:pt x="473519" y="794952"/>
                  </a:cubicBezTo>
                  <a:cubicBezTo>
                    <a:pt x="474004" y="798450"/>
                    <a:pt x="474327" y="802111"/>
                    <a:pt x="480787" y="806902"/>
                  </a:cubicBezTo>
                  <a:cubicBezTo>
                    <a:pt x="502749" y="781063"/>
                    <a:pt x="525035" y="754848"/>
                    <a:pt x="546191" y="727879"/>
                  </a:cubicBezTo>
                  <a:cubicBezTo>
                    <a:pt x="600882" y="658060"/>
                    <a:pt x="657997" y="590234"/>
                    <a:pt x="713819" y="521385"/>
                  </a:cubicBezTo>
                  <a:cubicBezTo>
                    <a:pt x="772494" y="449037"/>
                    <a:pt x="831869" y="377281"/>
                    <a:pt x="889521" y="304179"/>
                  </a:cubicBezTo>
                  <a:cubicBezTo>
                    <a:pt x="928925" y="254224"/>
                    <a:pt x="972905" y="208092"/>
                    <a:pt x="1009671" y="155984"/>
                  </a:cubicBezTo>
                  <a:cubicBezTo>
                    <a:pt x="1015539" y="147532"/>
                    <a:pt x="1022698" y="138327"/>
                    <a:pt x="1035617" y="139996"/>
                  </a:cubicBezTo>
                  <a:close/>
                </a:path>
              </a:pathLst>
            </a:custGeom>
            <a:solidFill>
              <a:srgbClr val="00A0C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08">
              <a:extLst>
                <a:ext uri="{FF2B5EF4-FFF2-40B4-BE49-F238E27FC236}">
                  <a16:creationId xmlns:a16="http://schemas.microsoft.com/office/drawing/2014/main" id="{E5D1201F-BBD2-496C-B284-91EED818D1F3}"/>
                </a:ext>
              </a:extLst>
            </p:cNvPr>
            <p:cNvSpPr/>
            <p:nvPr/>
          </p:nvSpPr>
          <p:spPr>
            <a:xfrm>
              <a:off x="2442937" y="3132890"/>
              <a:ext cx="428910" cy="906094"/>
            </a:xfrm>
            <a:custGeom>
              <a:avLst/>
              <a:gdLst>
                <a:gd name="connsiteX0" fmla="*/ 764715 w 765135"/>
                <a:gd name="connsiteY0" fmla="*/ 1060383 h 1616397"/>
                <a:gd name="connsiteX1" fmla="*/ 742376 w 765135"/>
                <a:gd name="connsiteY1" fmla="*/ 1106947 h 1616397"/>
                <a:gd name="connsiteX2" fmla="*/ 544387 w 765135"/>
                <a:gd name="connsiteY2" fmla="*/ 1243299 h 1616397"/>
                <a:gd name="connsiteX3" fmla="*/ 318999 w 765135"/>
                <a:gd name="connsiteY3" fmla="*/ 1401184 h 1616397"/>
                <a:gd name="connsiteX4" fmla="*/ 48824 w 765135"/>
                <a:gd name="connsiteY4" fmla="*/ 1588029 h 1616397"/>
                <a:gd name="connsiteX5" fmla="*/ 3930 w 765135"/>
                <a:gd name="connsiteY5" fmla="*/ 1616398 h 1616397"/>
                <a:gd name="connsiteX6" fmla="*/ 754 w 765135"/>
                <a:gd name="connsiteY6" fmla="*/ 1593789 h 1616397"/>
                <a:gd name="connsiteX7" fmla="*/ 108 w 765135"/>
                <a:gd name="connsiteY7" fmla="*/ 324628 h 1616397"/>
                <a:gd name="connsiteX8" fmla="*/ 24708 w 765135"/>
                <a:gd name="connsiteY8" fmla="*/ 286624 h 1616397"/>
                <a:gd name="connsiteX9" fmla="*/ 328258 w 765135"/>
                <a:gd name="connsiteY9" fmla="*/ 167605 h 1616397"/>
                <a:gd name="connsiteX10" fmla="*/ 730479 w 765135"/>
                <a:gd name="connsiteY10" fmla="*/ 9074 h 1616397"/>
                <a:gd name="connsiteX11" fmla="*/ 763800 w 765135"/>
                <a:gd name="connsiteY11" fmla="*/ 31 h 1616397"/>
                <a:gd name="connsiteX12" fmla="*/ 764662 w 765135"/>
                <a:gd name="connsiteY12" fmla="*/ 67104 h 1616397"/>
                <a:gd name="connsiteX13" fmla="*/ 764715 w 765135"/>
                <a:gd name="connsiteY13" fmla="*/ 1060383 h 161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5135" h="1616397">
                  <a:moveTo>
                    <a:pt x="764715" y="1060383"/>
                  </a:moveTo>
                  <a:cubicBezTo>
                    <a:pt x="766923" y="1080516"/>
                    <a:pt x="760571" y="1094835"/>
                    <a:pt x="742376" y="1106947"/>
                  </a:cubicBezTo>
                  <a:cubicBezTo>
                    <a:pt x="675680" y="1151410"/>
                    <a:pt x="610114" y="1197489"/>
                    <a:pt x="544387" y="1243299"/>
                  </a:cubicBezTo>
                  <a:cubicBezTo>
                    <a:pt x="469132" y="1295730"/>
                    <a:pt x="394308" y="1348807"/>
                    <a:pt x="318999" y="1401184"/>
                  </a:cubicBezTo>
                  <a:cubicBezTo>
                    <a:pt x="229102" y="1463735"/>
                    <a:pt x="138990" y="1525855"/>
                    <a:pt x="48824" y="1588029"/>
                  </a:cubicBezTo>
                  <a:cubicBezTo>
                    <a:pt x="34398" y="1597988"/>
                    <a:pt x="23632" y="1613814"/>
                    <a:pt x="3930" y="1616398"/>
                  </a:cubicBezTo>
                  <a:cubicBezTo>
                    <a:pt x="-2369" y="1609508"/>
                    <a:pt x="808" y="1601164"/>
                    <a:pt x="754" y="1593789"/>
                  </a:cubicBezTo>
                  <a:cubicBezTo>
                    <a:pt x="592" y="1170736"/>
                    <a:pt x="754" y="747682"/>
                    <a:pt x="108" y="324628"/>
                  </a:cubicBezTo>
                  <a:cubicBezTo>
                    <a:pt x="54" y="304442"/>
                    <a:pt x="6029" y="293837"/>
                    <a:pt x="24708" y="286624"/>
                  </a:cubicBezTo>
                  <a:cubicBezTo>
                    <a:pt x="126071" y="247436"/>
                    <a:pt x="227111" y="207440"/>
                    <a:pt x="328258" y="167605"/>
                  </a:cubicBezTo>
                  <a:cubicBezTo>
                    <a:pt x="462350" y="114797"/>
                    <a:pt x="596388" y="61828"/>
                    <a:pt x="730479" y="9074"/>
                  </a:cubicBezTo>
                  <a:cubicBezTo>
                    <a:pt x="741192" y="4876"/>
                    <a:pt x="751742" y="-454"/>
                    <a:pt x="763800" y="31"/>
                  </a:cubicBezTo>
                  <a:cubicBezTo>
                    <a:pt x="764123" y="22370"/>
                    <a:pt x="764662" y="44710"/>
                    <a:pt x="764662" y="67104"/>
                  </a:cubicBezTo>
                  <a:cubicBezTo>
                    <a:pt x="764715" y="398161"/>
                    <a:pt x="764715" y="729272"/>
                    <a:pt x="764715" y="1060383"/>
                  </a:cubicBezTo>
                  <a:close/>
                </a:path>
              </a:pathLst>
            </a:custGeom>
            <a:solidFill>
              <a:srgbClr val="BE4327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009">
              <a:extLst>
                <a:ext uri="{FF2B5EF4-FFF2-40B4-BE49-F238E27FC236}">
                  <a16:creationId xmlns:a16="http://schemas.microsoft.com/office/drawing/2014/main" id="{5CD23A27-43C2-4BFF-A6F0-DD4AFC9EEA76}"/>
                </a:ext>
              </a:extLst>
            </p:cNvPr>
            <p:cNvSpPr/>
            <p:nvPr/>
          </p:nvSpPr>
          <p:spPr>
            <a:xfrm>
              <a:off x="1062815" y="3200778"/>
              <a:ext cx="887445" cy="1076750"/>
            </a:xfrm>
            <a:custGeom>
              <a:avLst/>
              <a:gdLst>
                <a:gd name="connsiteX0" fmla="*/ 1580641 w 1583119"/>
                <a:gd name="connsiteY0" fmla="*/ 851963 h 1920835"/>
                <a:gd name="connsiteX1" fmla="*/ 1583117 w 1583119"/>
                <a:gd name="connsiteY1" fmla="*/ 1219894 h 1920835"/>
                <a:gd name="connsiteX2" fmla="*/ 1556256 w 1583119"/>
                <a:gd name="connsiteY2" fmla="*/ 1249232 h 1920835"/>
                <a:gd name="connsiteX3" fmla="*/ 1307828 w 1583119"/>
                <a:gd name="connsiteY3" fmla="*/ 1403026 h 1920835"/>
                <a:gd name="connsiteX4" fmla="*/ 1290226 w 1583119"/>
                <a:gd name="connsiteY4" fmla="*/ 1434570 h 1920835"/>
                <a:gd name="connsiteX5" fmla="*/ 1290818 w 1583119"/>
                <a:gd name="connsiteY5" fmla="*/ 1853694 h 1920835"/>
                <a:gd name="connsiteX6" fmla="*/ 1275799 w 1583119"/>
                <a:gd name="connsiteY6" fmla="*/ 1871458 h 1920835"/>
                <a:gd name="connsiteX7" fmla="*/ 1204312 w 1583119"/>
                <a:gd name="connsiteY7" fmla="*/ 1914307 h 1920835"/>
                <a:gd name="connsiteX8" fmla="*/ 1175674 w 1583119"/>
                <a:gd name="connsiteY8" fmla="*/ 1914092 h 1920835"/>
                <a:gd name="connsiteX9" fmla="*/ 1169538 w 1583119"/>
                <a:gd name="connsiteY9" fmla="*/ 1866721 h 1920835"/>
                <a:gd name="connsiteX10" fmla="*/ 1169430 w 1583119"/>
                <a:gd name="connsiteY10" fmla="*/ 1144532 h 1920835"/>
                <a:gd name="connsiteX11" fmla="*/ 1119152 w 1583119"/>
                <a:gd name="connsiteY11" fmla="*/ 1088171 h 1920835"/>
                <a:gd name="connsiteX12" fmla="*/ 936344 w 1583119"/>
                <a:gd name="connsiteY12" fmla="*/ 1060233 h 1920835"/>
                <a:gd name="connsiteX13" fmla="*/ 899147 w 1583119"/>
                <a:gd name="connsiteY13" fmla="*/ 1046883 h 1920835"/>
                <a:gd name="connsiteX14" fmla="*/ 899147 w 1583119"/>
                <a:gd name="connsiteY14" fmla="*/ 971628 h 1920835"/>
                <a:gd name="connsiteX15" fmla="*/ 929561 w 1583119"/>
                <a:gd name="connsiteY15" fmla="*/ 966138 h 1920835"/>
                <a:gd name="connsiteX16" fmla="*/ 1067314 w 1583119"/>
                <a:gd name="connsiteY16" fmla="*/ 988208 h 1920835"/>
                <a:gd name="connsiteX17" fmla="*/ 1099558 w 1583119"/>
                <a:gd name="connsiteY17" fmla="*/ 960862 h 1920835"/>
                <a:gd name="connsiteX18" fmla="*/ 1099666 w 1583119"/>
                <a:gd name="connsiteY18" fmla="*/ 646223 h 1920835"/>
                <a:gd name="connsiteX19" fmla="*/ 1099612 w 1583119"/>
                <a:gd name="connsiteY19" fmla="*/ 258967 h 1920835"/>
                <a:gd name="connsiteX20" fmla="*/ 1059993 w 1583119"/>
                <a:gd name="connsiteY20" fmla="*/ 216495 h 1920835"/>
                <a:gd name="connsiteX21" fmla="*/ 611154 w 1583119"/>
                <a:gd name="connsiteY21" fmla="*/ 174238 h 1920835"/>
                <a:gd name="connsiteX22" fmla="*/ 151658 w 1583119"/>
                <a:gd name="connsiteY22" fmla="*/ 131066 h 1920835"/>
                <a:gd name="connsiteX23" fmla="*/ 23541 w 1583119"/>
                <a:gd name="connsiteY23" fmla="*/ 118093 h 1920835"/>
                <a:gd name="connsiteX24" fmla="*/ 286 w 1583119"/>
                <a:gd name="connsiteY24" fmla="*/ 101459 h 1920835"/>
                <a:gd name="connsiteX25" fmla="*/ 308950 w 1583119"/>
                <a:gd name="connsiteY25" fmla="*/ 4295 h 1920835"/>
                <a:gd name="connsiteX26" fmla="*/ 418011 w 1583119"/>
                <a:gd name="connsiteY26" fmla="*/ 9194 h 1920835"/>
                <a:gd name="connsiteX27" fmla="*/ 669883 w 1583119"/>
                <a:gd name="connsiteY27" fmla="*/ 36432 h 1920835"/>
                <a:gd name="connsiteX28" fmla="*/ 1030386 w 1583119"/>
                <a:gd name="connsiteY28" fmla="*/ 76320 h 1920835"/>
                <a:gd name="connsiteX29" fmla="*/ 1309066 w 1583119"/>
                <a:gd name="connsiteY29" fmla="*/ 105120 h 1920835"/>
                <a:gd name="connsiteX30" fmla="*/ 1415166 w 1583119"/>
                <a:gd name="connsiteY30" fmla="*/ 116209 h 1920835"/>
                <a:gd name="connsiteX31" fmla="*/ 1429377 w 1583119"/>
                <a:gd name="connsiteY31" fmla="*/ 131120 h 1920835"/>
                <a:gd name="connsiteX32" fmla="*/ 1429431 w 1583119"/>
                <a:gd name="connsiteY32" fmla="*/ 149960 h 1920835"/>
                <a:gd name="connsiteX33" fmla="*/ 1428839 w 1583119"/>
                <a:gd name="connsiteY33" fmla="*/ 793127 h 1920835"/>
                <a:gd name="connsiteX34" fmla="*/ 1462429 w 1583119"/>
                <a:gd name="connsiteY34" fmla="*/ 833499 h 1920835"/>
                <a:gd name="connsiteX35" fmla="*/ 1580641 w 1583119"/>
                <a:gd name="connsiteY35" fmla="*/ 851963 h 1920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83119" h="1920835">
                  <a:moveTo>
                    <a:pt x="1580641" y="851963"/>
                  </a:moveTo>
                  <a:cubicBezTo>
                    <a:pt x="1581395" y="974589"/>
                    <a:pt x="1581879" y="1097269"/>
                    <a:pt x="1583117" y="1219894"/>
                  </a:cubicBezTo>
                  <a:cubicBezTo>
                    <a:pt x="1583332" y="1239381"/>
                    <a:pt x="1566591" y="1242665"/>
                    <a:pt x="1556256" y="1249232"/>
                  </a:cubicBezTo>
                  <a:cubicBezTo>
                    <a:pt x="1474111" y="1301501"/>
                    <a:pt x="1391158" y="1352586"/>
                    <a:pt x="1307828" y="1403026"/>
                  </a:cubicBezTo>
                  <a:cubicBezTo>
                    <a:pt x="1294532" y="1411046"/>
                    <a:pt x="1290172" y="1419552"/>
                    <a:pt x="1290226" y="1434570"/>
                  </a:cubicBezTo>
                  <a:cubicBezTo>
                    <a:pt x="1290871" y="1574260"/>
                    <a:pt x="1290710" y="1713950"/>
                    <a:pt x="1290818" y="1853694"/>
                  </a:cubicBezTo>
                  <a:cubicBezTo>
                    <a:pt x="1289526" y="1862792"/>
                    <a:pt x="1282743" y="1867313"/>
                    <a:pt x="1275799" y="1871458"/>
                  </a:cubicBezTo>
                  <a:cubicBezTo>
                    <a:pt x="1252006" y="1885777"/>
                    <a:pt x="1228428" y="1900527"/>
                    <a:pt x="1204312" y="1914307"/>
                  </a:cubicBezTo>
                  <a:cubicBezTo>
                    <a:pt x="1195053" y="1919583"/>
                    <a:pt x="1185149" y="1925989"/>
                    <a:pt x="1175674" y="1914092"/>
                  </a:cubicBezTo>
                  <a:cubicBezTo>
                    <a:pt x="1167331" y="1899127"/>
                    <a:pt x="1169591" y="1882709"/>
                    <a:pt x="1169538" y="1866721"/>
                  </a:cubicBezTo>
                  <a:cubicBezTo>
                    <a:pt x="1169376" y="1625991"/>
                    <a:pt x="1169430" y="1385262"/>
                    <a:pt x="1169430" y="1144532"/>
                  </a:cubicBezTo>
                  <a:cubicBezTo>
                    <a:pt x="1169430" y="1096246"/>
                    <a:pt x="1167546" y="1094631"/>
                    <a:pt x="1119152" y="1088171"/>
                  </a:cubicBezTo>
                  <a:cubicBezTo>
                    <a:pt x="1058055" y="1080043"/>
                    <a:pt x="997226" y="1069869"/>
                    <a:pt x="936344" y="1060233"/>
                  </a:cubicBezTo>
                  <a:cubicBezTo>
                    <a:pt x="923317" y="1058188"/>
                    <a:pt x="909483" y="1057057"/>
                    <a:pt x="899147" y="1046883"/>
                  </a:cubicBezTo>
                  <a:cubicBezTo>
                    <a:pt x="899147" y="1021798"/>
                    <a:pt x="899147" y="996713"/>
                    <a:pt x="899147" y="971628"/>
                  </a:cubicBezTo>
                  <a:cubicBezTo>
                    <a:pt x="908083" y="963123"/>
                    <a:pt x="918903" y="964092"/>
                    <a:pt x="929561" y="966138"/>
                  </a:cubicBezTo>
                  <a:cubicBezTo>
                    <a:pt x="975264" y="974804"/>
                    <a:pt x="1021450" y="980403"/>
                    <a:pt x="1067314" y="988208"/>
                  </a:cubicBezTo>
                  <a:cubicBezTo>
                    <a:pt x="1097297" y="993322"/>
                    <a:pt x="1099450" y="991976"/>
                    <a:pt x="1099558" y="960862"/>
                  </a:cubicBezTo>
                  <a:cubicBezTo>
                    <a:pt x="1099881" y="856001"/>
                    <a:pt x="1099666" y="751085"/>
                    <a:pt x="1099666" y="646223"/>
                  </a:cubicBezTo>
                  <a:cubicBezTo>
                    <a:pt x="1099666" y="517138"/>
                    <a:pt x="1099720" y="388052"/>
                    <a:pt x="1099612" y="258967"/>
                  </a:cubicBezTo>
                  <a:cubicBezTo>
                    <a:pt x="1099558" y="223493"/>
                    <a:pt x="1095898" y="219348"/>
                    <a:pt x="1059993" y="216495"/>
                  </a:cubicBezTo>
                  <a:cubicBezTo>
                    <a:pt x="910182" y="204598"/>
                    <a:pt x="760749" y="188126"/>
                    <a:pt x="611154" y="174238"/>
                  </a:cubicBezTo>
                  <a:cubicBezTo>
                    <a:pt x="457953" y="160027"/>
                    <a:pt x="304805" y="145546"/>
                    <a:pt x="151658" y="131066"/>
                  </a:cubicBezTo>
                  <a:cubicBezTo>
                    <a:pt x="108916" y="127029"/>
                    <a:pt x="66229" y="122345"/>
                    <a:pt x="23541" y="118093"/>
                  </a:cubicBezTo>
                  <a:cubicBezTo>
                    <a:pt x="13852" y="117124"/>
                    <a:pt x="-2351" y="121322"/>
                    <a:pt x="286" y="101459"/>
                  </a:cubicBezTo>
                  <a:cubicBezTo>
                    <a:pt x="103102" y="68838"/>
                    <a:pt x="205596" y="35140"/>
                    <a:pt x="308950" y="4295"/>
                  </a:cubicBezTo>
                  <a:cubicBezTo>
                    <a:pt x="344640" y="-6363"/>
                    <a:pt x="381783" y="5749"/>
                    <a:pt x="418011" y="9194"/>
                  </a:cubicBezTo>
                  <a:cubicBezTo>
                    <a:pt x="502094" y="17214"/>
                    <a:pt x="585962" y="27173"/>
                    <a:pt x="669883" y="36432"/>
                  </a:cubicBezTo>
                  <a:cubicBezTo>
                    <a:pt x="790033" y="49728"/>
                    <a:pt x="910182" y="63347"/>
                    <a:pt x="1030386" y="76320"/>
                  </a:cubicBezTo>
                  <a:cubicBezTo>
                    <a:pt x="1123244" y="86333"/>
                    <a:pt x="1216155" y="95484"/>
                    <a:pt x="1309066" y="105120"/>
                  </a:cubicBezTo>
                  <a:cubicBezTo>
                    <a:pt x="1344433" y="108780"/>
                    <a:pt x="1379746" y="113194"/>
                    <a:pt x="1415166" y="116209"/>
                  </a:cubicBezTo>
                  <a:cubicBezTo>
                    <a:pt x="1425878" y="117124"/>
                    <a:pt x="1429324" y="121699"/>
                    <a:pt x="1429377" y="131120"/>
                  </a:cubicBezTo>
                  <a:cubicBezTo>
                    <a:pt x="1429431" y="137418"/>
                    <a:pt x="1429431" y="143662"/>
                    <a:pt x="1429431" y="149960"/>
                  </a:cubicBezTo>
                  <a:cubicBezTo>
                    <a:pt x="1429431" y="364367"/>
                    <a:pt x="1429916" y="578774"/>
                    <a:pt x="1428839" y="793127"/>
                  </a:cubicBezTo>
                  <a:cubicBezTo>
                    <a:pt x="1428731" y="819396"/>
                    <a:pt x="1434491" y="830969"/>
                    <a:pt x="1462429" y="833499"/>
                  </a:cubicBezTo>
                  <a:cubicBezTo>
                    <a:pt x="1501995" y="836945"/>
                    <a:pt x="1541237" y="845504"/>
                    <a:pt x="1580641" y="851963"/>
                  </a:cubicBezTo>
                  <a:close/>
                </a:path>
              </a:pathLst>
            </a:custGeom>
            <a:solidFill>
              <a:srgbClr val="6ABD45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010">
              <a:extLst>
                <a:ext uri="{FF2B5EF4-FFF2-40B4-BE49-F238E27FC236}">
                  <a16:creationId xmlns:a16="http://schemas.microsoft.com/office/drawing/2014/main" id="{2C5C3399-68A0-4795-AAF0-5C68848CA090}"/>
                </a:ext>
              </a:extLst>
            </p:cNvPr>
            <p:cNvSpPr/>
            <p:nvPr/>
          </p:nvSpPr>
          <p:spPr>
            <a:xfrm>
              <a:off x="1050457" y="3257593"/>
              <a:ext cx="633441" cy="504832"/>
            </a:xfrm>
            <a:custGeom>
              <a:avLst/>
              <a:gdLst>
                <a:gd name="connsiteX0" fmla="*/ 22222 w 1129999"/>
                <a:gd name="connsiteY0" fmla="*/ 0 h 900580"/>
                <a:gd name="connsiteX1" fmla="*/ 44508 w 1129999"/>
                <a:gd name="connsiteY1" fmla="*/ 9097 h 900580"/>
                <a:gd name="connsiteX2" fmla="*/ 237975 w 1129999"/>
                <a:gd name="connsiteY2" fmla="*/ 28422 h 900580"/>
                <a:gd name="connsiteX3" fmla="*/ 373358 w 1129999"/>
                <a:gd name="connsiteY3" fmla="*/ 41719 h 900580"/>
                <a:gd name="connsiteX4" fmla="*/ 569570 w 1129999"/>
                <a:gd name="connsiteY4" fmla="*/ 60505 h 900580"/>
                <a:gd name="connsiteX5" fmla="*/ 710283 w 1129999"/>
                <a:gd name="connsiteY5" fmla="*/ 73532 h 900580"/>
                <a:gd name="connsiteX6" fmla="*/ 914462 w 1129999"/>
                <a:gd name="connsiteY6" fmla="*/ 92858 h 900580"/>
                <a:gd name="connsiteX7" fmla="*/ 1065995 w 1129999"/>
                <a:gd name="connsiteY7" fmla="*/ 106046 h 900580"/>
                <a:gd name="connsiteX8" fmla="*/ 1129999 w 1129999"/>
                <a:gd name="connsiteY8" fmla="*/ 169889 h 900580"/>
                <a:gd name="connsiteX9" fmla="*/ 1129999 w 1129999"/>
                <a:gd name="connsiteY9" fmla="*/ 871677 h 900580"/>
                <a:gd name="connsiteX10" fmla="*/ 1097378 w 1129999"/>
                <a:gd name="connsiteY10" fmla="*/ 897408 h 900580"/>
                <a:gd name="connsiteX11" fmla="*/ 921245 w 1129999"/>
                <a:gd name="connsiteY11" fmla="*/ 870277 h 900580"/>
                <a:gd name="connsiteX12" fmla="*/ 920491 w 1129999"/>
                <a:gd name="connsiteY12" fmla="*/ 643382 h 900580"/>
                <a:gd name="connsiteX13" fmla="*/ 909456 w 1129999"/>
                <a:gd name="connsiteY13" fmla="*/ 628794 h 900580"/>
                <a:gd name="connsiteX14" fmla="*/ 763306 w 1129999"/>
                <a:gd name="connsiteY14" fmla="*/ 617166 h 900580"/>
                <a:gd name="connsiteX15" fmla="*/ 518754 w 1129999"/>
                <a:gd name="connsiteY15" fmla="*/ 586644 h 900580"/>
                <a:gd name="connsiteX16" fmla="*/ 481881 w 1129999"/>
                <a:gd name="connsiteY16" fmla="*/ 573133 h 900580"/>
                <a:gd name="connsiteX17" fmla="*/ 476605 w 1129999"/>
                <a:gd name="connsiteY17" fmla="*/ 547240 h 900580"/>
                <a:gd name="connsiteX18" fmla="*/ 477305 w 1129999"/>
                <a:gd name="connsiteY18" fmla="*/ 298705 h 900580"/>
                <a:gd name="connsiteX19" fmla="*/ 450120 w 1129999"/>
                <a:gd name="connsiteY19" fmla="*/ 286916 h 900580"/>
                <a:gd name="connsiteX20" fmla="*/ 226778 w 1129999"/>
                <a:gd name="connsiteY20" fmla="*/ 262101 h 900580"/>
                <a:gd name="connsiteX21" fmla="*/ 51344 w 1129999"/>
                <a:gd name="connsiteY21" fmla="*/ 241753 h 900580"/>
                <a:gd name="connsiteX22" fmla="*/ 636 w 1129999"/>
                <a:gd name="connsiteY22" fmla="*/ 224096 h 900580"/>
                <a:gd name="connsiteX23" fmla="*/ 44 w 1129999"/>
                <a:gd name="connsiteY23" fmla="*/ 26808 h 900580"/>
                <a:gd name="connsiteX24" fmla="*/ 22222 w 1129999"/>
                <a:gd name="connsiteY24" fmla="*/ 0 h 90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29999" h="900580">
                  <a:moveTo>
                    <a:pt x="22222" y="0"/>
                  </a:moveTo>
                  <a:cubicBezTo>
                    <a:pt x="25721" y="12650"/>
                    <a:pt x="36326" y="7859"/>
                    <a:pt x="44508" y="9097"/>
                  </a:cubicBezTo>
                  <a:cubicBezTo>
                    <a:pt x="108674" y="18464"/>
                    <a:pt x="173486" y="22124"/>
                    <a:pt x="237975" y="28422"/>
                  </a:cubicBezTo>
                  <a:cubicBezTo>
                    <a:pt x="283031" y="32837"/>
                    <a:pt x="328087" y="38381"/>
                    <a:pt x="373358" y="41719"/>
                  </a:cubicBezTo>
                  <a:cubicBezTo>
                    <a:pt x="438870" y="46563"/>
                    <a:pt x="504220" y="53723"/>
                    <a:pt x="569570" y="60505"/>
                  </a:cubicBezTo>
                  <a:cubicBezTo>
                    <a:pt x="616349" y="65350"/>
                    <a:pt x="663397" y="68849"/>
                    <a:pt x="710283" y="73532"/>
                  </a:cubicBezTo>
                  <a:cubicBezTo>
                    <a:pt x="778325" y="80369"/>
                    <a:pt x="846420" y="86667"/>
                    <a:pt x="914462" y="92858"/>
                  </a:cubicBezTo>
                  <a:cubicBezTo>
                    <a:pt x="964847" y="97433"/>
                    <a:pt x="1015071" y="106154"/>
                    <a:pt x="1065995" y="106046"/>
                  </a:cubicBezTo>
                  <a:cubicBezTo>
                    <a:pt x="1129999" y="105938"/>
                    <a:pt x="1129999" y="106154"/>
                    <a:pt x="1129999" y="169889"/>
                  </a:cubicBezTo>
                  <a:cubicBezTo>
                    <a:pt x="1129999" y="403836"/>
                    <a:pt x="1129999" y="637729"/>
                    <a:pt x="1129999" y="871677"/>
                  </a:cubicBezTo>
                  <a:cubicBezTo>
                    <a:pt x="1129999" y="904621"/>
                    <a:pt x="1130161" y="903060"/>
                    <a:pt x="1097378" y="897408"/>
                  </a:cubicBezTo>
                  <a:cubicBezTo>
                    <a:pt x="1038864" y="887287"/>
                    <a:pt x="979974" y="879213"/>
                    <a:pt x="921245" y="870277"/>
                  </a:cubicBezTo>
                  <a:cubicBezTo>
                    <a:pt x="920975" y="794645"/>
                    <a:pt x="920652" y="719013"/>
                    <a:pt x="920491" y="643382"/>
                  </a:cubicBezTo>
                  <a:cubicBezTo>
                    <a:pt x="920491" y="635415"/>
                    <a:pt x="925766" y="624110"/>
                    <a:pt x="909456" y="628794"/>
                  </a:cubicBezTo>
                  <a:cubicBezTo>
                    <a:pt x="859878" y="636330"/>
                    <a:pt x="811700" y="622657"/>
                    <a:pt x="763306" y="617166"/>
                  </a:cubicBezTo>
                  <a:cubicBezTo>
                    <a:pt x="681699" y="607907"/>
                    <a:pt x="600200" y="597087"/>
                    <a:pt x="518754" y="586644"/>
                  </a:cubicBezTo>
                  <a:cubicBezTo>
                    <a:pt x="505566" y="584976"/>
                    <a:pt x="491839" y="584007"/>
                    <a:pt x="481881" y="573133"/>
                  </a:cubicBezTo>
                  <a:cubicBezTo>
                    <a:pt x="477143" y="565112"/>
                    <a:pt x="476551" y="556176"/>
                    <a:pt x="476605" y="547240"/>
                  </a:cubicBezTo>
                  <a:cubicBezTo>
                    <a:pt x="476820" y="464341"/>
                    <a:pt x="475152" y="381443"/>
                    <a:pt x="477305" y="298705"/>
                  </a:cubicBezTo>
                  <a:cubicBezTo>
                    <a:pt x="472245" y="285571"/>
                    <a:pt x="460079" y="287562"/>
                    <a:pt x="450120" y="286916"/>
                  </a:cubicBezTo>
                  <a:cubicBezTo>
                    <a:pt x="375242" y="282287"/>
                    <a:pt x="301279" y="269906"/>
                    <a:pt x="226778" y="262101"/>
                  </a:cubicBezTo>
                  <a:cubicBezTo>
                    <a:pt x="168264" y="256018"/>
                    <a:pt x="109751" y="249181"/>
                    <a:pt x="51344" y="241753"/>
                  </a:cubicBezTo>
                  <a:cubicBezTo>
                    <a:pt x="33742" y="239492"/>
                    <a:pt x="12856" y="243152"/>
                    <a:pt x="636" y="224096"/>
                  </a:cubicBezTo>
                  <a:cubicBezTo>
                    <a:pt x="582" y="158315"/>
                    <a:pt x="1336" y="92535"/>
                    <a:pt x="44" y="26808"/>
                  </a:cubicBezTo>
                  <a:cubicBezTo>
                    <a:pt x="-548" y="8828"/>
                    <a:pt x="4727" y="592"/>
                    <a:pt x="22222" y="0"/>
                  </a:cubicBezTo>
                  <a:close/>
                </a:path>
              </a:pathLst>
            </a:custGeom>
            <a:solidFill>
              <a:srgbClr val="94C93E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011">
              <a:extLst>
                <a:ext uri="{FF2B5EF4-FFF2-40B4-BE49-F238E27FC236}">
                  <a16:creationId xmlns:a16="http://schemas.microsoft.com/office/drawing/2014/main" id="{9470FABF-C8B8-473E-91B8-75F3093885CE}"/>
                </a:ext>
              </a:extLst>
            </p:cNvPr>
            <p:cNvSpPr/>
            <p:nvPr/>
          </p:nvSpPr>
          <p:spPr>
            <a:xfrm>
              <a:off x="3016092" y="4601106"/>
              <a:ext cx="391584" cy="618490"/>
            </a:xfrm>
            <a:custGeom>
              <a:avLst/>
              <a:gdLst>
                <a:gd name="connsiteX0" fmla="*/ 693606 w 698550"/>
                <a:gd name="connsiteY0" fmla="*/ 415599 h 1103337"/>
                <a:gd name="connsiteX1" fmla="*/ 602794 w 698550"/>
                <a:gd name="connsiteY1" fmla="*/ 524175 h 1103337"/>
                <a:gd name="connsiteX2" fmla="*/ 426768 w 698550"/>
                <a:gd name="connsiteY2" fmla="*/ 739713 h 1103337"/>
                <a:gd name="connsiteX3" fmla="*/ 253111 w 698550"/>
                <a:gd name="connsiteY3" fmla="*/ 953689 h 1103337"/>
                <a:gd name="connsiteX4" fmla="*/ 130754 w 698550"/>
                <a:gd name="connsiteY4" fmla="*/ 1103337 h 1103337"/>
                <a:gd name="connsiteX5" fmla="*/ 108469 w 698550"/>
                <a:gd name="connsiteY5" fmla="*/ 977966 h 1103337"/>
                <a:gd name="connsiteX6" fmla="*/ 47909 w 698550"/>
                <a:gd name="connsiteY6" fmla="*/ 622577 h 1103337"/>
                <a:gd name="connsiteX7" fmla="*/ 0 w 698550"/>
                <a:gd name="connsiteY7" fmla="*/ 357355 h 1103337"/>
                <a:gd name="connsiteX8" fmla="*/ 4629 w 698550"/>
                <a:gd name="connsiteY8" fmla="*/ 347073 h 1103337"/>
                <a:gd name="connsiteX9" fmla="*/ 208916 w 698550"/>
                <a:gd name="connsiteY9" fmla="*/ 135304 h 1103337"/>
                <a:gd name="connsiteX10" fmla="*/ 342308 w 698550"/>
                <a:gd name="connsiteY10" fmla="*/ 459 h 1103337"/>
                <a:gd name="connsiteX11" fmla="*/ 349575 w 698550"/>
                <a:gd name="connsiteY11" fmla="*/ 1374 h 1103337"/>
                <a:gd name="connsiteX12" fmla="*/ 500677 w 698550"/>
                <a:gd name="connsiteY12" fmla="*/ 175031 h 1103337"/>
                <a:gd name="connsiteX13" fmla="*/ 686931 w 698550"/>
                <a:gd name="connsiteY13" fmla="*/ 392075 h 1103337"/>
                <a:gd name="connsiteX14" fmla="*/ 693606 w 698550"/>
                <a:gd name="connsiteY14" fmla="*/ 415599 h 1103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550" h="1103337">
                  <a:moveTo>
                    <a:pt x="693606" y="415599"/>
                  </a:moveTo>
                  <a:cubicBezTo>
                    <a:pt x="658131" y="447413"/>
                    <a:pt x="633315" y="488163"/>
                    <a:pt x="602794" y="524175"/>
                  </a:cubicBezTo>
                  <a:cubicBezTo>
                    <a:pt x="542826" y="594908"/>
                    <a:pt x="485282" y="667687"/>
                    <a:pt x="426768" y="739713"/>
                  </a:cubicBezTo>
                  <a:cubicBezTo>
                    <a:pt x="368846" y="811038"/>
                    <a:pt x="311086" y="882417"/>
                    <a:pt x="253111" y="953689"/>
                  </a:cubicBezTo>
                  <a:cubicBezTo>
                    <a:pt x="213815" y="1001974"/>
                    <a:pt x="174357" y="1050045"/>
                    <a:pt x="130754" y="1103337"/>
                  </a:cubicBezTo>
                  <a:cubicBezTo>
                    <a:pt x="122572" y="1057420"/>
                    <a:pt x="115251" y="1017747"/>
                    <a:pt x="108469" y="977966"/>
                  </a:cubicBezTo>
                  <a:cubicBezTo>
                    <a:pt x="88228" y="859485"/>
                    <a:pt x="68526" y="740951"/>
                    <a:pt x="47909" y="622577"/>
                  </a:cubicBezTo>
                  <a:cubicBezTo>
                    <a:pt x="32514" y="534080"/>
                    <a:pt x="15988" y="445798"/>
                    <a:pt x="0" y="357355"/>
                  </a:cubicBezTo>
                  <a:cubicBezTo>
                    <a:pt x="323" y="353371"/>
                    <a:pt x="2153" y="350088"/>
                    <a:pt x="4629" y="347073"/>
                  </a:cubicBezTo>
                  <a:cubicBezTo>
                    <a:pt x="75094" y="278816"/>
                    <a:pt x="140336" y="205445"/>
                    <a:pt x="208916" y="135304"/>
                  </a:cubicBezTo>
                  <a:cubicBezTo>
                    <a:pt x="253111" y="90087"/>
                    <a:pt x="294991" y="42662"/>
                    <a:pt x="342308" y="459"/>
                  </a:cubicBezTo>
                  <a:cubicBezTo>
                    <a:pt x="344892" y="-402"/>
                    <a:pt x="347260" y="-26"/>
                    <a:pt x="349575" y="1374"/>
                  </a:cubicBezTo>
                  <a:cubicBezTo>
                    <a:pt x="403082" y="56496"/>
                    <a:pt x="450399" y="117109"/>
                    <a:pt x="500677" y="175031"/>
                  </a:cubicBezTo>
                  <a:cubicBezTo>
                    <a:pt x="563174" y="247056"/>
                    <a:pt x="624972" y="319620"/>
                    <a:pt x="686931" y="392075"/>
                  </a:cubicBezTo>
                  <a:cubicBezTo>
                    <a:pt x="692583" y="398696"/>
                    <a:pt x="705664" y="403756"/>
                    <a:pt x="693606" y="415599"/>
                  </a:cubicBezTo>
                  <a:close/>
                </a:path>
              </a:pathLst>
            </a:custGeom>
            <a:solidFill>
              <a:srgbClr val="03818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012">
              <a:extLst>
                <a:ext uri="{FF2B5EF4-FFF2-40B4-BE49-F238E27FC236}">
                  <a16:creationId xmlns:a16="http://schemas.microsoft.com/office/drawing/2014/main" id="{52083FAD-2F17-423D-9D5A-1031DDE5E057}"/>
                </a:ext>
              </a:extLst>
            </p:cNvPr>
            <p:cNvSpPr/>
            <p:nvPr/>
          </p:nvSpPr>
          <p:spPr>
            <a:xfrm>
              <a:off x="2461252" y="3742721"/>
              <a:ext cx="523468" cy="833821"/>
            </a:xfrm>
            <a:custGeom>
              <a:avLst/>
              <a:gdLst>
                <a:gd name="connsiteX0" fmla="*/ 485 w 933818"/>
                <a:gd name="connsiteY0" fmla="*/ 1253927 h 1487468"/>
                <a:gd name="connsiteX1" fmla="*/ 1 w 933818"/>
                <a:gd name="connsiteY1" fmla="*/ 688814 h 1487468"/>
                <a:gd name="connsiteX2" fmla="*/ 15719 w 933818"/>
                <a:gd name="connsiteY2" fmla="*/ 657970 h 1487468"/>
                <a:gd name="connsiteX3" fmla="*/ 245791 w 933818"/>
                <a:gd name="connsiteY3" fmla="*/ 492387 h 1487468"/>
                <a:gd name="connsiteX4" fmla="*/ 524955 w 933818"/>
                <a:gd name="connsiteY4" fmla="*/ 289716 h 1487468"/>
                <a:gd name="connsiteX5" fmla="*/ 724289 w 933818"/>
                <a:gd name="connsiteY5" fmla="*/ 145773 h 1487468"/>
                <a:gd name="connsiteX6" fmla="*/ 925615 w 933818"/>
                <a:gd name="connsiteY6" fmla="*/ 0 h 1487468"/>
                <a:gd name="connsiteX7" fmla="*/ 932129 w 933818"/>
                <a:gd name="connsiteY7" fmla="*/ 22340 h 1487468"/>
                <a:gd name="connsiteX8" fmla="*/ 932936 w 933818"/>
                <a:gd name="connsiteY8" fmla="*/ 161599 h 1487468"/>
                <a:gd name="connsiteX9" fmla="*/ 890841 w 933818"/>
                <a:gd name="connsiteY9" fmla="*/ 165313 h 1487468"/>
                <a:gd name="connsiteX10" fmla="*/ 820484 w 933818"/>
                <a:gd name="connsiteY10" fmla="*/ 181247 h 1487468"/>
                <a:gd name="connsiteX11" fmla="*/ 638268 w 933818"/>
                <a:gd name="connsiteY11" fmla="*/ 298382 h 1487468"/>
                <a:gd name="connsiteX12" fmla="*/ 603601 w 933818"/>
                <a:gd name="connsiteY12" fmla="*/ 360610 h 1487468"/>
                <a:gd name="connsiteX13" fmla="*/ 601933 w 933818"/>
                <a:gd name="connsiteY13" fmla="*/ 443348 h 1487468"/>
                <a:gd name="connsiteX14" fmla="*/ 595635 w 933818"/>
                <a:gd name="connsiteY14" fmla="*/ 453952 h 1487468"/>
                <a:gd name="connsiteX15" fmla="*/ 473224 w 933818"/>
                <a:gd name="connsiteY15" fmla="*/ 543419 h 1487468"/>
                <a:gd name="connsiteX16" fmla="*/ 455245 w 933818"/>
                <a:gd name="connsiteY16" fmla="*/ 562367 h 1487468"/>
                <a:gd name="connsiteX17" fmla="*/ 454437 w 933818"/>
                <a:gd name="connsiteY17" fmla="*/ 621526 h 1487468"/>
                <a:gd name="connsiteX18" fmla="*/ 454868 w 933818"/>
                <a:gd name="connsiteY18" fmla="*/ 1470540 h 1487468"/>
                <a:gd name="connsiteX19" fmla="*/ 455460 w 933818"/>
                <a:gd name="connsiteY19" fmla="*/ 1479369 h 1487468"/>
                <a:gd name="connsiteX20" fmla="*/ 436996 w 933818"/>
                <a:gd name="connsiteY20" fmla="*/ 1482114 h 1487468"/>
                <a:gd name="connsiteX21" fmla="*/ 417510 w 933818"/>
                <a:gd name="connsiteY21" fmla="*/ 1459990 h 1487468"/>
                <a:gd name="connsiteX22" fmla="*/ 112614 w 933818"/>
                <a:gd name="connsiteY22" fmla="*/ 1045388 h 1487468"/>
                <a:gd name="connsiteX23" fmla="*/ 51193 w 933818"/>
                <a:gd name="connsiteY23" fmla="*/ 1163976 h 1487468"/>
                <a:gd name="connsiteX24" fmla="*/ 15127 w 933818"/>
                <a:gd name="connsiteY24" fmla="*/ 1241277 h 1487468"/>
                <a:gd name="connsiteX25" fmla="*/ 485 w 933818"/>
                <a:gd name="connsiteY25" fmla="*/ 1253927 h 148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33818" h="1487468">
                  <a:moveTo>
                    <a:pt x="485" y="1253927"/>
                  </a:moveTo>
                  <a:cubicBezTo>
                    <a:pt x="377" y="1065574"/>
                    <a:pt x="431" y="877167"/>
                    <a:pt x="1" y="688814"/>
                  </a:cubicBezTo>
                  <a:cubicBezTo>
                    <a:pt x="-53" y="675088"/>
                    <a:pt x="4092" y="666744"/>
                    <a:pt x="15719" y="657970"/>
                  </a:cubicBezTo>
                  <a:cubicBezTo>
                    <a:pt x="91189" y="601017"/>
                    <a:pt x="168974" y="547402"/>
                    <a:pt x="245791" y="492387"/>
                  </a:cubicBezTo>
                  <a:cubicBezTo>
                    <a:pt x="339294" y="425476"/>
                    <a:pt x="431829" y="357219"/>
                    <a:pt x="524955" y="289716"/>
                  </a:cubicBezTo>
                  <a:cubicBezTo>
                    <a:pt x="591328" y="241591"/>
                    <a:pt x="657863" y="193790"/>
                    <a:pt x="724289" y="145773"/>
                  </a:cubicBezTo>
                  <a:cubicBezTo>
                    <a:pt x="791416" y="97218"/>
                    <a:pt x="858489" y="48609"/>
                    <a:pt x="925615" y="0"/>
                  </a:cubicBezTo>
                  <a:cubicBezTo>
                    <a:pt x="938911" y="4037"/>
                    <a:pt x="932021" y="14965"/>
                    <a:pt x="932129" y="22340"/>
                  </a:cubicBezTo>
                  <a:cubicBezTo>
                    <a:pt x="932990" y="68741"/>
                    <a:pt x="932775" y="115143"/>
                    <a:pt x="932936" y="161599"/>
                  </a:cubicBezTo>
                  <a:cubicBezTo>
                    <a:pt x="920178" y="176079"/>
                    <a:pt x="904191" y="168059"/>
                    <a:pt x="890841" y="165313"/>
                  </a:cubicBezTo>
                  <a:cubicBezTo>
                    <a:pt x="864195" y="159877"/>
                    <a:pt x="842555" y="166390"/>
                    <a:pt x="820484" y="181247"/>
                  </a:cubicBezTo>
                  <a:cubicBezTo>
                    <a:pt x="760517" y="221512"/>
                    <a:pt x="700066" y="261078"/>
                    <a:pt x="638268" y="298382"/>
                  </a:cubicBezTo>
                  <a:cubicBezTo>
                    <a:pt x="613560" y="313293"/>
                    <a:pt x="601125" y="330304"/>
                    <a:pt x="603601" y="360610"/>
                  </a:cubicBezTo>
                  <a:cubicBezTo>
                    <a:pt x="605862" y="387902"/>
                    <a:pt x="606885" y="415894"/>
                    <a:pt x="601933" y="443348"/>
                  </a:cubicBezTo>
                  <a:cubicBezTo>
                    <a:pt x="600587" y="447331"/>
                    <a:pt x="598380" y="450776"/>
                    <a:pt x="595635" y="453952"/>
                  </a:cubicBezTo>
                  <a:cubicBezTo>
                    <a:pt x="556069" y="485497"/>
                    <a:pt x="513435" y="512789"/>
                    <a:pt x="473224" y="543419"/>
                  </a:cubicBezTo>
                  <a:cubicBezTo>
                    <a:pt x="466280" y="548694"/>
                    <a:pt x="457828" y="552731"/>
                    <a:pt x="455245" y="562367"/>
                  </a:cubicBezTo>
                  <a:cubicBezTo>
                    <a:pt x="453468" y="582122"/>
                    <a:pt x="454384" y="601878"/>
                    <a:pt x="454437" y="621526"/>
                  </a:cubicBezTo>
                  <a:cubicBezTo>
                    <a:pt x="454653" y="904567"/>
                    <a:pt x="453737" y="1187608"/>
                    <a:pt x="454868" y="1470540"/>
                  </a:cubicBezTo>
                  <a:cubicBezTo>
                    <a:pt x="455406" y="1473447"/>
                    <a:pt x="455622" y="1476408"/>
                    <a:pt x="455460" y="1479369"/>
                  </a:cubicBezTo>
                  <a:cubicBezTo>
                    <a:pt x="451100" y="1491588"/>
                    <a:pt x="443671" y="1487820"/>
                    <a:pt x="436996" y="1482114"/>
                  </a:cubicBezTo>
                  <a:cubicBezTo>
                    <a:pt x="429514" y="1475708"/>
                    <a:pt x="423323" y="1467957"/>
                    <a:pt x="417510" y="1459990"/>
                  </a:cubicBezTo>
                  <a:cubicBezTo>
                    <a:pt x="316739" y="1321053"/>
                    <a:pt x="214945" y="1182870"/>
                    <a:pt x="112614" y="1045388"/>
                  </a:cubicBezTo>
                  <a:cubicBezTo>
                    <a:pt x="86344" y="1082046"/>
                    <a:pt x="69872" y="1123657"/>
                    <a:pt x="51193" y="1163976"/>
                  </a:cubicBezTo>
                  <a:cubicBezTo>
                    <a:pt x="39243" y="1189761"/>
                    <a:pt x="25462" y="1214684"/>
                    <a:pt x="15127" y="1241277"/>
                  </a:cubicBezTo>
                  <a:cubicBezTo>
                    <a:pt x="12704" y="1247575"/>
                    <a:pt x="10013" y="1255219"/>
                    <a:pt x="485" y="1253927"/>
                  </a:cubicBezTo>
                  <a:close/>
                </a:path>
              </a:pathLst>
            </a:custGeom>
            <a:solidFill>
              <a:srgbClr val="BE4327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013">
              <a:extLst>
                <a:ext uri="{FF2B5EF4-FFF2-40B4-BE49-F238E27FC236}">
                  <a16:creationId xmlns:a16="http://schemas.microsoft.com/office/drawing/2014/main" id="{F67C3F92-630E-4E08-AC95-62AD117117FF}"/>
                </a:ext>
              </a:extLst>
            </p:cNvPr>
            <p:cNvSpPr/>
            <p:nvPr/>
          </p:nvSpPr>
          <p:spPr>
            <a:xfrm>
              <a:off x="2824168" y="5154569"/>
              <a:ext cx="261791" cy="854869"/>
            </a:xfrm>
            <a:custGeom>
              <a:avLst/>
              <a:gdLst>
                <a:gd name="connsiteX0" fmla="*/ 9703 w 467009"/>
                <a:gd name="connsiteY0" fmla="*/ 0 h 1525016"/>
                <a:gd name="connsiteX1" fmla="*/ 297050 w 467009"/>
                <a:gd name="connsiteY1" fmla="*/ 70303 h 1525016"/>
                <a:gd name="connsiteX2" fmla="*/ 448798 w 467009"/>
                <a:gd name="connsiteY2" fmla="*/ 110998 h 1525016"/>
                <a:gd name="connsiteX3" fmla="*/ 466293 w 467009"/>
                <a:gd name="connsiteY3" fmla="*/ 134899 h 1525016"/>
                <a:gd name="connsiteX4" fmla="*/ 466185 w 467009"/>
                <a:gd name="connsiteY4" fmla="*/ 153740 h 1525016"/>
                <a:gd name="connsiteX5" fmla="*/ 466347 w 467009"/>
                <a:gd name="connsiteY5" fmla="*/ 1482383 h 1525016"/>
                <a:gd name="connsiteX6" fmla="*/ 466616 w 467009"/>
                <a:gd name="connsiteY6" fmla="*/ 1525017 h 1525016"/>
                <a:gd name="connsiteX7" fmla="*/ 13 w 467009"/>
                <a:gd name="connsiteY7" fmla="*/ 1360619 h 1525016"/>
                <a:gd name="connsiteX8" fmla="*/ 2920 w 467009"/>
                <a:gd name="connsiteY8" fmla="*/ 320883 h 1525016"/>
                <a:gd name="connsiteX9" fmla="*/ 498 w 467009"/>
                <a:gd name="connsiteY9" fmla="*/ 152609 h 1525016"/>
                <a:gd name="connsiteX10" fmla="*/ 552 w 467009"/>
                <a:gd name="connsiteY10" fmla="*/ 34990 h 1525016"/>
                <a:gd name="connsiteX11" fmla="*/ 9703 w 467009"/>
                <a:gd name="connsiteY11" fmla="*/ 0 h 1525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009" h="1525016">
                  <a:moveTo>
                    <a:pt x="9703" y="0"/>
                  </a:moveTo>
                  <a:cubicBezTo>
                    <a:pt x="105521" y="23362"/>
                    <a:pt x="201393" y="46294"/>
                    <a:pt x="297050" y="70303"/>
                  </a:cubicBezTo>
                  <a:cubicBezTo>
                    <a:pt x="347866" y="83060"/>
                    <a:pt x="397928" y="98617"/>
                    <a:pt x="448798" y="110998"/>
                  </a:cubicBezTo>
                  <a:cubicBezTo>
                    <a:pt x="463924" y="114659"/>
                    <a:pt x="467531" y="121495"/>
                    <a:pt x="466293" y="134899"/>
                  </a:cubicBezTo>
                  <a:cubicBezTo>
                    <a:pt x="465701" y="141143"/>
                    <a:pt x="466185" y="147442"/>
                    <a:pt x="466185" y="153740"/>
                  </a:cubicBezTo>
                  <a:cubicBezTo>
                    <a:pt x="466185" y="596603"/>
                    <a:pt x="466131" y="1039520"/>
                    <a:pt x="466347" y="1482383"/>
                  </a:cubicBezTo>
                  <a:cubicBezTo>
                    <a:pt x="466347" y="1494279"/>
                    <a:pt x="467639" y="1500793"/>
                    <a:pt x="466616" y="1525017"/>
                  </a:cubicBezTo>
                  <a:cubicBezTo>
                    <a:pt x="401373" y="1503700"/>
                    <a:pt x="65202" y="1382151"/>
                    <a:pt x="13" y="1360619"/>
                  </a:cubicBezTo>
                  <a:cubicBezTo>
                    <a:pt x="-202" y="1236109"/>
                    <a:pt x="7280" y="335794"/>
                    <a:pt x="2920" y="320883"/>
                  </a:cubicBezTo>
                  <a:cubicBezTo>
                    <a:pt x="-2409" y="264846"/>
                    <a:pt x="1359" y="208701"/>
                    <a:pt x="498" y="152609"/>
                  </a:cubicBezTo>
                  <a:cubicBezTo>
                    <a:pt x="-94" y="113421"/>
                    <a:pt x="67" y="74178"/>
                    <a:pt x="552" y="34990"/>
                  </a:cubicBezTo>
                  <a:cubicBezTo>
                    <a:pt x="767" y="22770"/>
                    <a:pt x="-955" y="9689"/>
                    <a:pt x="9703" y="0"/>
                  </a:cubicBezTo>
                  <a:close/>
                </a:path>
              </a:pathLst>
            </a:custGeom>
            <a:solidFill>
              <a:srgbClr val="09C0E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014">
              <a:extLst>
                <a:ext uri="{FF2B5EF4-FFF2-40B4-BE49-F238E27FC236}">
                  <a16:creationId xmlns:a16="http://schemas.microsoft.com/office/drawing/2014/main" id="{8076A15E-5E2E-4374-999B-B6430BFBE00C}"/>
                </a:ext>
              </a:extLst>
            </p:cNvPr>
            <p:cNvSpPr/>
            <p:nvPr/>
          </p:nvSpPr>
          <p:spPr>
            <a:xfrm>
              <a:off x="312719" y="3579021"/>
              <a:ext cx="1247460" cy="2455417"/>
            </a:xfrm>
            <a:custGeom>
              <a:avLst/>
              <a:gdLst>
                <a:gd name="connsiteX0" fmla="*/ 1801813 w 2225351"/>
                <a:gd name="connsiteY0" fmla="*/ 0 h 4380266"/>
                <a:gd name="connsiteX1" fmla="*/ 2209956 w 2225351"/>
                <a:gd name="connsiteY1" fmla="*/ 51085 h 4380266"/>
                <a:gd name="connsiteX2" fmla="*/ 2225351 w 2225351"/>
                <a:gd name="connsiteY2" fmla="*/ 55392 h 4380266"/>
                <a:gd name="connsiteX3" fmla="*/ 1912812 w 2225351"/>
                <a:gd name="connsiteY3" fmla="*/ 173819 h 4380266"/>
                <a:gd name="connsiteX4" fmla="*/ 1415526 w 2225351"/>
                <a:gd name="connsiteY4" fmla="*/ 361794 h 4380266"/>
                <a:gd name="connsiteX5" fmla="*/ 1284126 w 2225351"/>
                <a:gd name="connsiteY5" fmla="*/ 412287 h 4380266"/>
                <a:gd name="connsiteX6" fmla="*/ 1268192 w 2225351"/>
                <a:gd name="connsiteY6" fmla="*/ 435596 h 4380266"/>
                <a:gd name="connsiteX7" fmla="*/ 1268299 w 2225351"/>
                <a:gd name="connsiteY7" fmla="*/ 457128 h 4380266"/>
                <a:gd name="connsiteX8" fmla="*/ 1268461 w 2225351"/>
                <a:gd name="connsiteY8" fmla="*/ 4342395 h 4380266"/>
                <a:gd name="connsiteX9" fmla="*/ 1272391 w 2225351"/>
                <a:gd name="connsiteY9" fmla="*/ 4376308 h 4380266"/>
                <a:gd name="connsiteX10" fmla="*/ 1263024 w 2225351"/>
                <a:gd name="connsiteY10" fmla="*/ 4376901 h 4380266"/>
                <a:gd name="connsiteX11" fmla="*/ 1263132 w 2225351"/>
                <a:gd name="connsiteY11" fmla="*/ 1869693 h 4380266"/>
                <a:gd name="connsiteX12" fmla="*/ 1263885 w 2225351"/>
                <a:gd name="connsiteY12" fmla="*/ 451960 h 4380266"/>
                <a:gd name="connsiteX13" fmla="*/ 1231372 w 2225351"/>
                <a:gd name="connsiteY13" fmla="*/ 415248 h 4380266"/>
                <a:gd name="connsiteX14" fmla="*/ 979014 w 2225351"/>
                <a:gd name="connsiteY14" fmla="*/ 373314 h 4380266"/>
                <a:gd name="connsiteX15" fmla="*/ 628847 w 2225351"/>
                <a:gd name="connsiteY15" fmla="*/ 317869 h 4380266"/>
                <a:gd name="connsiteX16" fmla="*/ 468809 w 2225351"/>
                <a:gd name="connsiteY16" fmla="*/ 289554 h 4380266"/>
                <a:gd name="connsiteX17" fmla="*/ 245359 w 2225351"/>
                <a:gd name="connsiteY17" fmla="*/ 253434 h 4380266"/>
                <a:gd name="connsiteX18" fmla="*/ 82630 w 2225351"/>
                <a:gd name="connsiteY18" fmla="*/ 224957 h 4380266"/>
                <a:gd name="connsiteX19" fmla="*/ 0 w 2225351"/>
                <a:gd name="connsiteY19" fmla="*/ 206655 h 4380266"/>
                <a:gd name="connsiteX20" fmla="*/ 444909 w 2225351"/>
                <a:gd name="connsiteY20" fmla="*/ 80692 h 4380266"/>
                <a:gd name="connsiteX21" fmla="*/ 456913 w 2225351"/>
                <a:gd name="connsiteY21" fmla="*/ 92104 h 4380266"/>
                <a:gd name="connsiteX22" fmla="*/ 458905 w 2225351"/>
                <a:gd name="connsiteY22" fmla="*/ 116112 h 4380266"/>
                <a:gd name="connsiteX23" fmla="*/ 515642 w 2225351"/>
                <a:gd name="connsiteY23" fmla="*/ 179901 h 4380266"/>
                <a:gd name="connsiteX24" fmla="*/ 876144 w 2225351"/>
                <a:gd name="connsiteY24" fmla="*/ 232494 h 4380266"/>
                <a:gd name="connsiteX25" fmla="*/ 1236916 w 2225351"/>
                <a:gd name="connsiteY25" fmla="*/ 283094 h 4380266"/>
                <a:gd name="connsiteX26" fmla="*/ 1328105 w 2225351"/>
                <a:gd name="connsiteY26" fmla="*/ 252842 h 4380266"/>
                <a:gd name="connsiteX27" fmla="*/ 1761225 w 2225351"/>
                <a:gd name="connsiteY27" fmla="*/ 87367 h 4380266"/>
                <a:gd name="connsiteX28" fmla="*/ 1794115 w 2225351"/>
                <a:gd name="connsiteY28" fmla="*/ 40265 h 4380266"/>
                <a:gd name="connsiteX29" fmla="*/ 1801813 w 2225351"/>
                <a:gd name="connsiteY29" fmla="*/ 0 h 43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225351" h="4380266">
                  <a:moveTo>
                    <a:pt x="1801813" y="0"/>
                  </a:moveTo>
                  <a:cubicBezTo>
                    <a:pt x="1937843" y="17010"/>
                    <a:pt x="2073926" y="33967"/>
                    <a:pt x="2209956" y="51085"/>
                  </a:cubicBezTo>
                  <a:cubicBezTo>
                    <a:pt x="2215177" y="51731"/>
                    <a:pt x="2220237" y="53938"/>
                    <a:pt x="2225351" y="55392"/>
                  </a:cubicBezTo>
                  <a:cubicBezTo>
                    <a:pt x="2121189" y="94849"/>
                    <a:pt x="2016973" y="134415"/>
                    <a:pt x="1912812" y="173819"/>
                  </a:cubicBezTo>
                  <a:cubicBezTo>
                    <a:pt x="1747068" y="236477"/>
                    <a:pt x="1581270" y="299028"/>
                    <a:pt x="1415526" y="361794"/>
                  </a:cubicBezTo>
                  <a:cubicBezTo>
                    <a:pt x="1371654" y="378428"/>
                    <a:pt x="1328213" y="396246"/>
                    <a:pt x="1284126" y="412287"/>
                  </a:cubicBezTo>
                  <a:cubicBezTo>
                    <a:pt x="1271745" y="416809"/>
                    <a:pt x="1266900" y="423000"/>
                    <a:pt x="1268192" y="435596"/>
                  </a:cubicBezTo>
                  <a:cubicBezTo>
                    <a:pt x="1268892" y="442702"/>
                    <a:pt x="1268299" y="449915"/>
                    <a:pt x="1268299" y="457128"/>
                  </a:cubicBezTo>
                  <a:cubicBezTo>
                    <a:pt x="1268299" y="1752235"/>
                    <a:pt x="1268299" y="3047342"/>
                    <a:pt x="1268461" y="4342395"/>
                  </a:cubicBezTo>
                  <a:cubicBezTo>
                    <a:pt x="1268461" y="4353700"/>
                    <a:pt x="1264800" y="4365758"/>
                    <a:pt x="1272391" y="4376308"/>
                  </a:cubicBezTo>
                  <a:cubicBezTo>
                    <a:pt x="1269591" y="4381315"/>
                    <a:pt x="1266469" y="4381638"/>
                    <a:pt x="1263024" y="4376901"/>
                  </a:cubicBezTo>
                  <a:cubicBezTo>
                    <a:pt x="1263078" y="3541183"/>
                    <a:pt x="1263132" y="2705411"/>
                    <a:pt x="1263132" y="1869693"/>
                  </a:cubicBezTo>
                  <a:cubicBezTo>
                    <a:pt x="1263132" y="1397116"/>
                    <a:pt x="1262863" y="924538"/>
                    <a:pt x="1263885" y="451960"/>
                  </a:cubicBezTo>
                  <a:cubicBezTo>
                    <a:pt x="1263939" y="425530"/>
                    <a:pt x="1253227" y="418747"/>
                    <a:pt x="1231372" y="415248"/>
                  </a:cubicBezTo>
                  <a:cubicBezTo>
                    <a:pt x="1147181" y="401683"/>
                    <a:pt x="1063205" y="386879"/>
                    <a:pt x="979014" y="373314"/>
                  </a:cubicBezTo>
                  <a:cubicBezTo>
                    <a:pt x="862364" y="354527"/>
                    <a:pt x="745498" y="336763"/>
                    <a:pt x="628847" y="317869"/>
                  </a:cubicBezTo>
                  <a:cubicBezTo>
                    <a:pt x="575394" y="309202"/>
                    <a:pt x="522263" y="298490"/>
                    <a:pt x="468809" y="289554"/>
                  </a:cubicBezTo>
                  <a:cubicBezTo>
                    <a:pt x="394416" y="277119"/>
                    <a:pt x="319807" y="265761"/>
                    <a:pt x="245359" y="253434"/>
                  </a:cubicBezTo>
                  <a:cubicBezTo>
                    <a:pt x="191044" y="244444"/>
                    <a:pt x="136729" y="235185"/>
                    <a:pt x="82630" y="224957"/>
                  </a:cubicBezTo>
                  <a:cubicBezTo>
                    <a:pt x="54907" y="219736"/>
                    <a:pt x="25569" y="221674"/>
                    <a:pt x="0" y="206655"/>
                  </a:cubicBezTo>
                  <a:cubicBezTo>
                    <a:pt x="148303" y="164667"/>
                    <a:pt x="296606" y="122680"/>
                    <a:pt x="444909" y="80692"/>
                  </a:cubicBezTo>
                  <a:cubicBezTo>
                    <a:pt x="453575" y="79561"/>
                    <a:pt x="455190" y="86236"/>
                    <a:pt x="456913" y="92104"/>
                  </a:cubicBezTo>
                  <a:cubicBezTo>
                    <a:pt x="459174" y="99909"/>
                    <a:pt x="458743" y="108038"/>
                    <a:pt x="458905" y="116112"/>
                  </a:cubicBezTo>
                  <a:cubicBezTo>
                    <a:pt x="459820" y="172580"/>
                    <a:pt x="459874" y="172473"/>
                    <a:pt x="515642" y="179901"/>
                  </a:cubicBezTo>
                  <a:cubicBezTo>
                    <a:pt x="636007" y="195997"/>
                    <a:pt x="755941" y="215376"/>
                    <a:pt x="876144" y="232494"/>
                  </a:cubicBezTo>
                  <a:cubicBezTo>
                    <a:pt x="996348" y="249612"/>
                    <a:pt x="1116444" y="267968"/>
                    <a:pt x="1236916" y="283094"/>
                  </a:cubicBezTo>
                  <a:cubicBezTo>
                    <a:pt x="1269107" y="278573"/>
                    <a:pt x="1298337" y="264361"/>
                    <a:pt x="1328105" y="252842"/>
                  </a:cubicBezTo>
                  <a:cubicBezTo>
                    <a:pt x="1472209" y="196966"/>
                    <a:pt x="1616744" y="142274"/>
                    <a:pt x="1761225" y="87367"/>
                  </a:cubicBezTo>
                  <a:cubicBezTo>
                    <a:pt x="1784910" y="78377"/>
                    <a:pt x="1796268" y="66265"/>
                    <a:pt x="1794115" y="40265"/>
                  </a:cubicBezTo>
                  <a:cubicBezTo>
                    <a:pt x="1793039" y="26915"/>
                    <a:pt x="1789271" y="11466"/>
                    <a:pt x="1801813" y="0"/>
                  </a:cubicBezTo>
                  <a:close/>
                </a:path>
              </a:pathLst>
            </a:custGeom>
            <a:solidFill>
              <a:srgbClr val="E0406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015">
              <a:extLst>
                <a:ext uri="{FF2B5EF4-FFF2-40B4-BE49-F238E27FC236}">
                  <a16:creationId xmlns:a16="http://schemas.microsoft.com/office/drawing/2014/main" id="{DFAC8F38-35F0-485C-B624-14A612356A87}"/>
                </a:ext>
              </a:extLst>
            </p:cNvPr>
            <p:cNvSpPr/>
            <p:nvPr/>
          </p:nvSpPr>
          <p:spPr>
            <a:xfrm>
              <a:off x="562180" y="3462098"/>
              <a:ext cx="451419" cy="280262"/>
            </a:xfrm>
            <a:custGeom>
              <a:avLst/>
              <a:gdLst>
                <a:gd name="connsiteX0" fmla="*/ 796475 w 805290"/>
                <a:gd name="connsiteY0" fmla="*/ 499966 h 499965"/>
                <a:gd name="connsiteX1" fmla="*/ 624972 w 805290"/>
                <a:gd name="connsiteY1" fmla="*/ 476119 h 499965"/>
                <a:gd name="connsiteX2" fmla="*/ 442809 w 805290"/>
                <a:gd name="connsiteY2" fmla="*/ 451357 h 499965"/>
                <a:gd name="connsiteX3" fmla="*/ 269045 w 805290"/>
                <a:gd name="connsiteY3" fmla="*/ 424818 h 499965"/>
                <a:gd name="connsiteX4" fmla="*/ 45002 w 805290"/>
                <a:gd name="connsiteY4" fmla="*/ 392143 h 499965"/>
                <a:gd name="connsiteX5" fmla="*/ 5760 w 805290"/>
                <a:gd name="connsiteY5" fmla="*/ 346441 h 499965"/>
                <a:gd name="connsiteX6" fmla="*/ 0 w 805290"/>
                <a:gd name="connsiteY6" fmla="*/ 289327 h 499965"/>
                <a:gd name="connsiteX7" fmla="*/ 7052 w 805290"/>
                <a:gd name="connsiteY7" fmla="*/ 259343 h 499965"/>
                <a:gd name="connsiteX8" fmla="*/ 7267 w 805290"/>
                <a:gd name="connsiteY8" fmla="*/ 23404 h 499965"/>
                <a:gd name="connsiteX9" fmla="*/ 22663 w 805290"/>
                <a:gd name="connsiteY9" fmla="*/ 204 h 499965"/>
                <a:gd name="connsiteX10" fmla="*/ 320345 w 805290"/>
                <a:gd name="connsiteY10" fmla="*/ 32448 h 499965"/>
                <a:gd name="connsiteX11" fmla="*/ 636868 w 805290"/>
                <a:gd name="connsiteY11" fmla="*/ 68353 h 499965"/>
                <a:gd name="connsiteX12" fmla="*/ 767030 w 805290"/>
                <a:gd name="connsiteY12" fmla="*/ 84448 h 499965"/>
                <a:gd name="connsiteX13" fmla="*/ 800459 w 805290"/>
                <a:gd name="connsiteY13" fmla="*/ 98929 h 499965"/>
                <a:gd name="connsiteX14" fmla="*/ 805196 w 805290"/>
                <a:gd name="connsiteY14" fmla="*/ 135964 h 499965"/>
                <a:gd name="connsiteX15" fmla="*/ 805142 w 805290"/>
                <a:gd name="connsiteY15" fmla="*/ 458839 h 499965"/>
                <a:gd name="connsiteX16" fmla="*/ 796475 w 805290"/>
                <a:gd name="connsiteY16" fmla="*/ 499966 h 49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5290" h="499965">
                  <a:moveTo>
                    <a:pt x="796475" y="499966"/>
                  </a:moveTo>
                  <a:cubicBezTo>
                    <a:pt x="739307" y="491999"/>
                    <a:pt x="682140" y="483978"/>
                    <a:pt x="624972" y="476119"/>
                  </a:cubicBezTo>
                  <a:cubicBezTo>
                    <a:pt x="564251" y="467775"/>
                    <a:pt x="503476" y="460077"/>
                    <a:pt x="442809" y="451357"/>
                  </a:cubicBezTo>
                  <a:cubicBezTo>
                    <a:pt x="384834" y="443013"/>
                    <a:pt x="326966" y="433431"/>
                    <a:pt x="269045" y="424818"/>
                  </a:cubicBezTo>
                  <a:cubicBezTo>
                    <a:pt x="194382" y="413729"/>
                    <a:pt x="119665" y="403340"/>
                    <a:pt x="45002" y="392143"/>
                  </a:cubicBezTo>
                  <a:cubicBezTo>
                    <a:pt x="6137" y="386329"/>
                    <a:pt x="7159" y="385845"/>
                    <a:pt x="5760" y="346441"/>
                  </a:cubicBezTo>
                  <a:cubicBezTo>
                    <a:pt x="5114" y="327439"/>
                    <a:pt x="12919" y="307145"/>
                    <a:pt x="0" y="289327"/>
                  </a:cubicBezTo>
                  <a:cubicBezTo>
                    <a:pt x="9797" y="281091"/>
                    <a:pt x="6998" y="269786"/>
                    <a:pt x="7052" y="259343"/>
                  </a:cubicBezTo>
                  <a:cubicBezTo>
                    <a:pt x="7213" y="180697"/>
                    <a:pt x="7052" y="102051"/>
                    <a:pt x="7267" y="23404"/>
                  </a:cubicBezTo>
                  <a:cubicBezTo>
                    <a:pt x="7267" y="12692"/>
                    <a:pt x="2799" y="-1896"/>
                    <a:pt x="22663" y="204"/>
                  </a:cubicBezTo>
                  <a:cubicBezTo>
                    <a:pt x="122464" y="5694"/>
                    <a:pt x="221082" y="22436"/>
                    <a:pt x="320345" y="32448"/>
                  </a:cubicBezTo>
                  <a:cubicBezTo>
                    <a:pt x="426014" y="43160"/>
                    <a:pt x="531307" y="57048"/>
                    <a:pt x="636868" y="68353"/>
                  </a:cubicBezTo>
                  <a:cubicBezTo>
                    <a:pt x="680256" y="72982"/>
                    <a:pt x="723966" y="76481"/>
                    <a:pt x="767030" y="84448"/>
                  </a:cubicBezTo>
                  <a:cubicBezTo>
                    <a:pt x="779142" y="86709"/>
                    <a:pt x="792169" y="87409"/>
                    <a:pt x="800459" y="98929"/>
                  </a:cubicBezTo>
                  <a:cubicBezTo>
                    <a:pt x="806057" y="110771"/>
                    <a:pt x="805142" y="123475"/>
                    <a:pt x="805196" y="135964"/>
                  </a:cubicBezTo>
                  <a:cubicBezTo>
                    <a:pt x="805304" y="243571"/>
                    <a:pt x="805357" y="351232"/>
                    <a:pt x="805142" y="458839"/>
                  </a:cubicBezTo>
                  <a:cubicBezTo>
                    <a:pt x="805088" y="473104"/>
                    <a:pt x="806919" y="487908"/>
                    <a:pt x="796475" y="499966"/>
                  </a:cubicBezTo>
                  <a:close/>
                </a:path>
              </a:pathLst>
            </a:custGeom>
            <a:solidFill>
              <a:srgbClr val="F1607F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016">
              <a:extLst>
                <a:ext uri="{FF2B5EF4-FFF2-40B4-BE49-F238E27FC236}">
                  <a16:creationId xmlns:a16="http://schemas.microsoft.com/office/drawing/2014/main" id="{0ED653EB-6859-40E1-8925-D4567AACA7E9}"/>
                </a:ext>
              </a:extLst>
            </p:cNvPr>
            <p:cNvSpPr/>
            <p:nvPr/>
          </p:nvSpPr>
          <p:spPr>
            <a:xfrm>
              <a:off x="2102296" y="6441802"/>
              <a:ext cx="566033" cy="364959"/>
            </a:xfrm>
            <a:custGeom>
              <a:avLst/>
              <a:gdLst>
                <a:gd name="connsiteX0" fmla="*/ 1216 w 1009750"/>
                <a:gd name="connsiteY0" fmla="*/ 178535 h 651058"/>
                <a:gd name="connsiteX1" fmla="*/ 32 w 1009750"/>
                <a:gd name="connsiteY1" fmla="*/ 17205 h 651058"/>
                <a:gd name="connsiteX2" fmla="*/ 21402 w 1009750"/>
                <a:gd name="connsiteY2" fmla="*/ 4394 h 651058"/>
                <a:gd name="connsiteX3" fmla="*/ 286033 w 1009750"/>
                <a:gd name="connsiteY3" fmla="*/ 128311 h 651058"/>
                <a:gd name="connsiteX4" fmla="*/ 800598 w 1009750"/>
                <a:gd name="connsiteY4" fmla="*/ 368180 h 651058"/>
                <a:gd name="connsiteX5" fmla="*/ 987175 w 1009750"/>
                <a:gd name="connsiteY5" fmla="*/ 455977 h 651058"/>
                <a:gd name="connsiteX6" fmla="*/ 997402 w 1009750"/>
                <a:gd name="connsiteY6" fmla="*/ 464321 h 651058"/>
                <a:gd name="connsiteX7" fmla="*/ 1008222 w 1009750"/>
                <a:gd name="connsiteY7" fmla="*/ 484884 h 651058"/>
                <a:gd name="connsiteX8" fmla="*/ 1007846 w 1009750"/>
                <a:gd name="connsiteY8" fmla="*/ 630926 h 651058"/>
                <a:gd name="connsiteX9" fmla="*/ 1001332 w 1009750"/>
                <a:gd name="connsiteY9" fmla="*/ 651059 h 651058"/>
                <a:gd name="connsiteX10" fmla="*/ 921448 w 1009750"/>
                <a:gd name="connsiteY10" fmla="*/ 615961 h 651058"/>
                <a:gd name="connsiteX11" fmla="*/ 378029 w 1009750"/>
                <a:gd name="connsiteY11" fmla="*/ 357252 h 651058"/>
                <a:gd name="connsiteX12" fmla="*/ 1216 w 1009750"/>
                <a:gd name="connsiteY12" fmla="*/ 178535 h 65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9750" h="651058">
                  <a:moveTo>
                    <a:pt x="1216" y="178535"/>
                  </a:moveTo>
                  <a:cubicBezTo>
                    <a:pt x="947" y="124758"/>
                    <a:pt x="1539" y="70982"/>
                    <a:pt x="32" y="17205"/>
                  </a:cubicBezTo>
                  <a:cubicBezTo>
                    <a:pt x="-560" y="-3681"/>
                    <a:pt x="7191" y="-2281"/>
                    <a:pt x="21402" y="4394"/>
                  </a:cubicBezTo>
                  <a:cubicBezTo>
                    <a:pt x="109523" y="45843"/>
                    <a:pt x="197751" y="87131"/>
                    <a:pt x="286033" y="128311"/>
                  </a:cubicBezTo>
                  <a:cubicBezTo>
                    <a:pt x="457537" y="208303"/>
                    <a:pt x="629148" y="288134"/>
                    <a:pt x="800598" y="368180"/>
                  </a:cubicBezTo>
                  <a:cubicBezTo>
                    <a:pt x="862880" y="397248"/>
                    <a:pt x="925054" y="426586"/>
                    <a:pt x="987175" y="455977"/>
                  </a:cubicBezTo>
                  <a:cubicBezTo>
                    <a:pt x="991051" y="457807"/>
                    <a:pt x="994011" y="461522"/>
                    <a:pt x="997402" y="464321"/>
                  </a:cubicBezTo>
                  <a:cubicBezTo>
                    <a:pt x="1003647" y="469812"/>
                    <a:pt x="1007953" y="476433"/>
                    <a:pt x="1008222" y="484884"/>
                  </a:cubicBezTo>
                  <a:cubicBezTo>
                    <a:pt x="1010052" y="533547"/>
                    <a:pt x="1010591" y="582263"/>
                    <a:pt x="1007846" y="630926"/>
                  </a:cubicBezTo>
                  <a:cubicBezTo>
                    <a:pt x="1007469" y="637763"/>
                    <a:pt x="1004454" y="644653"/>
                    <a:pt x="1001332" y="651059"/>
                  </a:cubicBezTo>
                  <a:cubicBezTo>
                    <a:pt x="971833" y="645945"/>
                    <a:pt x="947663" y="628343"/>
                    <a:pt x="921448" y="615961"/>
                  </a:cubicBezTo>
                  <a:cubicBezTo>
                    <a:pt x="739985" y="530425"/>
                    <a:pt x="559169" y="443489"/>
                    <a:pt x="378029" y="357252"/>
                  </a:cubicBezTo>
                  <a:cubicBezTo>
                    <a:pt x="252550" y="297447"/>
                    <a:pt x="126856" y="238072"/>
                    <a:pt x="1216" y="178535"/>
                  </a:cubicBezTo>
                  <a:close/>
                </a:path>
              </a:pathLst>
            </a:custGeom>
            <a:solidFill>
              <a:srgbClr val="29389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017">
              <a:extLst>
                <a:ext uri="{FF2B5EF4-FFF2-40B4-BE49-F238E27FC236}">
                  <a16:creationId xmlns:a16="http://schemas.microsoft.com/office/drawing/2014/main" id="{341DE63F-5BF7-4196-9377-B943658B98F7}"/>
                </a:ext>
              </a:extLst>
            </p:cNvPr>
            <p:cNvSpPr/>
            <p:nvPr/>
          </p:nvSpPr>
          <p:spPr>
            <a:xfrm>
              <a:off x="574884" y="3370089"/>
              <a:ext cx="748841" cy="146191"/>
            </a:xfrm>
            <a:custGeom>
              <a:avLst/>
              <a:gdLst>
                <a:gd name="connsiteX0" fmla="*/ 773759 w 1335863"/>
                <a:gd name="connsiteY0" fmla="*/ 260479 h 260795"/>
                <a:gd name="connsiteX1" fmla="*/ 0 w 1335863"/>
                <a:gd name="connsiteY1" fmla="*/ 164338 h 260795"/>
                <a:gd name="connsiteX2" fmla="*/ 508859 w 1335863"/>
                <a:gd name="connsiteY2" fmla="*/ 14097 h 260795"/>
                <a:gd name="connsiteX3" fmla="*/ 668951 w 1335863"/>
                <a:gd name="connsiteY3" fmla="*/ 5161 h 260795"/>
                <a:gd name="connsiteX4" fmla="*/ 1259956 w 1335863"/>
                <a:gd name="connsiteY4" fmla="*/ 76756 h 260795"/>
                <a:gd name="connsiteX5" fmla="*/ 1334026 w 1335863"/>
                <a:gd name="connsiteY5" fmla="*/ 83377 h 260795"/>
                <a:gd name="connsiteX6" fmla="*/ 1335857 w 1335863"/>
                <a:gd name="connsiteY6" fmla="*/ 85046 h 260795"/>
                <a:gd name="connsiteX7" fmla="*/ 1334080 w 1335863"/>
                <a:gd name="connsiteY7" fmla="*/ 88652 h 260795"/>
                <a:gd name="connsiteX8" fmla="*/ 773759 w 1335863"/>
                <a:gd name="connsiteY8" fmla="*/ 260479 h 26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5863" h="260795">
                  <a:moveTo>
                    <a:pt x="773759" y="260479"/>
                  </a:moveTo>
                  <a:cubicBezTo>
                    <a:pt x="690483" y="249875"/>
                    <a:pt x="11466" y="172090"/>
                    <a:pt x="0" y="164338"/>
                  </a:cubicBezTo>
                  <a:cubicBezTo>
                    <a:pt x="116812" y="129994"/>
                    <a:pt x="456967" y="32400"/>
                    <a:pt x="508859" y="14097"/>
                  </a:cubicBezTo>
                  <a:cubicBezTo>
                    <a:pt x="562044" y="-4690"/>
                    <a:pt x="614582" y="-1406"/>
                    <a:pt x="668951" y="5161"/>
                  </a:cubicBezTo>
                  <a:cubicBezTo>
                    <a:pt x="728703" y="12375"/>
                    <a:pt x="1158485" y="64644"/>
                    <a:pt x="1259956" y="76756"/>
                  </a:cubicBezTo>
                  <a:cubicBezTo>
                    <a:pt x="1284556" y="79717"/>
                    <a:pt x="1309318" y="81116"/>
                    <a:pt x="1334026" y="83377"/>
                  </a:cubicBezTo>
                  <a:cubicBezTo>
                    <a:pt x="1334726" y="83431"/>
                    <a:pt x="1335964" y="84615"/>
                    <a:pt x="1335857" y="85046"/>
                  </a:cubicBezTo>
                  <a:cubicBezTo>
                    <a:pt x="1335534" y="86338"/>
                    <a:pt x="1334726" y="87468"/>
                    <a:pt x="1334080" y="88652"/>
                  </a:cubicBezTo>
                  <a:cubicBezTo>
                    <a:pt x="1288217" y="111261"/>
                    <a:pt x="786517" y="268769"/>
                    <a:pt x="773759" y="260479"/>
                  </a:cubicBezTo>
                  <a:close/>
                </a:path>
              </a:pathLst>
            </a:custGeom>
            <a:solidFill>
              <a:srgbClr val="E0406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018">
              <a:extLst>
                <a:ext uri="{FF2B5EF4-FFF2-40B4-BE49-F238E27FC236}">
                  <a16:creationId xmlns:a16="http://schemas.microsoft.com/office/drawing/2014/main" id="{B7AE4A67-4CFE-4654-A18E-4D4AE2ED1C72}"/>
                </a:ext>
              </a:extLst>
            </p:cNvPr>
            <p:cNvSpPr/>
            <p:nvPr/>
          </p:nvSpPr>
          <p:spPr>
            <a:xfrm>
              <a:off x="664928" y="5616646"/>
              <a:ext cx="117945" cy="255251"/>
            </a:xfrm>
            <a:custGeom>
              <a:avLst/>
              <a:gdLst>
                <a:gd name="connsiteX0" fmla="*/ 754 w 210403"/>
                <a:gd name="connsiteY0" fmla="*/ 455347 h 455347"/>
                <a:gd name="connsiteX1" fmla="*/ 1 w 210403"/>
                <a:gd name="connsiteY1" fmla="*/ 18082 h 455347"/>
                <a:gd name="connsiteX2" fmla="*/ 21317 w 210403"/>
                <a:gd name="connsiteY2" fmla="*/ 3656 h 455347"/>
                <a:gd name="connsiteX3" fmla="*/ 210101 w 210403"/>
                <a:gd name="connsiteY3" fmla="*/ 85101 h 455347"/>
                <a:gd name="connsiteX4" fmla="*/ 210101 w 210403"/>
                <a:gd name="connsiteY4" fmla="*/ 334982 h 455347"/>
                <a:gd name="connsiteX5" fmla="*/ 754 w 210403"/>
                <a:gd name="connsiteY5" fmla="*/ 455347 h 45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03" h="455347">
                  <a:moveTo>
                    <a:pt x="754" y="455347"/>
                  </a:moveTo>
                  <a:cubicBezTo>
                    <a:pt x="593" y="309575"/>
                    <a:pt x="593" y="163855"/>
                    <a:pt x="1" y="18082"/>
                  </a:cubicBezTo>
                  <a:cubicBezTo>
                    <a:pt x="-53" y="372"/>
                    <a:pt x="3769" y="-4096"/>
                    <a:pt x="21317" y="3656"/>
                  </a:cubicBezTo>
                  <a:cubicBezTo>
                    <a:pt x="83976" y="31486"/>
                    <a:pt x="147173" y="58078"/>
                    <a:pt x="210101" y="85101"/>
                  </a:cubicBezTo>
                  <a:cubicBezTo>
                    <a:pt x="210262" y="149052"/>
                    <a:pt x="210693" y="275931"/>
                    <a:pt x="210101" y="334982"/>
                  </a:cubicBezTo>
                  <a:cubicBezTo>
                    <a:pt x="187438" y="345318"/>
                    <a:pt x="72026" y="407707"/>
                    <a:pt x="754" y="455347"/>
                  </a:cubicBezTo>
                  <a:close/>
                </a:path>
              </a:pathLst>
            </a:custGeom>
            <a:solidFill>
              <a:srgbClr val="DF214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019">
              <a:extLst>
                <a:ext uri="{FF2B5EF4-FFF2-40B4-BE49-F238E27FC236}">
                  <a16:creationId xmlns:a16="http://schemas.microsoft.com/office/drawing/2014/main" id="{7C57B667-0E9F-45C2-8DD2-876B3DCBB2C1}"/>
                </a:ext>
              </a:extLst>
            </p:cNvPr>
            <p:cNvSpPr/>
            <p:nvPr/>
          </p:nvSpPr>
          <p:spPr>
            <a:xfrm>
              <a:off x="2795298" y="3829819"/>
              <a:ext cx="347087" cy="162754"/>
            </a:xfrm>
            <a:custGeom>
              <a:avLst/>
              <a:gdLst>
                <a:gd name="connsiteX0" fmla="*/ 1291 w 619171"/>
                <a:gd name="connsiteY0" fmla="*/ 290341 h 290340"/>
                <a:gd name="connsiteX1" fmla="*/ 484 w 619171"/>
                <a:gd name="connsiteY1" fmla="*/ 201736 h 290340"/>
                <a:gd name="connsiteX2" fmla="*/ 33321 w 619171"/>
                <a:gd name="connsiteY2" fmla="*/ 140046 h 290340"/>
                <a:gd name="connsiteX3" fmla="*/ 236853 w 619171"/>
                <a:gd name="connsiteY3" fmla="*/ 9346 h 290340"/>
                <a:gd name="connsiteX4" fmla="*/ 285301 w 619171"/>
                <a:gd name="connsiteY4" fmla="*/ 1917 h 290340"/>
                <a:gd name="connsiteX5" fmla="*/ 336978 w 619171"/>
                <a:gd name="connsiteY5" fmla="*/ 6224 h 290340"/>
                <a:gd name="connsiteX6" fmla="*/ 487596 w 619171"/>
                <a:gd name="connsiteY6" fmla="*/ 22481 h 290340"/>
                <a:gd name="connsiteX7" fmla="*/ 609576 w 619171"/>
                <a:gd name="connsiteY7" fmla="*/ 33462 h 290340"/>
                <a:gd name="connsiteX8" fmla="*/ 619158 w 619171"/>
                <a:gd name="connsiteY8" fmla="*/ 43367 h 290340"/>
                <a:gd name="connsiteX9" fmla="*/ 547940 w 619171"/>
                <a:gd name="connsiteY9" fmla="*/ 95636 h 290340"/>
                <a:gd name="connsiteX10" fmla="*/ 398130 w 619171"/>
                <a:gd name="connsiteY10" fmla="*/ 200121 h 290340"/>
                <a:gd name="connsiteX11" fmla="*/ 371053 w 619171"/>
                <a:gd name="connsiteY11" fmla="*/ 211318 h 290340"/>
                <a:gd name="connsiteX12" fmla="*/ 264738 w 619171"/>
                <a:gd name="connsiteY12" fmla="*/ 199960 h 290340"/>
                <a:gd name="connsiteX13" fmla="*/ 49470 w 619171"/>
                <a:gd name="connsiteY13" fmla="*/ 174875 h 290340"/>
                <a:gd name="connsiteX14" fmla="*/ 14695 w 619171"/>
                <a:gd name="connsiteY14" fmla="*/ 203728 h 290340"/>
                <a:gd name="connsiteX15" fmla="*/ 14103 w 619171"/>
                <a:gd name="connsiteY15" fmla="*/ 265364 h 290340"/>
                <a:gd name="connsiteX16" fmla="*/ 1291 w 619171"/>
                <a:gd name="connsiteY16" fmla="*/ 290341 h 29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9171" h="290340">
                  <a:moveTo>
                    <a:pt x="1291" y="290341"/>
                  </a:moveTo>
                  <a:cubicBezTo>
                    <a:pt x="1237" y="260788"/>
                    <a:pt x="3499" y="231020"/>
                    <a:pt x="484" y="201736"/>
                  </a:cubicBezTo>
                  <a:cubicBezTo>
                    <a:pt x="-2531" y="172129"/>
                    <a:pt x="8558" y="155173"/>
                    <a:pt x="33321" y="140046"/>
                  </a:cubicBezTo>
                  <a:cubicBezTo>
                    <a:pt x="102062" y="97951"/>
                    <a:pt x="169512" y="53702"/>
                    <a:pt x="236853" y="9346"/>
                  </a:cubicBezTo>
                  <a:cubicBezTo>
                    <a:pt x="252626" y="-1043"/>
                    <a:pt x="269313" y="-1528"/>
                    <a:pt x="285301" y="1917"/>
                  </a:cubicBezTo>
                  <a:cubicBezTo>
                    <a:pt x="302634" y="5632"/>
                    <a:pt x="319699" y="5793"/>
                    <a:pt x="336978" y="6224"/>
                  </a:cubicBezTo>
                  <a:cubicBezTo>
                    <a:pt x="386987" y="13545"/>
                    <a:pt x="437103" y="19358"/>
                    <a:pt x="487596" y="22481"/>
                  </a:cubicBezTo>
                  <a:cubicBezTo>
                    <a:pt x="528346" y="25011"/>
                    <a:pt x="568503" y="34054"/>
                    <a:pt x="609576" y="33462"/>
                  </a:cubicBezTo>
                  <a:cubicBezTo>
                    <a:pt x="615927" y="33354"/>
                    <a:pt x="619427" y="36692"/>
                    <a:pt x="619158" y="43367"/>
                  </a:cubicBezTo>
                  <a:cubicBezTo>
                    <a:pt x="598271" y="64684"/>
                    <a:pt x="571194" y="77549"/>
                    <a:pt x="547940" y="95636"/>
                  </a:cubicBezTo>
                  <a:cubicBezTo>
                    <a:pt x="499815" y="133048"/>
                    <a:pt x="447761" y="164862"/>
                    <a:pt x="398130" y="200121"/>
                  </a:cubicBezTo>
                  <a:cubicBezTo>
                    <a:pt x="390001" y="205881"/>
                    <a:pt x="381119" y="210080"/>
                    <a:pt x="371053" y="211318"/>
                  </a:cubicBezTo>
                  <a:cubicBezTo>
                    <a:pt x="335148" y="211802"/>
                    <a:pt x="300158" y="203674"/>
                    <a:pt x="264738" y="199960"/>
                  </a:cubicBezTo>
                  <a:cubicBezTo>
                    <a:pt x="192928" y="192477"/>
                    <a:pt x="121118" y="184456"/>
                    <a:pt x="49470" y="174875"/>
                  </a:cubicBezTo>
                  <a:cubicBezTo>
                    <a:pt x="17656" y="170622"/>
                    <a:pt x="15287" y="172291"/>
                    <a:pt x="14695" y="203728"/>
                  </a:cubicBezTo>
                  <a:cubicBezTo>
                    <a:pt x="14318" y="224291"/>
                    <a:pt x="15449" y="244854"/>
                    <a:pt x="14103" y="265364"/>
                  </a:cubicBezTo>
                  <a:cubicBezTo>
                    <a:pt x="13511" y="274945"/>
                    <a:pt x="16525" y="287757"/>
                    <a:pt x="1291" y="290341"/>
                  </a:cubicBezTo>
                  <a:close/>
                </a:path>
              </a:pathLst>
            </a:custGeom>
            <a:solidFill>
              <a:srgbClr val="56C9E9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020">
              <a:extLst>
                <a:ext uri="{FF2B5EF4-FFF2-40B4-BE49-F238E27FC236}">
                  <a16:creationId xmlns:a16="http://schemas.microsoft.com/office/drawing/2014/main" id="{1ED279A9-EB76-4712-9BDD-1017362153EC}"/>
                </a:ext>
              </a:extLst>
            </p:cNvPr>
            <p:cNvSpPr/>
            <p:nvPr/>
          </p:nvSpPr>
          <p:spPr>
            <a:xfrm>
              <a:off x="2712947" y="3923080"/>
              <a:ext cx="499196" cy="679459"/>
            </a:xfrm>
            <a:custGeom>
              <a:avLst/>
              <a:gdLst>
                <a:gd name="connsiteX0" fmla="*/ 3446 w 890518"/>
                <a:gd name="connsiteY0" fmla="*/ 228241 h 1212100"/>
                <a:gd name="connsiteX1" fmla="*/ 142867 w 890518"/>
                <a:gd name="connsiteY1" fmla="*/ 129678 h 1212100"/>
                <a:gd name="connsiteX2" fmla="*/ 155463 w 890518"/>
                <a:gd name="connsiteY2" fmla="*/ 157400 h 1212100"/>
                <a:gd name="connsiteX3" fmla="*/ 187169 w 890518"/>
                <a:gd name="connsiteY3" fmla="*/ 191098 h 1212100"/>
                <a:gd name="connsiteX4" fmla="*/ 511121 w 890518"/>
                <a:gd name="connsiteY4" fmla="*/ 233624 h 1212100"/>
                <a:gd name="connsiteX5" fmla="*/ 541051 w 890518"/>
                <a:gd name="connsiteY5" fmla="*/ 217798 h 1212100"/>
                <a:gd name="connsiteX6" fmla="*/ 732310 w 890518"/>
                <a:gd name="connsiteY6" fmla="*/ 62013 h 1212100"/>
                <a:gd name="connsiteX7" fmla="*/ 761163 w 890518"/>
                <a:gd name="connsiteY7" fmla="*/ 11358 h 1212100"/>
                <a:gd name="connsiteX8" fmla="*/ 767246 w 890518"/>
                <a:gd name="connsiteY8" fmla="*/ 0 h 1212100"/>
                <a:gd name="connsiteX9" fmla="*/ 868071 w 890518"/>
                <a:gd name="connsiteY9" fmla="*/ 10120 h 1212100"/>
                <a:gd name="connsiteX10" fmla="*/ 890518 w 890518"/>
                <a:gd name="connsiteY10" fmla="*/ 36443 h 1212100"/>
                <a:gd name="connsiteX11" fmla="*/ 890195 w 890518"/>
                <a:gd name="connsiteY11" fmla="*/ 428813 h 1212100"/>
                <a:gd name="connsiteX12" fmla="*/ 890357 w 890518"/>
                <a:gd name="connsiteY12" fmla="*/ 1210863 h 1212100"/>
                <a:gd name="connsiteX13" fmla="*/ 884974 w 890518"/>
                <a:gd name="connsiteY13" fmla="*/ 1212100 h 1212100"/>
                <a:gd name="connsiteX14" fmla="*/ 877222 w 890518"/>
                <a:gd name="connsiteY14" fmla="*/ 1165699 h 1212100"/>
                <a:gd name="connsiteX15" fmla="*/ 876953 w 890518"/>
                <a:gd name="connsiteY15" fmla="*/ 76332 h 1212100"/>
                <a:gd name="connsiteX16" fmla="*/ 875230 w 890518"/>
                <a:gd name="connsiteY16" fmla="*/ 46994 h 1212100"/>
                <a:gd name="connsiteX17" fmla="*/ 859566 w 890518"/>
                <a:gd name="connsiteY17" fmla="*/ 53723 h 1212100"/>
                <a:gd name="connsiteX18" fmla="*/ 625188 w 890518"/>
                <a:gd name="connsiteY18" fmla="*/ 246490 h 1212100"/>
                <a:gd name="connsiteX19" fmla="*/ 550148 w 890518"/>
                <a:gd name="connsiteY19" fmla="*/ 302473 h 1212100"/>
                <a:gd name="connsiteX20" fmla="*/ 443618 w 890518"/>
                <a:gd name="connsiteY20" fmla="*/ 292192 h 1212100"/>
                <a:gd name="connsiteX21" fmla="*/ 57330 w 890518"/>
                <a:gd name="connsiteY21" fmla="*/ 243368 h 1212100"/>
                <a:gd name="connsiteX22" fmla="*/ 16903 w 890518"/>
                <a:gd name="connsiteY22" fmla="*/ 278680 h 1212100"/>
                <a:gd name="connsiteX23" fmla="*/ 16581 w 890518"/>
                <a:gd name="connsiteY23" fmla="*/ 1120643 h 1212100"/>
                <a:gd name="connsiteX24" fmla="*/ 6837 w 890518"/>
                <a:gd name="connsiteY24" fmla="*/ 1168874 h 1212100"/>
                <a:gd name="connsiteX25" fmla="*/ 1077 w 890518"/>
                <a:gd name="connsiteY25" fmla="*/ 1162469 h 1212100"/>
                <a:gd name="connsiteX26" fmla="*/ 2800 w 890518"/>
                <a:gd name="connsiteY26" fmla="*/ 1159724 h 1212100"/>
                <a:gd name="connsiteX27" fmla="*/ 539 w 890518"/>
                <a:gd name="connsiteY27" fmla="*/ 1133239 h 1212100"/>
                <a:gd name="connsiteX28" fmla="*/ 593 w 890518"/>
                <a:gd name="connsiteY28" fmla="*/ 254349 h 1212100"/>
                <a:gd name="connsiteX29" fmla="*/ 3446 w 890518"/>
                <a:gd name="connsiteY29" fmla="*/ 228241 h 121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90518" h="1212100">
                  <a:moveTo>
                    <a:pt x="3446" y="228241"/>
                  </a:moveTo>
                  <a:cubicBezTo>
                    <a:pt x="49902" y="195405"/>
                    <a:pt x="96411" y="162568"/>
                    <a:pt x="142867" y="129678"/>
                  </a:cubicBezTo>
                  <a:cubicBezTo>
                    <a:pt x="159447" y="133177"/>
                    <a:pt x="156002" y="147334"/>
                    <a:pt x="155463" y="157400"/>
                  </a:cubicBezTo>
                  <a:cubicBezTo>
                    <a:pt x="154279" y="180870"/>
                    <a:pt x="166229" y="188622"/>
                    <a:pt x="187169" y="191098"/>
                  </a:cubicBezTo>
                  <a:cubicBezTo>
                    <a:pt x="295315" y="204017"/>
                    <a:pt x="403245" y="219144"/>
                    <a:pt x="511121" y="233624"/>
                  </a:cubicBezTo>
                  <a:cubicBezTo>
                    <a:pt x="524417" y="234755"/>
                    <a:pt x="532492" y="224958"/>
                    <a:pt x="541051" y="217798"/>
                  </a:cubicBezTo>
                  <a:cubicBezTo>
                    <a:pt x="604194" y="165098"/>
                    <a:pt x="668575" y="113905"/>
                    <a:pt x="732310" y="62013"/>
                  </a:cubicBezTo>
                  <a:cubicBezTo>
                    <a:pt x="749267" y="48232"/>
                    <a:pt x="762778" y="34828"/>
                    <a:pt x="761163" y="11358"/>
                  </a:cubicBezTo>
                  <a:cubicBezTo>
                    <a:pt x="760840" y="6944"/>
                    <a:pt x="763155" y="2692"/>
                    <a:pt x="767246" y="0"/>
                  </a:cubicBezTo>
                  <a:cubicBezTo>
                    <a:pt x="800191" y="9420"/>
                    <a:pt x="834534" y="5383"/>
                    <a:pt x="868071" y="10120"/>
                  </a:cubicBezTo>
                  <a:cubicBezTo>
                    <a:pt x="887665" y="12919"/>
                    <a:pt x="890572" y="19325"/>
                    <a:pt x="890518" y="36443"/>
                  </a:cubicBezTo>
                  <a:cubicBezTo>
                    <a:pt x="889926" y="167251"/>
                    <a:pt x="890141" y="298006"/>
                    <a:pt x="890195" y="428813"/>
                  </a:cubicBezTo>
                  <a:cubicBezTo>
                    <a:pt x="890249" y="689514"/>
                    <a:pt x="890303" y="950215"/>
                    <a:pt x="890357" y="1210863"/>
                  </a:cubicBezTo>
                  <a:cubicBezTo>
                    <a:pt x="888580" y="1211293"/>
                    <a:pt x="886750" y="1211670"/>
                    <a:pt x="884974" y="1212100"/>
                  </a:cubicBezTo>
                  <a:cubicBezTo>
                    <a:pt x="872969" y="1198212"/>
                    <a:pt x="877222" y="1181363"/>
                    <a:pt x="877222" y="1165699"/>
                  </a:cubicBezTo>
                  <a:cubicBezTo>
                    <a:pt x="876953" y="802558"/>
                    <a:pt x="877061" y="439472"/>
                    <a:pt x="876953" y="76332"/>
                  </a:cubicBezTo>
                  <a:cubicBezTo>
                    <a:pt x="876953" y="66588"/>
                    <a:pt x="878675" y="56683"/>
                    <a:pt x="875230" y="46994"/>
                  </a:cubicBezTo>
                  <a:cubicBezTo>
                    <a:pt x="867317" y="43226"/>
                    <a:pt x="863818" y="50278"/>
                    <a:pt x="859566" y="53723"/>
                  </a:cubicBezTo>
                  <a:cubicBezTo>
                    <a:pt x="781135" y="117620"/>
                    <a:pt x="702973" y="181839"/>
                    <a:pt x="625188" y="246490"/>
                  </a:cubicBezTo>
                  <a:cubicBezTo>
                    <a:pt x="601287" y="266353"/>
                    <a:pt x="578463" y="288208"/>
                    <a:pt x="550148" y="302473"/>
                  </a:cubicBezTo>
                  <a:cubicBezTo>
                    <a:pt x="513920" y="306726"/>
                    <a:pt x="478823" y="296660"/>
                    <a:pt x="443618" y="292192"/>
                  </a:cubicBezTo>
                  <a:cubicBezTo>
                    <a:pt x="314855" y="275827"/>
                    <a:pt x="185877" y="261401"/>
                    <a:pt x="57330" y="243368"/>
                  </a:cubicBezTo>
                  <a:cubicBezTo>
                    <a:pt x="20672" y="238200"/>
                    <a:pt x="16957" y="241053"/>
                    <a:pt x="16903" y="278680"/>
                  </a:cubicBezTo>
                  <a:cubicBezTo>
                    <a:pt x="16742" y="559352"/>
                    <a:pt x="16957" y="840024"/>
                    <a:pt x="16581" y="1120643"/>
                  </a:cubicBezTo>
                  <a:cubicBezTo>
                    <a:pt x="16581" y="1137061"/>
                    <a:pt x="21479" y="1155094"/>
                    <a:pt x="6837" y="1168874"/>
                  </a:cubicBezTo>
                  <a:cubicBezTo>
                    <a:pt x="2746" y="1168713"/>
                    <a:pt x="808" y="1166614"/>
                    <a:pt x="1077" y="1162469"/>
                  </a:cubicBezTo>
                  <a:cubicBezTo>
                    <a:pt x="1024" y="1161177"/>
                    <a:pt x="1616" y="1160262"/>
                    <a:pt x="2800" y="1159724"/>
                  </a:cubicBezTo>
                  <a:cubicBezTo>
                    <a:pt x="-1345" y="1151218"/>
                    <a:pt x="539" y="1142067"/>
                    <a:pt x="539" y="1133239"/>
                  </a:cubicBezTo>
                  <a:cubicBezTo>
                    <a:pt x="431" y="840293"/>
                    <a:pt x="431" y="547294"/>
                    <a:pt x="593" y="254349"/>
                  </a:cubicBezTo>
                  <a:cubicBezTo>
                    <a:pt x="647" y="245682"/>
                    <a:pt x="-1991" y="236477"/>
                    <a:pt x="3446" y="228241"/>
                  </a:cubicBezTo>
                  <a:close/>
                </a:path>
              </a:pathLst>
            </a:custGeom>
            <a:solidFill>
              <a:srgbClr val="58C8E8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021">
              <a:extLst>
                <a:ext uri="{FF2B5EF4-FFF2-40B4-BE49-F238E27FC236}">
                  <a16:creationId xmlns:a16="http://schemas.microsoft.com/office/drawing/2014/main" id="{F9E3BC5A-5D24-41E5-9EE3-7DFD6C17B0CD}"/>
                </a:ext>
              </a:extLst>
            </p:cNvPr>
            <p:cNvSpPr/>
            <p:nvPr/>
          </p:nvSpPr>
          <p:spPr>
            <a:xfrm>
              <a:off x="2999212" y="3854070"/>
              <a:ext cx="144820" cy="204831"/>
            </a:xfrm>
            <a:custGeom>
              <a:avLst/>
              <a:gdLst>
                <a:gd name="connsiteX0" fmla="*/ 256523 w 258345"/>
                <a:gd name="connsiteY0" fmla="*/ 123110 h 365401"/>
                <a:gd name="connsiteX1" fmla="*/ 211413 w 258345"/>
                <a:gd name="connsiteY1" fmla="*/ 203048 h 365401"/>
                <a:gd name="connsiteX2" fmla="*/ 9171 w 258345"/>
                <a:gd name="connsiteY2" fmla="*/ 365401 h 365401"/>
                <a:gd name="connsiteX3" fmla="*/ 290 w 258345"/>
                <a:gd name="connsiteY3" fmla="*/ 335525 h 365401"/>
                <a:gd name="connsiteX4" fmla="*/ 397 w 258345"/>
                <a:gd name="connsiteY4" fmla="*/ 193951 h 365401"/>
                <a:gd name="connsiteX5" fmla="*/ 14124 w 258345"/>
                <a:gd name="connsiteY5" fmla="*/ 161437 h 365401"/>
                <a:gd name="connsiteX6" fmla="*/ 214104 w 258345"/>
                <a:gd name="connsiteY6" fmla="*/ 23362 h 365401"/>
                <a:gd name="connsiteX7" fmla="*/ 255392 w 258345"/>
                <a:gd name="connsiteY7" fmla="*/ 0 h 365401"/>
                <a:gd name="connsiteX8" fmla="*/ 256523 w 258345"/>
                <a:gd name="connsiteY8" fmla="*/ 123110 h 365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345" h="365401">
                  <a:moveTo>
                    <a:pt x="256523" y="123110"/>
                  </a:moveTo>
                  <a:cubicBezTo>
                    <a:pt x="265943" y="163591"/>
                    <a:pt x="237036" y="182431"/>
                    <a:pt x="211413" y="203048"/>
                  </a:cubicBezTo>
                  <a:cubicBezTo>
                    <a:pt x="144017" y="257202"/>
                    <a:pt x="76621" y="311302"/>
                    <a:pt x="9171" y="365401"/>
                  </a:cubicBezTo>
                  <a:cubicBezTo>
                    <a:pt x="828" y="357058"/>
                    <a:pt x="344" y="346291"/>
                    <a:pt x="290" y="335525"/>
                  </a:cubicBezTo>
                  <a:cubicBezTo>
                    <a:pt x="-33" y="288316"/>
                    <a:pt x="-195" y="241161"/>
                    <a:pt x="397" y="193951"/>
                  </a:cubicBezTo>
                  <a:cubicBezTo>
                    <a:pt x="559" y="181462"/>
                    <a:pt x="828" y="168543"/>
                    <a:pt x="14124" y="161437"/>
                  </a:cubicBezTo>
                  <a:cubicBezTo>
                    <a:pt x="80766" y="115413"/>
                    <a:pt x="147462" y="69388"/>
                    <a:pt x="214104" y="23362"/>
                  </a:cubicBezTo>
                  <a:cubicBezTo>
                    <a:pt x="227185" y="14373"/>
                    <a:pt x="239674" y="4307"/>
                    <a:pt x="255392" y="0"/>
                  </a:cubicBezTo>
                  <a:cubicBezTo>
                    <a:pt x="255769" y="41127"/>
                    <a:pt x="256146" y="82145"/>
                    <a:pt x="256523" y="123110"/>
                  </a:cubicBezTo>
                  <a:close/>
                </a:path>
              </a:pathLst>
            </a:custGeom>
            <a:solidFill>
              <a:srgbClr val="00A0C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022">
              <a:extLst>
                <a:ext uri="{FF2B5EF4-FFF2-40B4-BE49-F238E27FC236}">
                  <a16:creationId xmlns:a16="http://schemas.microsoft.com/office/drawing/2014/main" id="{B3368478-D061-4D66-8030-561A21217939}"/>
                </a:ext>
              </a:extLst>
            </p:cNvPr>
            <p:cNvSpPr/>
            <p:nvPr/>
          </p:nvSpPr>
          <p:spPr>
            <a:xfrm>
              <a:off x="782734" y="5664352"/>
              <a:ext cx="90806" cy="184070"/>
            </a:xfrm>
            <a:custGeom>
              <a:avLst/>
              <a:gdLst>
                <a:gd name="connsiteX0" fmla="*/ 0 w 161989"/>
                <a:gd name="connsiteY0" fmla="*/ 249881 h 328365"/>
                <a:gd name="connsiteX1" fmla="*/ 0 w 161989"/>
                <a:gd name="connsiteY1" fmla="*/ 0 h 328365"/>
                <a:gd name="connsiteX2" fmla="*/ 133446 w 161989"/>
                <a:gd name="connsiteY2" fmla="*/ 58191 h 328365"/>
                <a:gd name="connsiteX3" fmla="*/ 161761 w 161989"/>
                <a:gd name="connsiteY3" fmla="*/ 110944 h 328365"/>
                <a:gd name="connsiteX4" fmla="*/ 157131 w 161989"/>
                <a:gd name="connsiteY4" fmla="*/ 328366 h 328365"/>
                <a:gd name="connsiteX5" fmla="*/ 0 w 161989"/>
                <a:gd name="connsiteY5" fmla="*/ 249881 h 32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989" h="328365">
                  <a:moveTo>
                    <a:pt x="0" y="249881"/>
                  </a:moveTo>
                  <a:cubicBezTo>
                    <a:pt x="646" y="237608"/>
                    <a:pt x="54" y="36228"/>
                    <a:pt x="0" y="0"/>
                  </a:cubicBezTo>
                  <a:cubicBezTo>
                    <a:pt x="50170" y="23093"/>
                    <a:pt x="90005" y="39242"/>
                    <a:pt x="133446" y="58191"/>
                  </a:cubicBezTo>
                  <a:cubicBezTo>
                    <a:pt x="161868" y="67288"/>
                    <a:pt x="162730" y="82953"/>
                    <a:pt x="161761" y="110944"/>
                  </a:cubicBezTo>
                  <a:cubicBezTo>
                    <a:pt x="159446" y="176241"/>
                    <a:pt x="156970" y="315231"/>
                    <a:pt x="157131" y="328366"/>
                  </a:cubicBezTo>
                  <a:cubicBezTo>
                    <a:pt x="108630" y="304573"/>
                    <a:pt x="48447" y="273728"/>
                    <a:pt x="0" y="249881"/>
                  </a:cubicBezTo>
                  <a:close/>
                </a:path>
              </a:pathLst>
            </a:custGeom>
            <a:solidFill>
              <a:srgbClr val="ED202C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023">
              <a:extLst>
                <a:ext uri="{FF2B5EF4-FFF2-40B4-BE49-F238E27FC236}">
                  <a16:creationId xmlns:a16="http://schemas.microsoft.com/office/drawing/2014/main" id="{63CCCB85-BC28-4C87-9F72-8DF19AB75C9B}"/>
                </a:ext>
              </a:extLst>
            </p:cNvPr>
            <p:cNvSpPr/>
            <p:nvPr/>
          </p:nvSpPr>
          <p:spPr>
            <a:xfrm>
              <a:off x="2661377" y="6702054"/>
              <a:ext cx="53290" cy="104708"/>
            </a:xfrm>
            <a:custGeom>
              <a:avLst/>
              <a:gdLst>
                <a:gd name="connsiteX0" fmla="*/ 3983 w 95064"/>
                <a:gd name="connsiteY0" fmla="*/ 186791 h 186791"/>
                <a:gd name="connsiteX1" fmla="*/ 3391 w 95064"/>
                <a:gd name="connsiteY1" fmla="*/ 31652 h 186791"/>
                <a:gd name="connsiteX2" fmla="*/ 0 w 95064"/>
                <a:gd name="connsiteY2" fmla="*/ 0 h 186791"/>
                <a:gd name="connsiteX3" fmla="*/ 95064 w 95064"/>
                <a:gd name="connsiteY3" fmla="*/ 43656 h 186791"/>
                <a:gd name="connsiteX4" fmla="*/ 3983 w 95064"/>
                <a:gd name="connsiteY4" fmla="*/ 186791 h 18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064" h="186791">
                  <a:moveTo>
                    <a:pt x="3983" y="186791"/>
                  </a:moveTo>
                  <a:cubicBezTo>
                    <a:pt x="3822" y="135060"/>
                    <a:pt x="3876" y="83383"/>
                    <a:pt x="3391" y="31652"/>
                  </a:cubicBezTo>
                  <a:cubicBezTo>
                    <a:pt x="3284" y="21101"/>
                    <a:pt x="1184" y="10551"/>
                    <a:pt x="0" y="0"/>
                  </a:cubicBezTo>
                  <a:cubicBezTo>
                    <a:pt x="33752" y="10120"/>
                    <a:pt x="64866" y="25892"/>
                    <a:pt x="95064" y="43656"/>
                  </a:cubicBezTo>
                  <a:cubicBezTo>
                    <a:pt x="63789" y="90812"/>
                    <a:pt x="38489" y="141735"/>
                    <a:pt x="3983" y="186791"/>
                  </a:cubicBezTo>
                  <a:close/>
                </a:path>
              </a:pathLst>
            </a:custGeom>
            <a:solidFill>
              <a:srgbClr val="20295C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024">
              <a:extLst>
                <a:ext uri="{FF2B5EF4-FFF2-40B4-BE49-F238E27FC236}">
                  <a16:creationId xmlns:a16="http://schemas.microsoft.com/office/drawing/2014/main" id="{0981C746-F21D-4140-AE10-69DB2AE75DDD}"/>
                </a:ext>
              </a:extLst>
            </p:cNvPr>
            <p:cNvSpPr/>
            <p:nvPr/>
          </p:nvSpPr>
          <p:spPr>
            <a:xfrm>
              <a:off x="2249325" y="4324595"/>
              <a:ext cx="584187" cy="1325085"/>
            </a:xfrm>
            <a:custGeom>
              <a:avLst/>
              <a:gdLst>
                <a:gd name="connsiteX0" fmla="*/ 828189 w 1042136"/>
                <a:gd name="connsiteY0" fmla="*/ 446308 h 2363845"/>
                <a:gd name="connsiteX1" fmla="*/ 830935 w 1042136"/>
                <a:gd name="connsiteY1" fmla="*/ 451907 h 2363845"/>
                <a:gd name="connsiteX2" fmla="*/ 922070 w 1042136"/>
                <a:gd name="connsiteY2" fmla="*/ 570926 h 2363845"/>
                <a:gd name="connsiteX3" fmla="*/ 1028977 w 1042136"/>
                <a:gd name="connsiteY3" fmla="*/ 715245 h 2363845"/>
                <a:gd name="connsiteX4" fmla="*/ 1035221 w 1042136"/>
                <a:gd name="connsiteY4" fmla="*/ 774836 h 2363845"/>
                <a:gd name="connsiteX5" fmla="*/ 1035167 w 1042136"/>
                <a:gd name="connsiteY5" fmla="*/ 1480661 h 2363845"/>
                <a:gd name="connsiteX6" fmla="*/ 1035383 w 1042136"/>
                <a:gd name="connsiteY6" fmla="*/ 1809619 h 2363845"/>
                <a:gd name="connsiteX7" fmla="*/ 1007283 w 1042136"/>
                <a:gd name="connsiteY7" fmla="*/ 1947694 h 2363845"/>
                <a:gd name="connsiteX8" fmla="*/ 827974 w 1042136"/>
                <a:gd name="connsiteY8" fmla="*/ 2143744 h 2363845"/>
                <a:gd name="connsiteX9" fmla="*/ 703733 w 1042136"/>
                <a:gd name="connsiteY9" fmla="*/ 2281120 h 2363845"/>
                <a:gd name="connsiteX10" fmla="*/ 642205 w 1042136"/>
                <a:gd name="connsiteY10" fmla="*/ 2348515 h 2363845"/>
                <a:gd name="connsiteX11" fmla="*/ 594404 w 1042136"/>
                <a:gd name="connsiteY11" fmla="*/ 2360520 h 2363845"/>
                <a:gd name="connsiteX12" fmla="*/ 34029 w 1042136"/>
                <a:gd name="connsiteY12" fmla="*/ 2173405 h 2363845"/>
                <a:gd name="connsiteX13" fmla="*/ 8 w 1042136"/>
                <a:gd name="connsiteY13" fmla="*/ 2127111 h 2363845"/>
                <a:gd name="connsiteX14" fmla="*/ 331 w 1042136"/>
                <a:gd name="connsiteY14" fmla="*/ 1885143 h 2363845"/>
                <a:gd name="connsiteX15" fmla="*/ 7221 w 1042136"/>
                <a:gd name="connsiteY15" fmla="*/ 1851445 h 2363845"/>
                <a:gd name="connsiteX16" fmla="*/ 7490 w 1042136"/>
                <a:gd name="connsiteY16" fmla="*/ 1035321 h 2363845"/>
                <a:gd name="connsiteX17" fmla="*/ 8190 w 1042136"/>
                <a:gd name="connsiteY17" fmla="*/ 1000439 h 2363845"/>
                <a:gd name="connsiteX18" fmla="*/ 49855 w 1042136"/>
                <a:gd name="connsiteY18" fmla="*/ 996994 h 2363845"/>
                <a:gd name="connsiteX19" fmla="*/ 440449 w 1042136"/>
                <a:gd name="connsiteY19" fmla="*/ 1070580 h 2363845"/>
                <a:gd name="connsiteX20" fmla="*/ 580300 w 1042136"/>
                <a:gd name="connsiteY20" fmla="*/ 1097119 h 2363845"/>
                <a:gd name="connsiteX21" fmla="*/ 607807 w 1042136"/>
                <a:gd name="connsiteY21" fmla="*/ 1074402 h 2363845"/>
                <a:gd name="connsiteX22" fmla="*/ 590312 w 1042136"/>
                <a:gd name="connsiteY22" fmla="*/ 914095 h 2363845"/>
                <a:gd name="connsiteX23" fmla="*/ 553816 w 1042136"/>
                <a:gd name="connsiteY23" fmla="*/ 601771 h 2363845"/>
                <a:gd name="connsiteX24" fmla="*/ 529915 w 1042136"/>
                <a:gd name="connsiteY24" fmla="*/ 393555 h 2363845"/>
                <a:gd name="connsiteX25" fmla="*/ 494064 w 1042136"/>
                <a:gd name="connsiteY25" fmla="*/ 94742 h 2363845"/>
                <a:gd name="connsiteX26" fmla="*/ 487335 w 1042136"/>
                <a:gd name="connsiteY26" fmla="*/ 22501 h 2363845"/>
                <a:gd name="connsiteX27" fmla="*/ 492287 w 1042136"/>
                <a:gd name="connsiteY27" fmla="*/ 0 h 2363845"/>
                <a:gd name="connsiteX28" fmla="*/ 737000 w 1042136"/>
                <a:gd name="connsiteY28" fmla="*/ 329819 h 2363845"/>
                <a:gd name="connsiteX29" fmla="*/ 820868 w 1042136"/>
                <a:gd name="connsiteY29" fmla="*/ 445016 h 2363845"/>
                <a:gd name="connsiteX30" fmla="*/ 828189 w 1042136"/>
                <a:gd name="connsiteY30" fmla="*/ 446308 h 236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42136" h="2363845">
                  <a:moveTo>
                    <a:pt x="828189" y="446308"/>
                  </a:moveTo>
                  <a:cubicBezTo>
                    <a:pt x="829104" y="448193"/>
                    <a:pt x="830020" y="450023"/>
                    <a:pt x="830935" y="451907"/>
                  </a:cubicBezTo>
                  <a:cubicBezTo>
                    <a:pt x="865494" y="488350"/>
                    <a:pt x="892086" y="530930"/>
                    <a:pt x="922070" y="570926"/>
                  </a:cubicBezTo>
                  <a:cubicBezTo>
                    <a:pt x="957974" y="618835"/>
                    <a:pt x="992695" y="667605"/>
                    <a:pt x="1028977" y="715245"/>
                  </a:cubicBezTo>
                  <a:cubicBezTo>
                    <a:pt x="1043565" y="734355"/>
                    <a:pt x="1046579" y="753573"/>
                    <a:pt x="1035221" y="774836"/>
                  </a:cubicBezTo>
                  <a:cubicBezTo>
                    <a:pt x="1035221" y="1010128"/>
                    <a:pt x="1035167" y="1245422"/>
                    <a:pt x="1035167" y="1480661"/>
                  </a:cubicBezTo>
                  <a:cubicBezTo>
                    <a:pt x="1035221" y="1590313"/>
                    <a:pt x="1035329" y="1699966"/>
                    <a:pt x="1035383" y="1809619"/>
                  </a:cubicBezTo>
                  <a:cubicBezTo>
                    <a:pt x="1045126" y="1859466"/>
                    <a:pt x="1050294" y="1904791"/>
                    <a:pt x="1007283" y="1947694"/>
                  </a:cubicBezTo>
                  <a:cubicBezTo>
                    <a:pt x="944732" y="2010137"/>
                    <a:pt x="887134" y="2077802"/>
                    <a:pt x="827974" y="2143744"/>
                  </a:cubicBezTo>
                  <a:cubicBezTo>
                    <a:pt x="786740" y="2189715"/>
                    <a:pt x="745506" y="2235687"/>
                    <a:pt x="703733" y="2281120"/>
                  </a:cubicBezTo>
                  <a:cubicBezTo>
                    <a:pt x="683170" y="2303513"/>
                    <a:pt x="661907" y="2325314"/>
                    <a:pt x="642205" y="2348515"/>
                  </a:cubicBezTo>
                  <a:cubicBezTo>
                    <a:pt x="629124" y="2363911"/>
                    <a:pt x="614375" y="2367302"/>
                    <a:pt x="594404" y="2360520"/>
                  </a:cubicBezTo>
                  <a:cubicBezTo>
                    <a:pt x="407881" y="2297322"/>
                    <a:pt x="220928" y="2235417"/>
                    <a:pt x="34029" y="2173405"/>
                  </a:cubicBezTo>
                  <a:cubicBezTo>
                    <a:pt x="9428" y="2165223"/>
                    <a:pt x="-315" y="2152788"/>
                    <a:pt x="8" y="2127111"/>
                  </a:cubicBezTo>
                  <a:cubicBezTo>
                    <a:pt x="977" y="2046473"/>
                    <a:pt x="385" y="1965835"/>
                    <a:pt x="331" y="1885143"/>
                  </a:cubicBezTo>
                  <a:cubicBezTo>
                    <a:pt x="331" y="1873408"/>
                    <a:pt x="546" y="1861780"/>
                    <a:pt x="7221" y="1851445"/>
                  </a:cubicBezTo>
                  <a:cubicBezTo>
                    <a:pt x="7275" y="1579386"/>
                    <a:pt x="7382" y="1307380"/>
                    <a:pt x="7490" y="1035321"/>
                  </a:cubicBezTo>
                  <a:cubicBezTo>
                    <a:pt x="7490" y="1023694"/>
                    <a:pt x="7921" y="1012067"/>
                    <a:pt x="8190" y="1000439"/>
                  </a:cubicBezTo>
                  <a:cubicBezTo>
                    <a:pt x="21486" y="992095"/>
                    <a:pt x="35482" y="994195"/>
                    <a:pt x="49855" y="996994"/>
                  </a:cubicBezTo>
                  <a:cubicBezTo>
                    <a:pt x="179909" y="1022348"/>
                    <a:pt x="310233" y="1046249"/>
                    <a:pt x="440449" y="1070580"/>
                  </a:cubicBezTo>
                  <a:cubicBezTo>
                    <a:pt x="487066" y="1079301"/>
                    <a:pt x="533844" y="1087537"/>
                    <a:pt x="580300" y="1097119"/>
                  </a:cubicBezTo>
                  <a:cubicBezTo>
                    <a:pt x="606462" y="1102502"/>
                    <a:pt x="609476" y="1100133"/>
                    <a:pt x="607807" y="1074402"/>
                  </a:cubicBezTo>
                  <a:cubicBezTo>
                    <a:pt x="604309" y="1020733"/>
                    <a:pt x="596449" y="967495"/>
                    <a:pt x="590312" y="914095"/>
                  </a:cubicBezTo>
                  <a:cubicBezTo>
                    <a:pt x="578362" y="809933"/>
                    <a:pt x="565335" y="705933"/>
                    <a:pt x="553816" y="601771"/>
                  </a:cubicBezTo>
                  <a:cubicBezTo>
                    <a:pt x="546171" y="532329"/>
                    <a:pt x="538366" y="462888"/>
                    <a:pt x="529915" y="393555"/>
                  </a:cubicBezTo>
                  <a:cubicBezTo>
                    <a:pt x="517749" y="293968"/>
                    <a:pt x="507306" y="194220"/>
                    <a:pt x="494064" y="94742"/>
                  </a:cubicBezTo>
                  <a:cubicBezTo>
                    <a:pt x="490834" y="70679"/>
                    <a:pt x="489219" y="46617"/>
                    <a:pt x="487335" y="22501"/>
                  </a:cubicBezTo>
                  <a:cubicBezTo>
                    <a:pt x="486689" y="14480"/>
                    <a:pt x="485128" y="6244"/>
                    <a:pt x="492287" y="0"/>
                  </a:cubicBezTo>
                  <a:cubicBezTo>
                    <a:pt x="573894" y="109922"/>
                    <a:pt x="655609" y="219736"/>
                    <a:pt x="737000" y="329819"/>
                  </a:cubicBezTo>
                  <a:cubicBezTo>
                    <a:pt x="765261" y="367985"/>
                    <a:pt x="792769" y="406743"/>
                    <a:pt x="820868" y="445016"/>
                  </a:cubicBezTo>
                  <a:cubicBezTo>
                    <a:pt x="821891" y="446416"/>
                    <a:pt x="825659" y="445878"/>
                    <a:pt x="828189" y="446308"/>
                  </a:cubicBezTo>
                  <a:close/>
                </a:path>
              </a:pathLst>
            </a:custGeom>
            <a:solidFill>
              <a:srgbClr val="6378BA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025">
              <a:extLst>
                <a:ext uri="{FF2B5EF4-FFF2-40B4-BE49-F238E27FC236}">
                  <a16:creationId xmlns:a16="http://schemas.microsoft.com/office/drawing/2014/main" id="{5A552D64-D5DA-4064-B847-EA215693F6B5}"/>
                </a:ext>
              </a:extLst>
            </p:cNvPr>
            <p:cNvSpPr/>
            <p:nvPr/>
          </p:nvSpPr>
          <p:spPr>
            <a:xfrm>
              <a:off x="2253916" y="4319457"/>
              <a:ext cx="342473" cy="627202"/>
            </a:xfrm>
            <a:custGeom>
              <a:avLst/>
              <a:gdLst>
                <a:gd name="connsiteX0" fmla="*/ 484044 w 610939"/>
                <a:gd name="connsiteY0" fmla="*/ 9111 h 1118877"/>
                <a:gd name="connsiteX1" fmla="*/ 518818 w 610939"/>
                <a:gd name="connsiteY1" fmla="*/ 308516 h 1118877"/>
                <a:gd name="connsiteX2" fmla="*/ 542719 w 610939"/>
                <a:gd name="connsiteY2" fmla="*/ 528951 h 1118877"/>
                <a:gd name="connsiteX3" fmla="*/ 570980 w 610939"/>
                <a:gd name="connsiteY3" fmla="*/ 756654 h 1118877"/>
                <a:gd name="connsiteX4" fmla="*/ 595311 w 610939"/>
                <a:gd name="connsiteY4" fmla="*/ 966108 h 1118877"/>
                <a:gd name="connsiteX5" fmla="*/ 609738 w 610939"/>
                <a:gd name="connsiteY5" fmla="*/ 1093471 h 1118877"/>
                <a:gd name="connsiteX6" fmla="*/ 587398 w 610939"/>
                <a:gd name="connsiteY6" fmla="*/ 1117749 h 1118877"/>
                <a:gd name="connsiteX7" fmla="*/ 451207 w 610939"/>
                <a:gd name="connsiteY7" fmla="*/ 1091749 h 1118877"/>
                <a:gd name="connsiteX8" fmla="*/ 186415 w 610939"/>
                <a:gd name="connsiteY8" fmla="*/ 1042332 h 1118877"/>
                <a:gd name="connsiteX9" fmla="*/ 39781 w 610939"/>
                <a:gd name="connsiteY9" fmla="*/ 1014125 h 1118877"/>
                <a:gd name="connsiteX10" fmla="*/ 0 w 610939"/>
                <a:gd name="connsiteY10" fmla="*/ 1009657 h 1118877"/>
                <a:gd name="connsiteX11" fmla="*/ 127471 w 610939"/>
                <a:gd name="connsiteY11" fmla="*/ 741313 h 1118877"/>
                <a:gd name="connsiteX12" fmla="*/ 161115 w 610939"/>
                <a:gd name="connsiteY12" fmla="*/ 665680 h 1118877"/>
                <a:gd name="connsiteX13" fmla="*/ 270445 w 610939"/>
                <a:gd name="connsiteY13" fmla="*/ 438839 h 1118877"/>
                <a:gd name="connsiteX14" fmla="*/ 370300 w 610939"/>
                <a:gd name="connsiteY14" fmla="*/ 225132 h 1118877"/>
                <a:gd name="connsiteX15" fmla="*/ 473332 w 610939"/>
                <a:gd name="connsiteY15" fmla="*/ 11802 h 1118877"/>
                <a:gd name="connsiteX16" fmla="*/ 484044 w 610939"/>
                <a:gd name="connsiteY16" fmla="*/ 9111 h 111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0939" h="1118877">
                  <a:moveTo>
                    <a:pt x="484044" y="9111"/>
                  </a:moveTo>
                  <a:cubicBezTo>
                    <a:pt x="495671" y="108912"/>
                    <a:pt x="507514" y="208660"/>
                    <a:pt x="518818" y="308516"/>
                  </a:cubicBezTo>
                  <a:cubicBezTo>
                    <a:pt x="527108" y="381940"/>
                    <a:pt x="534160" y="455526"/>
                    <a:pt x="542719" y="528951"/>
                  </a:cubicBezTo>
                  <a:cubicBezTo>
                    <a:pt x="551547" y="604906"/>
                    <a:pt x="561829" y="680753"/>
                    <a:pt x="570980" y="756654"/>
                  </a:cubicBezTo>
                  <a:cubicBezTo>
                    <a:pt x="579431" y="826418"/>
                    <a:pt x="587452" y="896236"/>
                    <a:pt x="595311" y="966108"/>
                  </a:cubicBezTo>
                  <a:cubicBezTo>
                    <a:pt x="600102" y="1008581"/>
                    <a:pt x="602148" y="1051537"/>
                    <a:pt x="609738" y="1093471"/>
                  </a:cubicBezTo>
                  <a:cubicBezTo>
                    <a:pt x="613991" y="1116887"/>
                    <a:pt x="607046" y="1121409"/>
                    <a:pt x="587398" y="1117749"/>
                  </a:cubicBezTo>
                  <a:cubicBezTo>
                    <a:pt x="541965" y="1109297"/>
                    <a:pt x="496640" y="1100254"/>
                    <a:pt x="451207" y="1091749"/>
                  </a:cubicBezTo>
                  <a:cubicBezTo>
                    <a:pt x="362979" y="1075169"/>
                    <a:pt x="274643" y="1058858"/>
                    <a:pt x="186415" y="1042332"/>
                  </a:cubicBezTo>
                  <a:cubicBezTo>
                    <a:pt x="137483" y="1033181"/>
                    <a:pt x="88444" y="1024514"/>
                    <a:pt x="39781" y="1014125"/>
                  </a:cubicBezTo>
                  <a:cubicBezTo>
                    <a:pt x="26431" y="1011272"/>
                    <a:pt x="13296" y="1010734"/>
                    <a:pt x="0" y="1009657"/>
                  </a:cubicBezTo>
                  <a:cubicBezTo>
                    <a:pt x="42526" y="920191"/>
                    <a:pt x="85160" y="830832"/>
                    <a:pt x="127471" y="741313"/>
                  </a:cubicBezTo>
                  <a:cubicBezTo>
                    <a:pt x="139260" y="716389"/>
                    <a:pt x="149918" y="690927"/>
                    <a:pt x="161115" y="665680"/>
                  </a:cubicBezTo>
                  <a:cubicBezTo>
                    <a:pt x="197612" y="590103"/>
                    <a:pt x="234432" y="514686"/>
                    <a:pt x="270445" y="438839"/>
                  </a:cubicBezTo>
                  <a:cubicBezTo>
                    <a:pt x="304196" y="367837"/>
                    <a:pt x="337033" y="296404"/>
                    <a:pt x="370300" y="225132"/>
                  </a:cubicBezTo>
                  <a:cubicBezTo>
                    <a:pt x="404482" y="153968"/>
                    <a:pt x="438665" y="82751"/>
                    <a:pt x="473332" y="11802"/>
                  </a:cubicBezTo>
                  <a:cubicBezTo>
                    <a:pt x="473870" y="10725"/>
                    <a:pt x="475538" y="-12368"/>
                    <a:pt x="484044" y="9111"/>
                  </a:cubicBezTo>
                  <a:close/>
                </a:path>
              </a:pathLst>
            </a:custGeom>
            <a:solidFill>
              <a:srgbClr val="A5BDE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026">
              <a:extLst>
                <a:ext uri="{FF2B5EF4-FFF2-40B4-BE49-F238E27FC236}">
                  <a16:creationId xmlns:a16="http://schemas.microsoft.com/office/drawing/2014/main" id="{1963538A-C2DA-4426-9C1F-DD8E0CDF3221}"/>
                </a:ext>
              </a:extLst>
            </p:cNvPr>
            <p:cNvSpPr/>
            <p:nvPr/>
          </p:nvSpPr>
          <p:spPr>
            <a:xfrm>
              <a:off x="1129511" y="4323749"/>
              <a:ext cx="1214115" cy="498951"/>
            </a:xfrm>
            <a:custGeom>
              <a:avLst/>
              <a:gdLst>
                <a:gd name="connsiteX0" fmla="*/ 1053570 w 2165868"/>
                <a:gd name="connsiteY0" fmla="*/ 890087 h 890086"/>
                <a:gd name="connsiteX1" fmla="*/ 841101 w 2165868"/>
                <a:gd name="connsiteY1" fmla="*/ 837548 h 890086"/>
                <a:gd name="connsiteX2" fmla="*/ 470963 w 2165868"/>
                <a:gd name="connsiteY2" fmla="*/ 743937 h 890086"/>
                <a:gd name="connsiteX3" fmla="*/ 122087 w 2165868"/>
                <a:gd name="connsiteY3" fmla="*/ 653556 h 890086"/>
                <a:gd name="connsiteX4" fmla="*/ 0 w 2165868"/>
                <a:gd name="connsiteY4" fmla="*/ 625725 h 890086"/>
                <a:gd name="connsiteX5" fmla="*/ 109599 w 2165868"/>
                <a:gd name="connsiteY5" fmla="*/ 556338 h 890086"/>
                <a:gd name="connsiteX6" fmla="*/ 268775 w 2165868"/>
                <a:gd name="connsiteY6" fmla="*/ 458905 h 890086"/>
                <a:gd name="connsiteX7" fmla="*/ 277065 w 2165868"/>
                <a:gd name="connsiteY7" fmla="*/ 472631 h 890086"/>
                <a:gd name="connsiteX8" fmla="*/ 275558 w 2165868"/>
                <a:gd name="connsiteY8" fmla="*/ 507460 h 890086"/>
                <a:gd name="connsiteX9" fmla="*/ 303711 w 2165868"/>
                <a:gd name="connsiteY9" fmla="*/ 544818 h 890086"/>
                <a:gd name="connsiteX10" fmla="*/ 881420 w 2165868"/>
                <a:gd name="connsiteY10" fmla="*/ 699527 h 890086"/>
                <a:gd name="connsiteX11" fmla="*/ 1016319 w 2165868"/>
                <a:gd name="connsiteY11" fmla="*/ 734678 h 890086"/>
                <a:gd name="connsiteX12" fmla="*/ 1109715 w 2165868"/>
                <a:gd name="connsiteY12" fmla="*/ 672881 h 890086"/>
                <a:gd name="connsiteX13" fmla="*/ 1324660 w 2165868"/>
                <a:gd name="connsiteY13" fmla="*/ 516234 h 890086"/>
                <a:gd name="connsiteX14" fmla="*/ 1778343 w 2165868"/>
                <a:gd name="connsiteY14" fmla="*/ 185500 h 890086"/>
                <a:gd name="connsiteX15" fmla="*/ 1893433 w 2165868"/>
                <a:gd name="connsiteY15" fmla="*/ 101686 h 890086"/>
                <a:gd name="connsiteX16" fmla="*/ 1918410 w 2165868"/>
                <a:gd name="connsiteY16" fmla="*/ 52162 h 890086"/>
                <a:gd name="connsiteX17" fmla="*/ 1924170 w 2165868"/>
                <a:gd name="connsiteY17" fmla="*/ 0 h 890086"/>
                <a:gd name="connsiteX18" fmla="*/ 2151334 w 2165868"/>
                <a:gd name="connsiteY18" fmla="*/ 46240 h 890086"/>
                <a:gd name="connsiteX19" fmla="*/ 2165869 w 2165868"/>
                <a:gd name="connsiteY19" fmla="*/ 55284 h 890086"/>
                <a:gd name="connsiteX20" fmla="*/ 1816724 w 2165868"/>
                <a:gd name="connsiteY20" fmla="*/ 316308 h 890086"/>
                <a:gd name="connsiteX21" fmla="*/ 1504292 w 2165868"/>
                <a:gd name="connsiteY21" fmla="*/ 550578 h 890086"/>
                <a:gd name="connsiteX22" fmla="*/ 1128071 w 2165868"/>
                <a:gd name="connsiteY22" fmla="*/ 833565 h 890086"/>
                <a:gd name="connsiteX23" fmla="*/ 1053570 w 2165868"/>
                <a:gd name="connsiteY23" fmla="*/ 890087 h 89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65868" h="890086">
                  <a:moveTo>
                    <a:pt x="1053570" y="890087"/>
                  </a:moveTo>
                  <a:cubicBezTo>
                    <a:pt x="981760" y="876683"/>
                    <a:pt x="911888" y="855204"/>
                    <a:pt x="841101" y="837548"/>
                  </a:cubicBezTo>
                  <a:cubicBezTo>
                    <a:pt x="717614" y="806757"/>
                    <a:pt x="594234" y="775535"/>
                    <a:pt x="470963" y="743937"/>
                  </a:cubicBezTo>
                  <a:cubicBezTo>
                    <a:pt x="354581" y="714115"/>
                    <a:pt x="238577" y="682947"/>
                    <a:pt x="122087" y="653556"/>
                  </a:cubicBezTo>
                  <a:cubicBezTo>
                    <a:pt x="81661" y="643328"/>
                    <a:pt x="41934" y="629386"/>
                    <a:pt x="0" y="625725"/>
                  </a:cubicBezTo>
                  <a:cubicBezTo>
                    <a:pt x="33160" y="597249"/>
                    <a:pt x="72940" y="579323"/>
                    <a:pt x="109599" y="556338"/>
                  </a:cubicBezTo>
                  <a:cubicBezTo>
                    <a:pt x="162299" y="523286"/>
                    <a:pt x="215699" y="491311"/>
                    <a:pt x="268775" y="458905"/>
                  </a:cubicBezTo>
                  <a:cubicBezTo>
                    <a:pt x="278088" y="459497"/>
                    <a:pt x="277334" y="466656"/>
                    <a:pt x="277065" y="472631"/>
                  </a:cubicBezTo>
                  <a:cubicBezTo>
                    <a:pt x="276581" y="484259"/>
                    <a:pt x="276473" y="495940"/>
                    <a:pt x="275558" y="507460"/>
                  </a:cubicBezTo>
                  <a:cubicBezTo>
                    <a:pt x="273889" y="528776"/>
                    <a:pt x="281856" y="539058"/>
                    <a:pt x="303711" y="544818"/>
                  </a:cubicBezTo>
                  <a:cubicBezTo>
                    <a:pt x="496532" y="595365"/>
                    <a:pt x="689084" y="646988"/>
                    <a:pt x="881420" y="699527"/>
                  </a:cubicBezTo>
                  <a:cubicBezTo>
                    <a:pt x="926261" y="711800"/>
                    <a:pt x="971586" y="722243"/>
                    <a:pt x="1016319" y="734678"/>
                  </a:cubicBezTo>
                  <a:cubicBezTo>
                    <a:pt x="1051901" y="720844"/>
                    <a:pt x="1079624" y="694790"/>
                    <a:pt x="1109715" y="672881"/>
                  </a:cubicBezTo>
                  <a:cubicBezTo>
                    <a:pt x="1181417" y="620773"/>
                    <a:pt x="1253119" y="568611"/>
                    <a:pt x="1324660" y="516234"/>
                  </a:cubicBezTo>
                  <a:cubicBezTo>
                    <a:pt x="1475654" y="405666"/>
                    <a:pt x="1626972" y="295529"/>
                    <a:pt x="1778343" y="185500"/>
                  </a:cubicBezTo>
                  <a:cubicBezTo>
                    <a:pt x="1816724" y="157616"/>
                    <a:pt x="1853759" y="127740"/>
                    <a:pt x="1893433" y="101686"/>
                  </a:cubicBezTo>
                  <a:cubicBezTo>
                    <a:pt x="1911950" y="89574"/>
                    <a:pt x="1919056" y="74125"/>
                    <a:pt x="1918410" y="52162"/>
                  </a:cubicBezTo>
                  <a:cubicBezTo>
                    <a:pt x="1917872" y="34828"/>
                    <a:pt x="1912865" y="16257"/>
                    <a:pt x="1924170" y="0"/>
                  </a:cubicBezTo>
                  <a:cubicBezTo>
                    <a:pt x="1999909" y="15288"/>
                    <a:pt x="2075702" y="30414"/>
                    <a:pt x="2151334" y="46240"/>
                  </a:cubicBezTo>
                  <a:cubicBezTo>
                    <a:pt x="2156233" y="47263"/>
                    <a:pt x="2163823" y="47855"/>
                    <a:pt x="2165869" y="55284"/>
                  </a:cubicBezTo>
                  <a:cubicBezTo>
                    <a:pt x="2049487" y="142274"/>
                    <a:pt x="1933052" y="229210"/>
                    <a:pt x="1816724" y="316308"/>
                  </a:cubicBezTo>
                  <a:cubicBezTo>
                    <a:pt x="1712508" y="394308"/>
                    <a:pt x="1608400" y="472416"/>
                    <a:pt x="1504292" y="550578"/>
                  </a:cubicBezTo>
                  <a:cubicBezTo>
                    <a:pt x="1378813" y="644835"/>
                    <a:pt x="1253442" y="739254"/>
                    <a:pt x="1128071" y="833565"/>
                  </a:cubicBezTo>
                  <a:cubicBezTo>
                    <a:pt x="1103201" y="852405"/>
                    <a:pt x="1078439" y="871246"/>
                    <a:pt x="1053570" y="890087"/>
                  </a:cubicBezTo>
                  <a:close/>
                </a:path>
              </a:pathLst>
            </a:custGeom>
            <a:solidFill>
              <a:srgbClr val="C7A2CC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027">
              <a:extLst>
                <a:ext uri="{FF2B5EF4-FFF2-40B4-BE49-F238E27FC236}">
                  <a16:creationId xmlns:a16="http://schemas.microsoft.com/office/drawing/2014/main" id="{4DC7385A-CCB3-457F-AB36-71CABCB58EF9}"/>
                </a:ext>
              </a:extLst>
            </p:cNvPr>
            <p:cNvSpPr/>
            <p:nvPr/>
          </p:nvSpPr>
          <p:spPr>
            <a:xfrm>
              <a:off x="2075578" y="5339000"/>
              <a:ext cx="889154" cy="398222"/>
            </a:xfrm>
            <a:custGeom>
              <a:avLst/>
              <a:gdLst>
                <a:gd name="connsiteX0" fmla="*/ 317169 w 1586168"/>
                <a:gd name="connsiteY0" fmla="*/ 41826 h 710394"/>
                <a:gd name="connsiteX1" fmla="*/ 316954 w 1586168"/>
                <a:gd name="connsiteY1" fmla="*/ 318676 h 710394"/>
                <a:gd name="connsiteX2" fmla="*/ 343331 w 1586168"/>
                <a:gd name="connsiteY2" fmla="*/ 355873 h 710394"/>
                <a:gd name="connsiteX3" fmla="*/ 778765 w 1586168"/>
                <a:gd name="connsiteY3" fmla="*/ 501269 h 710394"/>
                <a:gd name="connsiteX4" fmla="*/ 915226 w 1586168"/>
                <a:gd name="connsiteY4" fmla="*/ 547563 h 710394"/>
                <a:gd name="connsiteX5" fmla="*/ 940526 w 1586168"/>
                <a:gd name="connsiteY5" fmla="*/ 540888 h 710394"/>
                <a:gd name="connsiteX6" fmla="*/ 1136469 w 1586168"/>
                <a:gd name="connsiteY6" fmla="*/ 324705 h 710394"/>
                <a:gd name="connsiteX7" fmla="*/ 1254950 w 1586168"/>
                <a:gd name="connsiteY7" fmla="*/ 193682 h 710394"/>
                <a:gd name="connsiteX8" fmla="*/ 1335211 w 1586168"/>
                <a:gd name="connsiteY8" fmla="*/ 107284 h 710394"/>
                <a:gd name="connsiteX9" fmla="*/ 1344631 w 1586168"/>
                <a:gd name="connsiteY9" fmla="*/ 80584 h 710394"/>
                <a:gd name="connsiteX10" fmla="*/ 1345277 w 1586168"/>
                <a:gd name="connsiteY10" fmla="*/ 0 h 710394"/>
                <a:gd name="connsiteX11" fmla="*/ 1564152 w 1586168"/>
                <a:gd name="connsiteY11" fmla="*/ 74232 h 710394"/>
                <a:gd name="connsiteX12" fmla="*/ 1586115 w 1586168"/>
                <a:gd name="connsiteY12" fmla="*/ 82953 h 710394"/>
                <a:gd name="connsiteX13" fmla="*/ 1586168 w 1586168"/>
                <a:gd name="connsiteY13" fmla="*/ 85375 h 710394"/>
                <a:gd name="connsiteX14" fmla="*/ 1486097 w 1586168"/>
                <a:gd name="connsiteY14" fmla="*/ 207516 h 710394"/>
                <a:gd name="connsiteX15" fmla="*/ 1180825 w 1586168"/>
                <a:gd name="connsiteY15" fmla="*/ 560268 h 710394"/>
                <a:gd name="connsiteX16" fmla="*/ 1060837 w 1586168"/>
                <a:gd name="connsiteY16" fmla="*/ 697535 h 710394"/>
                <a:gd name="connsiteX17" fmla="*/ 1038659 w 1586168"/>
                <a:gd name="connsiteY17" fmla="*/ 710239 h 710394"/>
                <a:gd name="connsiteX18" fmla="*/ 800513 w 1586168"/>
                <a:gd name="connsiteY18" fmla="*/ 629762 h 710394"/>
                <a:gd name="connsiteX19" fmla="*/ 446578 w 1586168"/>
                <a:gd name="connsiteY19" fmla="*/ 510367 h 710394"/>
                <a:gd name="connsiteX20" fmla="*/ 20994 w 1586168"/>
                <a:gd name="connsiteY20" fmla="*/ 367339 h 710394"/>
                <a:gd name="connsiteX21" fmla="*/ 0 w 1586168"/>
                <a:gd name="connsiteY21" fmla="*/ 364378 h 710394"/>
                <a:gd name="connsiteX22" fmla="*/ 67073 w 1586168"/>
                <a:gd name="connsiteY22" fmla="*/ 292353 h 710394"/>
                <a:gd name="connsiteX23" fmla="*/ 304680 w 1586168"/>
                <a:gd name="connsiteY23" fmla="*/ 51677 h 710394"/>
                <a:gd name="connsiteX24" fmla="*/ 317169 w 1586168"/>
                <a:gd name="connsiteY24" fmla="*/ 41826 h 71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86168" h="710394">
                  <a:moveTo>
                    <a:pt x="317169" y="41826"/>
                  </a:moveTo>
                  <a:cubicBezTo>
                    <a:pt x="317223" y="134092"/>
                    <a:pt x="317923" y="226411"/>
                    <a:pt x="316954" y="318676"/>
                  </a:cubicBezTo>
                  <a:cubicBezTo>
                    <a:pt x="316739" y="339509"/>
                    <a:pt x="321368" y="348767"/>
                    <a:pt x="343331" y="355873"/>
                  </a:cubicBezTo>
                  <a:cubicBezTo>
                    <a:pt x="488888" y="403029"/>
                    <a:pt x="633692" y="452499"/>
                    <a:pt x="778765" y="501269"/>
                  </a:cubicBezTo>
                  <a:cubicBezTo>
                    <a:pt x="824306" y="516557"/>
                    <a:pt x="869954" y="531522"/>
                    <a:pt x="915226" y="547563"/>
                  </a:cubicBezTo>
                  <a:cubicBezTo>
                    <a:pt x="926315" y="551493"/>
                    <a:pt x="933043" y="549178"/>
                    <a:pt x="940526" y="540888"/>
                  </a:cubicBezTo>
                  <a:cubicBezTo>
                    <a:pt x="1005661" y="468648"/>
                    <a:pt x="1071172" y="396784"/>
                    <a:pt x="1136469" y="324705"/>
                  </a:cubicBezTo>
                  <a:cubicBezTo>
                    <a:pt x="1176034" y="281049"/>
                    <a:pt x="1215330" y="237231"/>
                    <a:pt x="1254950" y="193682"/>
                  </a:cubicBezTo>
                  <a:cubicBezTo>
                    <a:pt x="1281434" y="164614"/>
                    <a:pt x="1308080" y="135707"/>
                    <a:pt x="1335211" y="107284"/>
                  </a:cubicBezTo>
                  <a:cubicBezTo>
                    <a:pt x="1342801" y="99317"/>
                    <a:pt x="1344685" y="90866"/>
                    <a:pt x="1344631" y="80584"/>
                  </a:cubicBezTo>
                  <a:cubicBezTo>
                    <a:pt x="1344523" y="53723"/>
                    <a:pt x="1345008" y="26861"/>
                    <a:pt x="1345277" y="0"/>
                  </a:cubicBezTo>
                  <a:cubicBezTo>
                    <a:pt x="1418217" y="24762"/>
                    <a:pt x="1491211" y="49416"/>
                    <a:pt x="1564152" y="74232"/>
                  </a:cubicBezTo>
                  <a:cubicBezTo>
                    <a:pt x="1571580" y="76762"/>
                    <a:pt x="1578793" y="80046"/>
                    <a:pt x="1586115" y="82953"/>
                  </a:cubicBezTo>
                  <a:cubicBezTo>
                    <a:pt x="1586115" y="82953"/>
                    <a:pt x="1586168" y="85375"/>
                    <a:pt x="1586168" y="85375"/>
                  </a:cubicBezTo>
                  <a:cubicBezTo>
                    <a:pt x="1560114" y="132046"/>
                    <a:pt x="1520118" y="167359"/>
                    <a:pt x="1486097" y="207516"/>
                  </a:cubicBezTo>
                  <a:cubicBezTo>
                    <a:pt x="1385650" y="326212"/>
                    <a:pt x="1282026" y="442163"/>
                    <a:pt x="1180825" y="560268"/>
                  </a:cubicBezTo>
                  <a:cubicBezTo>
                    <a:pt x="1141313" y="606400"/>
                    <a:pt x="1102017" y="652802"/>
                    <a:pt x="1060837" y="697535"/>
                  </a:cubicBezTo>
                  <a:cubicBezTo>
                    <a:pt x="1054916" y="703941"/>
                    <a:pt x="1049210" y="711585"/>
                    <a:pt x="1038659" y="710239"/>
                  </a:cubicBezTo>
                  <a:cubicBezTo>
                    <a:pt x="959313" y="683378"/>
                    <a:pt x="880020" y="656193"/>
                    <a:pt x="800513" y="629762"/>
                  </a:cubicBezTo>
                  <a:cubicBezTo>
                    <a:pt x="682355" y="590520"/>
                    <a:pt x="564143" y="551439"/>
                    <a:pt x="446578" y="510367"/>
                  </a:cubicBezTo>
                  <a:cubicBezTo>
                    <a:pt x="305327" y="460950"/>
                    <a:pt x="162945" y="414710"/>
                    <a:pt x="20994" y="367339"/>
                  </a:cubicBezTo>
                  <a:cubicBezTo>
                    <a:pt x="14373" y="365132"/>
                    <a:pt x="6998" y="365293"/>
                    <a:pt x="0" y="364378"/>
                  </a:cubicBezTo>
                  <a:cubicBezTo>
                    <a:pt x="17926" y="336279"/>
                    <a:pt x="44356" y="315931"/>
                    <a:pt x="67073" y="292353"/>
                  </a:cubicBezTo>
                  <a:cubicBezTo>
                    <a:pt x="145342" y="211231"/>
                    <a:pt x="225280" y="131723"/>
                    <a:pt x="304680" y="51677"/>
                  </a:cubicBezTo>
                  <a:cubicBezTo>
                    <a:pt x="308448" y="47909"/>
                    <a:pt x="313024" y="45056"/>
                    <a:pt x="317169" y="41826"/>
                  </a:cubicBezTo>
                  <a:close/>
                </a:path>
              </a:pathLst>
            </a:custGeom>
            <a:solidFill>
              <a:srgbClr val="A5BDE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028">
              <a:extLst>
                <a:ext uri="{FF2B5EF4-FFF2-40B4-BE49-F238E27FC236}">
                  <a16:creationId xmlns:a16="http://schemas.microsoft.com/office/drawing/2014/main" id="{D08B3F9B-96D1-4777-888D-0C404F757F90}"/>
                </a:ext>
              </a:extLst>
            </p:cNvPr>
            <p:cNvSpPr/>
            <p:nvPr/>
          </p:nvSpPr>
          <p:spPr>
            <a:xfrm>
              <a:off x="1282563" y="4215524"/>
              <a:ext cx="922660" cy="431615"/>
            </a:xfrm>
            <a:custGeom>
              <a:avLst/>
              <a:gdLst>
                <a:gd name="connsiteX0" fmla="*/ 790985 w 1645939"/>
                <a:gd name="connsiteY0" fmla="*/ 107690 h 769966"/>
                <a:gd name="connsiteX1" fmla="*/ 898753 w 1645939"/>
                <a:gd name="connsiteY1" fmla="*/ 43417 h 769966"/>
                <a:gd name="connsiteX2" fmla="*/ 910165 w 1645939"/>
                <a:gd name="connsiteY2" fmla="*/ 37172 h 769966"/>
                <a:gd name="connsiteX3" fmla="*/ 1114667 w 1645939"/>
                <a:gd name="connsiteY3" fmla="*/ 18493 h 769966"/>
                <a:gd name="connsiteX4" fmla="*/ 1476677 w 1645939"/>
                <a:gd name="connsiteY4" fmla="*/ 87719 h 769966"/>
                <a:gd name="connsiteX5" fmla="*/ 1637846 w 1645939"/>
                <a:gd name="connsiteY5" fmla="*/ 119533 h 769966"/>
                <a:gd name="connsiteX6" fmla="*/ 1645812 w 1645939"/>
                <a:gd name="connsiteY6" fmla="*/ 130030 h 769966"/>
                <a:gd name="connsiteX7" fmla="*/ 1630794 w 1645939"/>
                <a:gd name="connsiteY7" fmla="*/ 148009 h 769966"/>
                <a:gd name="connsiteX8" fmla="*/ 1359273 w 1645939"/>
                <a:gd name="connsiteY8" fmla="*/ 341261 h 769966"/>
                <a:gd name="connsiteX9" fmla="*/ 991934 w 1645939"/>
                <a:gd name="connsiteY9" fmla="*/ 603523 h 769966"/>
                <a:gd name="connsiteX10" fmla="*/ 775320 w 1645939"/>
                <a:gd name="connsiteY10" fmla="*/ 757693 h 769966"/>
                <a:gd name="connsiteX11" fmla="*/ 748620 w 1645939"/>
                <a:gd name="connsiteY11" fmla="*/ 769966 h 769966"/>
                <a:gd name="connsiteX12" fmla="*/ 566350 w 1645939"/>
                <a:gd name="connsiteY12" fmla="*/ 726579 h 769966"/>
                <a:gd name="connsiteX13" fmla="*/ 28422 w 1645939"/>
                <a:gd name="connsiteY13" fmla="*/ 590442 h 769966"/>
                <a:gd name="connsiteX14" fmla="*/ 0 w 1645939"/>
                <a:gd name="connsiteY14" fmla="*/ 573916 h 769966"/>
                <a:gd name="connsiteX15" fmla="*/ 511551 w 1645939"/>
                <a:gd name="connsiteY15" fmla="*/ 271496 h 769966"/>
                <a:gd name="connsiteX16" fmla="*/ 579431 w 1645939"/>
                <a:gd name="connsiteY16" fmla="*/ 225310 h 769966"/>
                <a:gd name="connsiteX17" fmla="*/ 754272 w 1645939"/>
                <a:gd name="connsiteY17" fmla="*/ 121794 h 769966"/>
                <a:gd name="connsiteX18" fmla="*/ 790985 w 1645939"/>
                <a:gd name="connsiteY18" fmla="*/ 107690 h 76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45939" h="769966">
                  <a:moveTo>
                    <a:pt x="790985" y="107690"/>
                  </a:moveTo>
                  <a:cubicBezTo>
                    <a:pt x="826890" y="86266"/>
                    <a:pt x="862848" y="64841"/>
                    <a:pt x="898753" y="43417"/>
                  </a:cubicBezTo>
                  <a:cubicBezTo>
                    <a:pt x="902575" y="41371"/>
                    <a:pt x="907151" y="40079"/>
                    <a:pt x="910165" y="37172"/>
                  </a:cubicBezTo>
                  <a:cubicBezTo>
                    <a:pt x="973470" y="-23333"/>
                    <a:pt x="1044742" y="5090"/>
                    <a:pt x="1114667" y="18493"/>
                  </a:cubicBezTo>
                  <a:cubicBezTo>
                    <a:pt x="1235301" y="41587"/>
                    <a:pt x="1356043" y="64518"/>
                    <a:pt x="1476677" y="87719"/>
                  </a:cubicBezTo>
                  <a:cubicBezTo>
                    <a:pt x="1530454" y="98109"/>
                    <a:pt x="1584069" y="109305"/>
                    <a:pt x="1637846" y="119533"/>
                  </a:cubicBezTo>
                  <a:cubicBezTo>
                    <a:pt x="1645113" y="120933"/>
                    <a:pt x="1646404" y="124001"/>
                    <a:pt x="1645812" y="130030"/>
                  </a:cubicBezTo>
                  <a:cubicBezTo>
                    <a:pt x="1644467" y="139073"/>
                    <a:pt x="1637361" y="143380"/>
                    <a:pt x="1630794" y="148009"/>
                  </a:cubicBezTo>
                  <a:cubicBezTo>
                    <a:pt x="1539874" y="211852"/>
                    <a:pt x="1449708" y="276772"/>
                    <a:pt x="1359273" y="341261"/>
                  </a:cubicBezTo>
                  <a:cubicBezTo>
                    <a:pt x="1236809" y="428628"/>
                    <a:pt x="1113429" y="514756"/>
                    <a:pt x="991934" y="603523"/>
                  </a:cubicBezTo>
                  <a:cubicBezTo>
                    <a:pt x="920393" y="655792"/>
                    <a:pt x="846376" y="704616"/>
                    <a:pt x="775320" y="757693"/>
                  </a:cubicBezTo>
                  <a:cubicBezTo>
                    <a:pt x="767461" y="763560"/>
                    <a:pt x="758579" y="768082"/>
                    <a:pt x="748620" y="769966"/>
                  </a:cubicBezTo>
                  <a:cubicBezTo>
                    <a:pt x="686715" y="760223"/>
                    <a:pt x="626694" y="742405"/>
                    <a:pt x="566350" y="726579"/>
                  </a:cubicBezTo>
                  <a:cubicBezTo>
                    <a:pt x="387418" y="679693"/>
                    <a:pt x="207516" y="636790"/>
                    <a:pt x="28422" y="590442"/>
                  </a:cubicBezTo>
                  <a:cubicBezTo>
                    <a:pt x="17495" y="587643"/>
                    <a:pt x="4737" y="587643"/>
                    <a:pt x="0" y="573916"/>
                  </a:cubicBezTo>
                  <a:cubicBezTo>
                    <a:pt x="170535" y="473092"/>
                    <a:pt x="341070" y="372321"/>
                    <a:pt x="511551" y="271496"/>
                  </a:cubicBezTo>
                  <a:cubicBezTo>
                    <a:pt x="529584" y="249426"/>
                    <a:pt x="556069" y="239144"/>
                    <a:pt x="579431" y="225310"/>
                  </a:cubicBezTo>
                  <a:cubicBezTo>
                    <a:pt x="637729" y="190858"/>
                    <a:pt x="696082" y="156461"/>
                    <a:pt x="754272" y="121794"/>
                  </a:cubicBezTo>
                  <a:cubicBezTo>
                    <a:pt x="765630" y="115065"/>
                    <a:pt x="776504" y="106452"/>
                    <a:pt x="790985" y="107690"/>
                  </a:cubicBezTo>
                  <a:close/>
                </a:path>
              </a:pathLst>
            </a:custGeom>
            <a:solidFill>
              <a:srgbClr val="C7A2CC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029">
              <a:extLst>
                <a:ext uri="{FF2B5EF4-FFF2-40B4-BE49-F238E27FC236}">
                  <a16:creationId xmlns:a16="http://schemas.microsoft.com/office/drawing/2014/main" id="{A0A07B4D-1A6C-4CCC-ACA2-6E07842371B6}"/>
                </a:ext>
              </a:extLst>
            </p:cNvPr>
            <p:cNvSpPr/>
            <p:nvPr/>
          </p:nvSpPr>
          <p:spPr>
            <a:xfrm>
              <a:off x="1566163" y="3787624"/>
              <a:ext cx="159800" cy="580091"/>
            </a:xfrm>
            <a:custGeom>
              <a:avLst/>
              <a:gdLst>
                <a:gd name="connsiteX0" fmla="*/ 285068 w 285068"/>
                <a:gd name="connsiteY0" fmla="*/ 871031 h 1034836"/>
                <a:gd name="connsiteX1" fmla="*/ 5742 w 285068"/>
                <a:gd name="connsiteY1" fmla="*/ 1034837 h 1034836"/>
                <a:gd name="connsiteX2" fmla="*/ 1220 w 285068"/>
                <a:gd name="connsiteY2" fmla="*/ 0 h 1034836"/>
                <a:gd name="connsiteX3" fmla="*/ 109043 w 285068"/>
                <a:gd name="connsiteY3" fmla="*/ 16149 h 1034836"/>
                <a:gd name="connsiteX4" fmla="*/ 251047 w 285068"/>
                <a:gd name="connsiteY4" fmla="*/ 37466 h 1034836"/>
                <a:gd name="connsiteX5" fmla="*/ 280546 w 285068"/>
                <a:gd name="connsiteY5" fmla="*/ 71648 h 1034836"/>
                <a:gd name="connsiteX6" fmla="*/ 280062 w 285068"/>
                <a:gd name="connsiteY6" fmla="*/ 837117 h 1034836"/>
                <a:gd name="connsiteX7" fmla="*/ 285068 w 285068"/>
                <a:gd name="connsiteY7" fmla="*/ 871031 h 1034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068" h="1034836">
                  <a:moveTo>
                    <a:pt x="285068" y="871031"/>
                  </a:moveTo>
                  <a:cubicBezTo>
                    <a:pt x="191941" y="925615"/>
                    <a:pt x="98815" y="980253"/>
                    <a:pt x="5742" y="1034837"/>
                  </a:cubicBezTo>
                  <a:cubicBezTo>
                    <a:pt x="-287" y="689891"/>
                    <a:pt x="-1148" y="344946"/>
                    <a:pt x="1220" y="0"/>
                  </a:cubicBezTo>
                  <a:cubicBezTo>
                    <a:pt x="37179" y="5383"/>
                    <a:pt x="73084" y="10712"/>
                    <a:pt x="109043" y="16149"/>
                  </a:cubicBezTo>
                  <a:cubicBezTo>
                    <a:pt x="156360" y="23309"/>
                    <a:pt x="203623" y="31275"/>
                    <a:pt x="251047" y="37466"/>
                  </a:cubicBezTo>
                  <a:cubicBezTo>
                    <a:pt x="272472" y="40265"/>
                    <a:pt x="280600" y="48447"/>
                    <a:pt x="280546" y="71648"/>
                  </a:cubicBezTo>
                  <a:cubicBezTo>
                    <a:pt x="279685" y="326805"/>
                    <a:pt x="280008" y="581961"/>
                    <a:pt x="280062" y="837117"/>
                  </a:cubicBezTo>
                  <a:cubicBezTo>
                    <a:pt x="280008" y="848637"/>
                    <a:pt x="278070" y="860534"/>
                    <a:pt x="285068" y="871031"/>
                  </a:cubicBezTo>
                  <a:close/>
                </a:path>
              </a:pathLst>
            </a:custGeom>
            <a:solidFill>
              <a:srgbClr val="94C93E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030">
              <a:extLst>
                <a:ext uri="{FF2B5EF4-FFF2-40B4-BE49-F238E27FC236}">
                  <a16:creationId xmlns:a16="http://schemas.microsoft.com/office/drawing/2014/main" id="{361FFFE2-674B-4159-8610-26122A8DC218}"/>
                </a:ext>
              </a:extLst>
            </p:cNvPr>
            <p:cNvSpPr/>
            <p:nvPr/>
          </p:nvSpPr>
          <p:spPr>
            <a:xfrm>
              <a:off x="1278936" y="4537241"/>
              <a:ext cx="428322" cy="203110"/>
            </a:xfrm>
            <a:custGeom>
              <a:avLst/>
              <a:gdLst>
                <a:gd name="connsiteX0" fmla="*/ 6522 w 764086"/>
                <a:gd name="connsiteY0" fmla="*/ 0 h 362332"/>
                <a:gd name="connsiteX1" fmla="*/ 155525 w 764086"/>
                <a:gd name="connsiteY1" fmla="*/ 39942 h 362332"/>
                <a:gd name="connsiteX2" fmla="*/ 398516 w 764086"/>
                <a:gd name="connsiteY2" fmla="*/ 100340 h 362332"/>
                <a:gd name="connsiteX3" fmla="*/ 759987 w 764086"/>
                <a:gd name="connsiteY3" fmla="*/ 191421 h 362332"/>
                <a:gd name="connsiteX4" fmla="*/ 754981 w 764086"/>
                <a:gd name="connsiteY4" fmla="*/ 362333 h 362332"/>
                <a:gd name="connsiteX5" fmla="*/ 494603 w 764086"/>
                <a:gd name="connsiteY5" fmla="*/ 293645 h 362332"/>
                <a:gd name="connsiteX6" fmla="*/ 67082 w 764086"/>
                <a:gd name="connsiteY6" fmla="*/ 179686 h 362332"/>
                <a:gd name="connsiteX7" fmla="*/ 56908 w 764086"/>
                <a:gd name="connsiteY7" fmla="*/ 176295 h 362332"/>
                <a:gd name="connsiteX8" fmla="*/ 3508 w 764086"/>
                <a:gd name="connsiteY8" fmla="*/ 92911 h 362332"/>
                <a:gd name="connsiteX9" fmla="*/ 2108 w 764086"/>
                <a:gd name="connsiteY9" fmla="*/ 78000 h 362332"/>
                <a:gd name="connsiteX10" fmla="*/ 6522 w 764086"/>
                <a:gd name="connsiteY10" fmla="*/ 0 h 362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4086" h="362332">
                  <a:moveTo>
                    <a:pt x="6522" y="0"/>
                  </a:moveTo>
                  <a:cubicBezTo>
                    <a:pt x="56208" y="13350"/>
                    <a:pt x="105732" y="27292"/>
                    <a:pt x="155525" y="39942"/>
                  </a:cubicBezTo>
                  <a:cubicBezTo>
                    <a:pt x="236432" y="60505"/>
                    <a:pt x="317555" y="80046"/>
                    <a:pt x="398516" y="100340"/>
                  </a:cubicBezTo>
                  <a:cubicBezTo>
                    <a:pt x="519042" y="130539"/>
                    <a:pt x="639461" y="161061"/>
                    <a:pt x="759987" y="191421"/>
                  </a:cubicBezTo>
                  <a:cubicBezTo>
                    <a:pt x="762302" y="248482"/>
                    <a:pt x="770161" y="305757"/>
                    <a:pt x="754981" y="362333"/>
                  </a:cubicBezTo>
                  <a:cubicBezTo>
                    <a:pt x="668206" y="339455"/>
                    <a:pt x="581378" y="316685"/>
                    <a:pt x="494603" y="293645"/>
                  </a:cubicBezTo>
                  <a:cubicBezTo>
                    <a:pt x="352060" y="255749"/>
                    <a:pt x="209571" y="217690"/>
                    <a:pt x="67082" y="179686"/>
                  </a:cubicBezTo>
                  <a:cubicBezTo>
                    <a:pt x="63637" y="178771"/>
                    <a:pt x="60353" y="177318"/>
                    <a:pt x="56908" y="176295"/>
                  </a:cubicBezTo>
                  <a:cubicBezTo>
                    <a:pt x="-3598" y="157670"/>
                    <a:pt x="-4405" y="156485"/>
                    <a:pt x="3508" y="92911"/>
                  </a:cubicBezTo>
                  <a:cubicBezTo>
                    <a:pt x="4154" y="87636"/>
                    <a:pt x="7061" y="82630"/>
                    <a:pt x="2108" y="78000"/>
                  </a:cubicBezTo>
                  <a:cubicBezTo>
                    <a:pt x="5715" y="52162"/>
                    <a:pt x="-2360" y="25623"/>
                    <a:pt x="6522" y="0"/>
                  </a:cubicBezTo>
                  <a:close/>
                </a:path>
              </a:pathLst>
            </a:custGeom>
            <a:solidFill>
              <a:srgbClr val="976AAD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031">
              <a:extLst>
                <a:ext uri="{FF2B5EF4-FFF2-40B4-BE49-F238E27FC236}">
                  <a16:creationId xmlns:a16="http://schemas.microsoft.com/office/drawing/2014/main" id="{2EBC2397-054A-4A37-8AAE-4E1590134875}"/>
                </a:ext>
              </a:extLst>
            </p:cNvPr>
            <p:cNvSpPr/>
            <p:nvPr/>
          </p:nvSpPr>
          <p:spPr>
            <a:xfrm>
              <a:off x="2419004" y="2996479"/>
              <a:ext cx="322857" cy="252048"/>
            </a:xfrm>
            <a:custGeom>
              <a:avLst/>
              <a:gdLst>
                <a:gd name="connsiteX0" fmla="*/ 575721 w 575947"/>
                <a:gd name="connsiteY0" fmla="*/ 217003 h 449632"/>
                <a:gd name="connsiteX1" fmla="*/ 559249 w 575947"/>
                <a:gd name="connsiteY1" fmla="*/ 237620 h 449632"/>
                <a:gd name="connsiteX2" fmla="*/ 281968 w 575947"/>
                <a:gd name="connsiteY2" fmla="*/ 344581 h 449632"/>
                <a:gd name="connsiteX3" fmla="*/ 23259 w 575947"/>
                <a:gd name="connsiteY3" fmla="*/ 445406 h 449632"/>
                <a:gd name="connsiteX4" fmla="*/ 166 w 575947"/>
                <a:gd name="connsiteY4" fmla="*/ 431410 h 449632"/>
                <a:gd name="connsiteX5" fmla="*/ 4 w 575947"/>
                <a:gd name="connsiteY5" fmla="*/ 178461 h 449632"/>
                <a:gd name="connsiteX6" fmla="*/ 20675 w 575947"/>
                <a:gd name="connsiteY6" fmla="*/ 152999 h 449632"/>
                <a:gd name="connsiteX7" fmla="*/ 370304 w 575947"/>
                <a:gd name="connsiteY7" fmla="*/ 54274 h 449632"/>
                <a:gd name="connsiteX8" fmla="*/ 541270 w 575947"/>
                <a:gd name="connsiteY8" fmla="*/ 3027 h 449632"/>
                <a:gd name="connsiteX9" fmla="*/ 571092 w 575947"/>
                <a:gd name="connsiteY9" fmla="*/ 24021 h 449632"/>
                <a:gd name="connsiteX10" fmla="*/ 570607 w 575947"/>
                <a:gd name="connsiteY10" fmla="*/ 188150 h 449632"/>
                <a:gd name="connsiteX11" fmla="*/ 575290 w 575947"/>
                <a:gd name="connsiteY11" fmla="*/ 216411 h 449632"/>
                <a:gd name="connsiteX12" fmla="*/ 575721 w 575947"/>
                <a:gd name="connsiteY12" fmla="*/ 217003 h 449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75947" h="449632">
                  <a:moveTo>
                    <a:pt x="575721" y="217003"/>
                  </a:moveTo>
                  <a:cubicBezTo>
                    <a:pt x="577444" y="229653"/>
                    <a:pt x="569100" y="233852"/>
                    <a:pt x="559249" y="237620"/>
                  </a:cubicBezTo>
                  <a:cubicBezTo>
                    <a:pt x="466768" y="273148"/>
                    <a:pt x="374395" y="308838"/>
                    <a:pt x="281968" y="344581"/>
                  </a:cubicBezTo>
                  <a:cubicBezTo>
                    <a:pt x="195678" y="377956"/>
                    <a:pt x="109173" y="410954"/>
                    <a:pt x="23259" y="445406"/>
                  </a:cubicBezTo>
                  <a:cubicBezTo>
                    <a:pt x="5818" y="452404"/>
                    <a:pt x="4" y="452565"/>
                    <a:pt x="166" y="431410"/>
                  </a:cubicBezTo>
                  <a:cubicBezTo>
                    <a:pt x="973" y="347111"/>
                    <a:pt x="1027" y="262759"/>
                    <a:pt x="4" y="178461"/>
                  </a:cubicBezTo>
                  <a:cubicBezTo>
                    <a:pt x="-211" y="161773"/>
                    <a:pt x="7541" y="156713"/>
                    <a:pt x="20675" y="152999"/>
                  </a:cubicBezTo>
                  <a:cubicBezTo>
                    <a:pt x="137272" y="120216"/>
                    <a:pt x="253869" y="87595"/>
                    <a:pt x="370304" y="54274"/>
                  </a:cubicBezTo>
                  <a:cubicBezTo>
                    <a:pt x="427526" y="37909"/>
                    <a:pt x="484209" y="19876"/>
                    <a:pt x="541270" y="3027"/>
                  </a:cubicBezTo>
                  <a:cubicBezTo>
                    <a:pt x="558980" y="-2194"/>
                    <a:pt x="572276" y="-3648"/>
                    <a:pt x="571092" y="24021"/>
                  </a:cubicBezTo>
                  <a:cubicBezTo>
                    <a:pt x="568777" y="78659"/>
                    <a:pt x="570230" y="133405"/>
                    <a:pt x="570607" y="188150"/>
                  </a:cubicBezTo>
                  <a:cubicBezTo>
                    <a:pt x="570661" y="197624"/>
                    <a:pt x="567378" y="208067"/>
                    <a:pt x="575290" y="216411"/>
                  </a:cubicBezTo>
                  <a:cubicBezTo>
                    <a:pt x="575398" y="216411"/>
                    <a:pt x="575721" y="217003"/>
                    <a:pt x="575721" y="217003"/>
                  </a:cubicBezTo>
                  <a:close/>
                </a:path>
              </a:pathLst>
            </a:custGeom>
            <a:solidFill>
              <a:srgbClr val="BE4327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032">
              <a:extLst>
                <a:ext uri="{FF2B5EF4-FFF2-40B4-BE49-F238E27FC236}">
                  <a16:creationId xmlns:a16="http://schemas.microsoft.com/office/drawing/2014/main" id="{74B1ECEA-651E-4B85-9C75-4BAE440899A8}"/>
                </a:ext>
              </a:extLst>
            </p:cNvPr>
            <p:cNvSpPr/>
            <p:nvPr/>
          </p:nvSpPr>
          <p:spPr>
            <a:xfrm>
              <a:off x="1701882" y="4288445"/>
              <a:ext cx="506674" cy="451936"/>
            </a:xfrm>
            <a:custGeom>
              <a:avLst/>
              <a:gdLst>
                <a:gd name="connsiteX0" fmla="*/ 541 w 903858"/>
                <a:gd name="connsiteY0" fmla="*/ 806219 h 806218"/>
                <a:gd name="connsiteX1" fmla="*/ 3 w 903858"/>
                <a:gd name="connsiteY1" fmla="*/ 661092 h 806218"/>
                <a:gd name="connsiteX2" fmla="*/ 5548 w 903858"/>
                <a:gd name="connsiteY2" fmla="*/ 635307 h 806218"/>
                <a:gd name="connsiteX3" fmla="*/ 436676 w 903858"/>
                <a:gd name="connsiteY3" fmla="*/ 329227 h 806218"/>
                <a:gd name="connsiteX4" fmla="*/ 897841 w 903858"/>
                <a:gd name="connsiteY4" fmla="*/ 0 h 806218"/>
                <a:gd name="connsiteX5" fmla="*/ 903171 w 903858"/>
                <a:gd name="connsiteY5" fmla="*/ 63089 h 806218"/>
                <a:gd name="connsiteX6" fmla="*/ 903117 w 903858"/>
                <a:gd name="connsiteY6" fmla="*/ 114067 h 806218"/>
                <a:gd name="connsiteX7" fmla="*/ 870980 w 903858"/>
                <a:gd name="connsiteY7" fmla="*/ 175272 h 806218"/>
                <a:gd name="connsiteX8" fmla="*/ 334506 w 903858"/>
                <a:gd name="connsiteY8" fmla="*/ 565327 h 806218"/>
                <a:gd name="connsiteX9" fmla="*/ 541 w 903858"/>
                <a:gd name="connsiteY9" fmla="*/ 806219 h 80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3858" h="806218">
                  <a:moveTo>
                    <a:pt x="541" y="806219"/>
                  </a:moveTo>
                  <a:cubicBezTo>
                    <a:pt x="380" y="757825"/>
                    <a:pt x="326" y="709486"/>
                    <a:pt x="3" y="661092"/>
                  </a:cubicBezTo>
                  <a:cubicBezTo>
                    <a:pt x="-51" y="651994"/>
                    <a:pt x="541" y="643220"/>
                    <a:pt x="5548" y="635307"/>
                  </a:cubicBezTo>
                  <a:cubicBezTo>
                    <a:pt x="149275" y="533298"/>
                    <a:pt x="293110" y="431451"/>
                    <a:pt x="436676" y="329227"/>
                  </a:cubicBezTo>
                  <a:cubicBezTo>
                    <a:pt x="590523" y="219682"/>
                    <a:pt x="744156" y="109760"/>
                    <a:pt x="897841" y="0"/>
                  </a:cubicBezTo>
                  <a:cubicBezTo>
                    <a:pt x="908607" y="20240"/>
                    <a:pt x="898756" y="42257"/>
                    <a:pt x="903171" y="63089"/>
                  </a:cubicBezTo>
                  <a:cubicBezTo>
                    <a:pt x="903009" y="80100"/>
                    <a:pt x="900694" y="97433"/>
                    <a:pt x="903117" y="114067"/>
                  </a:cubicBezTo>
                  <a:cubicBezTo>
                    <a:pt x="907369" y="143297"/>
                    <a:pt x="892889" y="159446"/>
                    <a:pt x="870980" y="175272"/>
                  </a:cubicBezTo>
                  <a:cubicBezTo>
                    <a:pt x="691832" y="304842"/>
                    <a:pt x="513438" y="435434"/>
                    <a:pt x="334506" y="565327"/>
                  </a:cubicBezTo>
                  <a:cubicBezTo>
                    <a:pt x="223400" y="645965"/>
                    <a:pt x="111863" y="725958"/>
                    <a:pt x="541" y="806219"/>
                  </a:cubicBezTo>
                  <a:close/>
                </a:path>
              </a:pathLst>
            </a:custGeom>
            <a:solidFill>
              <a:srgbClr val="8655A3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033">
              <a:extLst>
                <a:ext uri="{FF2B5EF4-FFF2-40B4-BE49-F238E27FC236}">
                  <a16:creationId xmlns:a16="http://schemas.microsoft.com/office/drawing/2014/main" id="{2AB0E911-3BF0-43AB-81C5-D93B43B137AE}"/>
                </a:ext>
              </a:extLst>
            </p:cNvPr>
            <p:cNvSpPr/>
            <p:nvPr/>
          </p:nvSpPr>
          <p:spPr>
            <a:xfrm>
              <a:off x="2196029" y="3536852"/>
              <a:ext cx="90481" cy="187605"/>
            </a:xfrm>
            <a:custGeom>
              <a:avLst/>
              <a:gdLst>
                <a:gd name="connsiteX0" fmla="*/ 610 w 161410"/>
                <a:gd name="connsiteY0" fmla="*/ 159311 h 334671"/>
                <a:gd name="connsiteX1" fmla="*/ 72 w 161410"/>
                <a:gd name="connsiteY1" fmla="*/ 24897 h 334671"/>
                <a:gd name="connsiteX2" fmla="*/ 25587 w 161410"/>
                <a:gd name="connsiteY2" fmla="*/ 619 h 334671"/>
                <a:gd name="connsiteX3" fmla="*/ 141754 w 161410"/>
                <a:gd name="connsiteY3" fmla="*/ 14831 h 334671"/>
                <a:gd name="connsiteX4" fmla="*/ 160971 w 161410"/>
                <a:gd name="connsiteY4" fmla="*/ 38193 h 334671"/>
                <a:gd name="connsiteX5" fmla="*/ 156396 w 161410"/>
                <a:gd name="connsiteY5" fmla="*/ 244633 h 334671"/>
                <a:gd name="connsiteX6" fmla="*/ 156665 w 161410"/>
                <a:gd name="connsiteY6" fmla="*/ 317196 h 334671"/>
                <a:gd name="connsiteX7" fmla="*/ 137770 w 161410"/>
                <a:gd name="connsiteY7" fmla="*/ 334314 h 334671"/>
                <a:gd name="connsiteX8" fmla="*/ 11000 w 161410"/>
                <a:gd name="connsiteY8" fmla="*/ 319188 h 334671"/>
                <a:gd name="connsiteX9" fmla="*/ 826 w 161410"/>
                <a:gd name="connsiteY9" fmla="*/ 299055 h 334671"/>
                <a:gd name="connsiteX10" fmla="*/ 610 w 161410"/>
                <a:gd name="connsiteY10" fmla="*/ 159311 h 33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410" h="334671">
                  <a:moveTo>
                    <a:pt x="610" y="159311"/>
                  </a:moveTo>
                  <a:cubicBezTo>
                    <a:pt x="610" y="114525"/>
                    <a:pt x="1848" y="69630"/>
                    <a:pt x="72" y="24897"/>
                  </a:cubicBezTo>
                  <a:cubicBezTo>
                    <a:pt x="-789" y="3957"/>
                    <a:pt x="5993" y="-2126"/>
                    <a:pt x="25587" y="619"/>
                  </a:cubicBezTo>
                  <a:cubicBezTo>
                    <a:pt x="64238" y="6002"/>
                    <a:pt x="102888" y="12193"/>
                    <a:pt x="141754" y="14831"/>
                  </a:cubicBezTo>
                  <a:cubicBezTo>
                    <a:pt x="160217" y="16069"/>
                    <a:pt x="160540" y="24089"/>
                    <a:pt x="160971" y="38193"/>
                  </a:cubicBezTo>
                  <a:cubicBezTo>
                    <a:pt x="163071" y="107096"/>
                    <a:pt x="156988" y="175837"/>
                    <a:pt x="156396" y="244633"/>
                  </a:cubicBezTo>
                  <a:cubicBezTo>
                    <a:pt x="156180" y="268803"/>
                    <a:pt x="155480" y="293080"/>
                    <a:pt x="156665" y="317196"/>
                  </a:cubicBezTo>
                  <a:cubicBezTo>
                    <a:pt x="157419" y="332376"/>
                    <a:pt x="150851" y="335929"/>
                    <a:pt x="137770" y="334314"/>
                  </a:cubicBezTo>
                  <a:cubicBezTo>
                    <a:pt x="95513" y="329147"/>
                    <a:pt x="53310" y="323817"/>
                    <a:pt x="11000" y="319188"/>
                  </a:cubicBezTo>
                  <a:cubicBezTo>
                    <a:pt x="-4019" y="317573"/>
                    <a:pt x="933" y="306753"/>
                    <a:pt x="826" y="299055"/>
                  </a:cubicBezTo>
                  <a:cubicBezTo>
                    <a:pt x="395" y="252492"/>
                    <a:pt x="610" y="205929"/>
                    <a:pt x="610" y="159311"/>
                  </a:cubicBezTo>
                  <a:close/>
                </a:path>
              </a:pathLst>
            </a:custGeom>
            <a:solidFill>
              <a:srgbClr val="02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034">
              <a:extLst>
                <a:ext uri="{FF2B5EF4-FFF2-40B4-BE49-F238E27FC236}">
                  <a16:creationId xmlns:a16="http://schemas.microsoft.com/office/drawing/2014/main" id="{C6BBB6FC-9C9F-4E6B-978F-007146010CD0}"/>
                </a:ext>
              </a:extLst>
            </p:cNvPr>
            <p:cNvSpPr/>
            <p:nvPr/>
          </p:nvSpPr>
          <p:spPr>
            <a:xfrm>
              <a:off x="2310735" y="3317183"/>
              <a:ext cx="83986" cy="196124"/>
            </a:xfrm>
            <a:custGeom>
              <a:avLst/>
              <a:gdLst>
                <a:gd name="connsiteX0" fmla="*/ 149434 w 149823"/>
                <a:gd name="connsiteY0" fmla="*/ 182713 h 349869"/>
                <a:gd name="connsiteX1" fmla="*/ 149811 w 149823"/>
                <a:gd name="connsiteY1" fmla="*/ 330424 h 349869"/>
                <a:gd name="connsiteX2" fmla="*/ 129732 w 149823"/>
                <a:gd name="connsiteY2" fmla="*/ 349480 h 349869"/>
                <a:gd name="connsiteX3" fmla="*/ 11197 w 149823"/>
                <a:gd name="connsiteY3" fmla="*/ 334569 h 349869"/>
                <a:gd name="connsiteX4" fmla="*/ 270 w 149823"/>
                <a:gd name="connsiteY4" fmla="*/ 317612 h 349869"/>
                <a:gd name="connsiteX5" fmla="*/ 0 w 149823"/>
                <a:gd name="connsiteY5" fmla="*/ 16808 h 349869"/>
                <a:gd name="connsiteX6" fmla="*/ 17334 w 149823"/>
                <a:gd name="connsiteY6" fmla="*/ 174 h 349869"/>
                <a:gd name="connsiteX7" fmla="*/ 139368 w 149823"/>
                <a:gd name="connsiteY7" fmla="*/ 11532 h 349869"/>
                <a:gd name="connsiteX8" fmla="*/ 149326 w 149823"/>
                <a:gd name="connsiteY8" fmla="*/ 32365 h 349869"/>
                <a:gd name="connsiteX9" fmla="*/ 149434 w 149823"/>
                <a:gd name="connsiteY9" fmla="*/ 182713 h 34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823" h="349869">
                  <a:moveTo>
                    <a:pt x="149434" y="182713"/>
                  </a:moveTo>
                  <a:cubicBezTo>
                    <a:pt x="149434" y="231968"/>
                    <a:pt x="148842" y="281223"/>
                    <a:pt x="149811" y="330424"/>
                  </a:cubicBezTo>
                  <a:cubicBezTo>
                    <a:pt x="150134" y="346304"/>
                    <a:pt x="144535" y="351418"/>
                    <a:pt x="129732" y="349480"/>
                  </a:cubicBezTo>
                  <a:cubicBezTo>
                    <a:pt x="90220" y="344312"/>
                    <a:pt x="50763" y="338768"/>
                    <a:pt x="11197" y="334569"/>
                  </a:cubicBezTo>
                  <a:cubicBezTo>
                    <a:pt x="-1561" y="333223"/>
                    <a:pt x="270" y="325310"/>
                    <a:pt x="270" y="317612"/>
                  </a:cubicBezTo>
                  <a:cubicBezTo>
                    <a:pt x="216" y="217326"/>
                    <a:pt x="377" y="117094"/>
                    <a:pt x="0" y="16808"/>
                  </a:cubicBezTo>
                  <a:cubicBezTo>
                    <a:pt x="-53" y="3781"/>
                    <a:pt x="4791" y="-1010"/>
                    <a:pt x="17334" y="174"/>
                  </a:cubicBezTo>
                  <a:cubicBezTo>
                    <a:pt x="57976" y="4104"/>
                    <a:pt x="98295" y="11048"/>
                    <a:pt x="139368" y="11532"/>
                  </a:cubicBezTo>
                  <a:cubicBezTo>
                    <a:pt x="153040" y="11694"/>
                    <a:pt x="149273" y="24182"/>
                    <a:pt x="149326" y="32365"/>
                  </a:cubicBezTo>
                  <a:cubicBezTo>
                    <a:pt x="149542" y="82427"/>
                    <a:pt x="149380" y="132543"/>
                    <a:pt x="149434" y="182713"/>
                  </a:cubicBezTo>
                  <a:close/>
                </a:path>
              </a:pathLst>
            </a:custGeom>
            <a:solidFill>
              <a:srgbClr val="02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035">
              <a:extLst>
                <a:ext uri="{FF2B5EF4-FFF2-40B4-BE49-F238E27FC236}">
                  <a16:creationId xmlns:a16="http://schemas.microsoft.com/office/drawing/2014/main" id="{11C385F7-EC9C-4208-B90A-036C2C9EC39D}"/>
                </a:ext>
              </a:extLst>
            </p:cNvPr>
            <p:cNvSpPr/>
            <p:nvPr/>
          </p:nvSpPr>
          <p:spPr>
            <a:xfrm>
              <a:off x="2199207" y="3307823"/>
              <a:ext cx="87800" cy="190059"/>
            </a:xfrm>
            <a:custGeom>
              <a:avLst/>
              <a:gdLst>
                <a:gd name="connsiteX0" fmla="*/ 154979 w 156628"/>
                <a:gd name="connsiteY0" fmla="*/ 174431 h 339049"/>
                <a:gd name="connsiteX1" fmla="*/ 155302 w 156628"/>
                <a:gd name="connsiteY1" fmla="*/ 319289 h 339049"/>
                <a:gd name="connsiteX2" fmla="*/ 135061 w 156628"/>
                <a:gd name="connsiteY2" fmla="*/ 338560 h 339049"/>
                <a:gd name="connsiteX3" fmla="*/ 14481 w 156628"/>
                <a:gd name="connsiteY3" fmla="*/ 319504 h 339049"/>
                <a:gd name="connsiteX4" fmla="*/ 1 w 156628"/>
                <a:gd name="connsiteY4" fmla="*/ 303032 h 339049"/>
                <a:gd name="connsiteX5" fmla="*/ 1 w 156628"/>
                <a:gd name="connsiteY5" fmla="*/ 15846 h 339049"/>
                <a:gd name="connsiteX6" fmla="*/ 14858 w 156628"/>
                <a:gd name="connsiteY6" fmla="*/ 128 h 339049"/>
                <a:gd name="connsiteX7" fmla="*/ 147442 w 156628"/>
                <a:gd name="connsiteY7" fmla="*/ 11056 h 339049"/>
                <a:gd name="connsiteX8" fmla="*/ 156486 w 156628"/>
                <a:gd name="connsiteY8" fmla="*/ 26882 h 339049"/>
                <a:gd name="connsiteX9" fmla="*/ 156593 w 156628"/>
                <a:gd name="connsiteY9" fmla="*/ 174485 h 339049"/>
                <a:gd name="connsiteX10" fmla="*/ 154979 w 156628"/>
                <a:gd name="connsiteY10" fmla="*/ 174431 h 33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628" h="339049">
                  <a:moveTo>
                    <a:pt x="154979" y="174431"/>
                  </a:moveTo>
                  <a:cubicBezTo>
                    <a:pt x="154979" y="222717"/>
                    <a:pt x="154387" y="271003"/>
                    <a:pt x="155302" y="319289"/>
                  </a:cubicBezTo>
                  <a:cubicBezTo>
                    <a:pt x="155571" y="335061"/>
                    <a:pt x="149757" y="340875"/>
                    <a:pt x="135061" y="338560"/>
                  </a:cubicBezTo>
                  <a:cubicBezTo>
                    <a:pt x="94850" y="332208"/>
                    <a:pt x="54800" y="324887"/>
                    <a:pt x="14481" y="319504"/>
                  </a:cubicBezTo>
                  <a:cubicBezTo>
                    <a:pt x="2692" y="317943"/>
                    <a:pt x="-53" y="313852"/>
                    <a:pt x="1" y="303032"/>
                  </a:cubicBezTo>
                  <a:cubicBezTo>
                    <a:pt x="270" y="207321"/>
                    <a:pt x="270" y="111557"/>
                    <a:pt x="1" y="15846"/>
                  </a:cubicBezTo>
                  <a:cubicBezTo>
                    <a:pt x="-53" y="4811"/>
                    <a:pt x="2531" y="-949"/>
                    <a:pt x="14858" y="128"/>
                  </a:cubicBezTo>
                  <a:cubicBezTo>
                    <a:pt x="59053" y="4004"/>
                    <a:pt x="103248" y="7557"/>
                    <a:pt x="147442" y="11056"/>
                  </a:cubicBezTo>
                  <a:cubicBezTo>
                    <a:pt x="158639" y="11917"/>
                    <a:pt x="156432" y="20261"/>
                    <a:pt x="156486" y="26882"/>
                  </a:cubicBezTo>
                  <a:cubicBezTo>
                    <a:pt x="156647" y="76083"/>
                    <a:pt x="156593" y="125284"/>
                    <a:pt x="156593" y="174485"/>
                  </a:cubicBezTo>
                  <a:cubicBezTo>
                    <a:pt x="156001" y="174431"/>
                    <a:pt x="155463" y="174431"/>
                    <a:pt x="154979" y="174431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036">
              <a:extLst>
                <a:ext uri="{FF2B5EF4-FFF2-40B4-BE49-F238E27FC236}">
                  <a16:creationId xmlns:a16="http://schemas.microsoft.com/office/drawing/2014/main" id="{1C112518-7242-492E-8FED-53AA3B7FE5CC}"/>
                </a:ext>
              </a:extLst>
            </p:cNvPr>
            <p:cNvSpPr/>
            <p:nvPr/>
          </p:nvSpPr>
          <p:spPr>
            <a:xfrm>
              <a:off x="2090544" y="3295686"/>
              <a:ext cx="82120" cy="186968"/>
            </a:xfrm>
            <a:custGeom>
              <a:avLst/>
              <a:gdLst>
                <a:gd name="connsiteX0" fmla="*/ 146151 w 146496"/>
                <a:gd name="connsiteY0" fmla="*/ 174014 h 333536"/>
                <a:gd name="connsiteX1" fmla="*/ 146474 w 146496"/>
                <a:gd name="connsiteY1" fmla="*/ 313704 h 333536"/>
                <a:gd name="connsiteX2" fmla="*/ 122950 w 146496"/>
                <a:gd name="connsiteY2" fmla="*/ 332329 h 333536"/>
                <a:gd name="connsiteX3" fmla="*/ 17712 w 146496"/>
                <a:gd name="connsiteY3" fmla="*/ 318064 h 333536"/>
                <a:gd name="connsiteX4" fmla="*/ 109 w 146496"/>
                <a:gd name="connsiteY4" fmla="*/ 298900 h 333536"/>
                <a:gd name="connsiteX5" fmla="*/ 2 w 146496"/>
                <a:gd name="connsiteY5" fmla="*/ 19574 h 333536"/>
                <a:gd name="connsiteX6" fmla="*/ 19542 w 146496"/>
                <a:gd name="connsiteY6" fmla="*/ 249 h 333536"/>
                <a:gd name="connsiteX7" fmla="*/ 136247 w 146496"/>
                <a:gd name="connsiteY7" fmla="*/ 11176 h 333536"/>
                <a:gd name="connsiteX8" fmla="*/ 145990 w 146496"/>
                <a:gd name="connsiteY8" fmla="*/ 29048 h 333536"/>
                <a:gd name="connsiteX9" fmla="*/ 146151 w 146496"/>
                <a:gd name="connsiteY9" fmla="*/ 174014 h 33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496" h="333536">
                  <a:moveTo>
                    <a:pt x="146151" y="174014"/>
                  </a:moveTo>
                  <a:cubicBezTo>
                    <a:pt x="146151" y="220577"/>
                    <a:pt x="145452" y="267140"/>
                    <a:pt x="146474" y="313704"/>
                  </a:cubicBezTo>
                  <a:cubicBezTo>
                    <a:pt x="146905" y="332706"/>
                    <a:pt x="140984" y="335720"/>
                    <a:pt x="122950" y="332329"/>
                  </a:cubicBezTo>
                  <a:cubicBezTo>
                    <a:pt x="88230" y="325708"/>
                    <a:pt x="52971" y="321078"/>
                    <a:pt x="17712" y="318064"/>
                  </a:cubicBezTo>
                  <a:cubicBezTo>
                    <a:pt x="3232" y="316826"/>
                    <a:pt x="56" y="312196"/>
                    <a:pt x="109" y="298900"/>
                  </a:cubicBezTo>
                  <a:cubicBezTo>
                    <a:pt x="540" y="205774"/>
                    <a:pt x="648" y="112647"/>
                    <a:pt x="2" y="19574"/>
                  </a:cubicBezTo>
                  <a:cubicBezTo>
                    <a:pt x="-106" y="4394"/>
                    <a:pt x="4308" y="-1312"/>
                    <a:pt x="19542" y="249"/>
                  </a:cubicBezTo>
                  <a:cubicBezTo>
                    <a:pt x="58408" y="4286"/>
                    <a:pt x="97274" y="7839"/>
                    <a:pt x="136247" y="11176"/>
                  </a:cubicBezTo>
                  <a:cubicBezTo>
                    <a:pt x="149381" y="12307"/>
                    <a:pt x="145936" y="21835"/>
                    <a:pt x="145990" y="29048"/>
                  </a:cubicBezTo>
                  <a:cubicBezTo>
                    <a:pt x="146259" y="77280"/>
                    <a:pt x="146151" y="125674"/>
                    <a:pt x="146151" y="174014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037">
              <a:extLst>
                <a:ext uri="{FF2B5EF4-FFF2-40B4-BE49-F238E27FC236}">
                  <a16:creationId xmlns:a16="http://schemas.microsoft.com/office/drawing/2014/main" id="{7D21D9DB-4194-4BE5-8C3D-BBF8DC00FA87}"/>
                </a:ext>
              </a:extLst>
            </p:cNvPr>
            <p:cNvSpPr/>
            <p:nvPr/>
          </p:nvSpPr>
          <p:spPr>
            <a:xfrm>
              <a:off x="1982093" y="3503304"/>
              <a:ext cx="82148" cy="188353"/>
            </a:xfrm>
            <a:custGeom>
              <a:avLst/>
              <a:gdLst>
                <a:gd name="connsiteX0" fmla="*/ 146205 w 146545"/>
                <a:gd name="connsiteY0" fmla="*/ 176201 h 336008"/>
                <a:gd name="connsiteX1" fmla="*/ 146528 w 146545"/>
                <a:gd name="connsiteY1" fmla="*/ 316052 h 336008"/>
                <a:gd name="connsiteX2" fmla="*/ 124781 w 146545"/>
                <a:gd name="connsiteY2" fmla="*/ 335324 h 336008"/>
                <a:gd name="connsiteX3" fmla="*/ 11629 w 146545"/>
                <a:gd name="connsiteY3" fmla="*/ 319228 h 336008"/>
                <a:gd name="connsiteX4" fmla="*/ 325 w 146545"/>
                <a:gd name="connsiteY4" fmla="*/ 302703 h 336008"/>
                <a:gd name="connsiteX5" fmla="*/ 2 w 146545"/>
                <a:gd name="connsiteY5" fmla="*/ 17670 h 336008"/>
                <a:gd name="connsiteX6" fmla="*/ 18842 w 146545"/>
                <a:gd name="connsiteY6" fmla="*/ 444 h 336008"/>
                <a:gd name="connsiteX7" fmla="*/ 134793 w 146545"/>
                <a:gd name="connsiteY7" fmla="*/ 17132 h 336008"/>
                <a:gd name="connsiteX8" fmla="*/ 146098 w 146545"/>
                <a:gd name="connsiteY8" fmla="*/ 36403 h 336008"/>
                <a:gd name="connsiteX9" fmla="*/ 146205 w 146545"/>
                <a:gd name="connsiteY9" fmla="*/ 176201 h 33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545" h="336008">
                  <a:moveTo>
                    <a:pt x="146205" y="176201"/>
                  </a:moveTo>
                  <a:cubicBezTo>
                    <a:pt x="146205" y="222818"/>
                    <a:pt x="145505" y="269435"/>
                    <a:pt x="146528" y="316052"/>
                  </a:cubicBezTo>
                  <a:cubicBezTo>
                    <a:pt x="146905" y="333278"/>
                    <a:pt x="141253" y="337962"/>
                    <a:pt x="124781" y="335324"/>
                  </a:cubicBezTo>
                  <a:cubicBezTo>
                    <a:pt x="87153" y="329241"/>
                    <a:pt x="49472" y="323535"/>
                    <a:pt x="11629" y="319228"/>
                  </a:cubicBezTo>
                  <a:cubicBezTo>
                    <a:pt x="-1021" y="317775"/>
                    <a:pt x="325" y="310669"/>
                    <a:pt x="325" y="302703"/>
                  </a:cubicBezTo>
                  <a:cubicBezTo>
                    <a:pt x="271" y="207692"/>
                    <a:pt x="594" y="112681"/>
                    <a:pt x="2" y="17670"/>
                  </a:cubicBezTo>
                  <a:cubicBezTo>
                    <a:pt x="-106" y="2975"/>
                    <a:pt x="5277" y="-1547"/>
                    <a:pt x="18842" y="444"/>
                  </a:cubicBezTo>
                  <a:cubicBezTo>
                    <a:pt x="57439" y="6204"/>
                    <a:pt x="96035" y="12610"/>
                    <a:pt x="134793" y="17132"/>
                  </a:cubicBezTo>
                  <a:cubicBezTo>
                    <a:pt x="149704" y="18855"/>
                    <a:pt x="146044" y="28382"/>
                    <a:pt x="146098" y="36403"/>
                  </a:cubicBezTo>
                  <a:cubicBezTo>
                    <a:pt x="146367" y="82967"/>
                    <a:pt x="146205" y="129584"/>
                    <a:pt x="146205" y="176201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038">
              <a:extLst>
                <a:ext uri="{FF2B5EF4-FFF2-40B4-BE49-F238E27FC236}">
                  <a16:creationId xmlns:a16="http://schemas.microsoft.com/office/drawing/2014/main" id="{F395929F-16C7-4C1D-BBAE-0B429FCD90E1}"/>
                </a:ext>
              </a:extLst>
            </p:cNvPr>
            <p:cNvSpPr/>
            <p:nvPr/>
          </p:nvSpPr>
          <p:spPr>
            <a:xfrm>
              <a:off x="2309406" y="3553050"/>
              <a:ext cx="82935" cy="189180"/>
            </a:xfrm>
            <a:custGeom>
              <a:avLst/>
              <a:gdLst>
                <a:gd name="connsiteX0" fmla="*/ 147607 w 147947"/>
                <a:gd name="connsiteY0" fmla="*/ 178806 h 337482"/>
                <a:gd name="connsiteX1" fmla="*/ 147930 w 147947"/>
                <a:gd name="connsiteY1" fmla="*/ 318549 h 337482"/>
                <a:gd name="connsiteX2" fmla="*/ 126021 w 147947"/>
                <a:gd name="connsiteY2" fmla="*/ 336529 h 337482"/>
                <a:gd name="connsiteX3" fmla="*/ 17929 w 147947"/>
                <a:gd name="connsiteY3" fmla="*/ 321672 h 337482"/>
                <a:gd name="connsiteX4" fmla="*/ 3 w 147947"/>
                <a:gd name="connsiteY4" fmla="*/ 302831 h 337482"/>
                <a:gd name="connsiteX5" fmla="*/ 3 w 147947"/>
                <a:gd name="connsiteY5" fmla="*/ 17960 h 337482"/>
                <a:gd name="connsiteX6" fmla="*/ 22289 w 147947"/>
                <a:gd name="connsiteY6" fmla="*/ 1703 h 337482"/>
                <a:gd name="connsiteX7" fmla="*/ 124567 w 147947"/>
                <a:gd name="connsiteY7" fmla="*/ 18768 h 337482"/>
                <a:gd name="connsiteX8" fmla="*/ 147876 w 147947"/>
                <a:gd name="connsiteY8" fmla="*/ 47136 h 337482"/>
                <a:gd name="connsiteX9" fmla="*/ 147607 w 147947"/>
                <a:gd name="connsiteY9" fmla="*/ 178806 h 33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947" h="337482">
                  <a:moveTo>
                    <a:pt x="147607" y="178806"/>
                  </a:moveTo>
                  <a:cubicBezTo>
                    <a:pt x="147607" y="225369"/>
                    <a:pt x="146907" y="271986"/>
                    <a:pt x="147930" y="318549"/>
                  </a:cubicBezTo>
                  <a:cubicBezTo>
                    <a:pt x="148306" y="336314"/>
                    <a:pt x="142654" y="339436"/>
                    <a:pt x="126021" y="336529"/>
                  </a:cubicBezTo>
                  <a:cubicBezTo>
                    <a:pt x="90223" y="330231"/>
                    <a:pt x="54103" y="325117"/>
                    <a:pt x="17929" y="321672"/>
                  </a:cubicBezTo>
                  <a:cubicBezTo>
                    <a:pt x="4094" y="320380"/>
                    <a:pt x="-104" y="317042"/>
                    <a:pt x="3" y="302831"/>
                  </a:cubicBezTo>
                  <a:cubicBezTo>
                    <a:pt x="649" y="207874"/>
                    <a:pt x="703" y="112917"/>
                    <a:pt x="3" y="17960"/>
                  </a:cubicBezTo>
                  <a:cubicBezTo>
                    <a:pt x="-158" y="-773"/>
                    <a:pt x="5655" y="-2065"/>
                    <a:pt x="22289" y="1703"/>
                  </a:cubicBezTo>
                  <a:cubicBezTo>
                    <a:pt x="55987" y="9294"/>
                    <a:pt x="90223" y="15699"/>
                    <a:pt x="124567" y="18768"/>
                  </a:cubicBezTo>
                  <a:cubicBezTo>
                    <a:pt x="145507" y="20598"/>
                    <a:pt x="148360" y="29157"/>
                    <a:pt x="147876" y="47136"/>
                  </a:cubicBezTo>
                  <a:cubicBezTo>
                    <a:pt x="146853" y="90954"/>
                    <a:pt x="147607" y="134880"/>
                    <a:pt x="147607" y="178806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039">
              <a:extLst>
                <a:ext uri="{FF2B5EF4-FFF2-40B4-BE49-F238E27FC236}">
                  <a16:creationId xmlns:a16="http://schemas.microsoft.com/office/drawing/2014/main" id="{670D753B-6510-4786-8AA7-677D1E805EB5}"/>
                </a:ext>
              </a:extLst>
            </p:cNvPr>
            <p:cNvSpPr/>
            <p:nvPr/>
          </p:nvSpPr>
          <p:spPr>
            <a:xfrm>
              <a:off x="2090544" y="3519217"/>
              <a:ext cx="82234" cy="190611"/>
            </a:xfrm>
            <a:custGeom>
              <a:avLst/>
              <a:gdLst>
                <a:gd name="connsiteX0" fmla="*/ 146150 w 146699"/>
                <a:gd name="connsiteY0" fmla="*/ 182856 h 340034"/>
                <a:gd name="connsiteX1" fmla="*/ 146473 w 146699"/>
                <a:gd name="connsiteY1" fmla="*/ 319801 h 340034"/>
                <a:gd name="connsiteX2" fmla="*/ 124995 w 146699"/>
                <a:gd name="connsiteY2" fmla="*/ 339234 h 340034"/>
                <a:gd name="connsiteX3" fmla="*/ 15127 w 146699"/>
                <a:gd name="connsiteY3" fmla="*/ 320555 h 340034"/>
                <a:gd name="connsiteX4" fmla="*/ 1 w 146699"/>
                <a:gd name="connsiteY4" fmla="*/ 301122 h 340034"/>
                <a:gd name="connsiteX5" fmla="*/ 55 w 146699"/>
                <a:gd name="connsiteY5" fmla="*/ 19212 h 340034"/>
                <a:gd name="connsiteX6" fmla="*/ 21694 w 146699"/>
                <a:gd name="connsiteY6" fmla="*/ 1286 h 340034"/>
                <a:gd name="connsiteX7" fmla="*/ 123326 w 146699"/>
                <a:gd name="connsiteY7" fmla="*/ 21311 h 340034"/>
                <a:gd name="connsiteX8" fmla="*/ 146635 w 146699"/>
                <a:gd name="connsiteY8" fmla="*/ 51349 h 340034"/>
                <a:gd name="connsiteX9" fmla="*/ 146150 w 146699"/>
                <a:gd name="connsiteY9" fmla="*/ 182856 h 34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6699" h="340034">
                  <a:moveTo>
                    <a:pt x="146150" y="182856"/>
                  </a:moveTo>
                  <a:cubicBezTo>
                    <a:pt x="146150" y="228505"/>
                    <a:pt x="145504" y="274153"/>
                    <a:pt x="146473" y="319801"/>
                  </a:cubicBezTo>
                  <a:cubicBezTo>
                    <a:pt x="146850" y="336704"/>
                    <a:pt x="141682" y="342302"/>
                    <a:pt x="124995" y="339234"/>
                  </a:cubicBezTo>
                  <a:cubicBezTo>
                    <a:pt x="88444" y="332505"/>
                    <a:pt x="51786" y="326422"/>
                    <a:pt x="15127" y="320555"/>
                  </a:cubicBezTo>
                  <a:cubicBezTo>
                    <a:pt x="3338" y="318671"/>
                    <a:pt x="-53" y="313503"/>
                    <a:pt x="1" y="301122"/>
                  </a:cubicBezTo>
                  <a:cubicBezTo>
                    <a:pt x="700" y="207134"/>
                    <a:pt x="700" y="113200"/>
                    <a:pt x="55" y="19212"/>
                  </a:cubicBezTo>
                  <a:cubicBezTo>
                    <a:pt x="-53" y="1986"/>
                    <a:pt x="4630" y="-2589"/>
                    <a:pt x="21694" y="1286"/>
                  </a:cubicBezTo>
                  <a:cubicBezTo>
                    <a:pt x="55338" y="8984"/>
                    <a:pt x="89305" y="15659"/>
                    <a:pt x="123326" y="21311"/>
                  </a:cubicBezTo>
                  <a:cubicBezTo>
                    <a:pt x="141629" y="24380"/>
                    <a:pt x="147388" y="32400"/>
                    <a:pt x="146635" y="51349"/>
                  </a:cubicBezTo>
                  <a:cubicBezTo>
                    <a:pt x="144966" y="95059"/>
                    <a:pt x="146150" y="138985"/>
                    <a:pt x="146150" y="182856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040">
              <a:extLst>
                <a:ext uri="{FF2B5EF4-FFF2-40B4-BE49-F238E27FC236}">
                  <a16:creationId xmlns:a16="http://schemas.microsoft.com/office/drawing/2014/main" id="{922908B6-EC43-4745-9ECC-A178FA56886E}"/>
                </a:ext>
              </a:extLst>
            </p:cNvPr>
            <p:cNvSpPr/>
            <p:nvPr/>
          </p:nvSpPr>
          <p:spPr>
            <a:xfrm>
              <a:off x="1984387" y="3280677"/>
              <a:ext cx="82418" cy="186025"/>
            </a:xfrm>
            <a:custGeom>
              <a:avLst/>
              <a:gdLst>
                <a:gd name="connsiteX0" fmla="*/ 146743 w 147026"/>
                <a:gd name="connsiteY0" fmla="*/ 175379 h 331853"/>
                <a:gd name="connsiteX1" fmla="*/ 146958 w 147026"/>
                <a:gd name="connsiteY1" fmla="*/ 307156 h 331853"/>
                <a:gd name="connsiteX2" fmla="*/ 121658 w 147026"/>
                <a:gd name="connsiteY2" fmla="*/ 329604 h 331853"/>
                <a:gd name="connsiteX3" fmla="*/ 16527 w 147026"/>
                <a:gd name="connsiteY3" fmla="*/ 312486 h 331853"/>
                <a:gd name="connsiteX4" fmla="*/ 55 w 147026"/>
                <a:gd name="connsiteY4" fmla="*/ 294452 h 331853"/>
                <a:gd name="connsiteX5" fmla="*/ 1 w 147026"/>
                <a:gd name="connsiteY5" fmla="*/ 17441 h 331853"/>
                <a:gd name="connsiteX6" fmla="*/ 19757 w 147026"/>
                <a:gd name="connsiteY6" fmla="*/ 1076 h 331853"/>
                <a:gd name="connsiteX7" fmla="*/ 127848 w 147026"/>
                <a:gd name="connsiteY7" fmla="*/ 15126 h 331853"/>
                <a:gd name="connsiteX8" fmla="*/ 146958 w 147026"/>
                <a:gd name="connsiteY8" fmla="*/ 38219 h 331853"/>
                <a:gd name="connsiteX9" fmla="*/ 146743 w 147026"/>
                <a:gd name="connsiteY9" fmla="*/ 175379 h 33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026" h="331853">
                  <a:moveTo>
                    <a:pt x="146743" y="175379"/>
                  </a:moveTo>
                  <a:cubicBezTo>
                    <a:pt x="146743" y="219305"/>
                    <a:pt x="146258" y="263231"/>
                    <a:pt x="146958" y="307156"/>
                  </a:cubicBezTo>
                  <a:cubicBezTo>
                    <a:pt x="147227" y="325782"/>
                    <a:pt x="147927" y="336871"/>
                    <a:pt x="121658" y="329604"/>
                  </a:cubicBezTo>
                  <a:cubicBezTo>
                    <a:pt x="87637" y="320129"/>
                    <a:pt x="51786" y="316684"/>
                    <a:pt x="16527" y="312486"/>
                  </a:cubicBezTo>
                  <a:cubicBezTo>
                    <a:pt x="3715" y="310978"/>
                    <a:pt x="1" y="306726"/>
                    <a:pt x="55" y="294452"/>
                  </a:cubicBezTo>
                  <a:cubicBezTo>
                    <a:pt x="432" y="202133"/>
                    <a:pt x="539" y="109814"/>
                    <a:pt x="1" y="17441"/>
                  </a:cubicBezTo>
                  <a:cubicBezTo>
                    <a:pt x="-107" y="1884"/>
                    <a:pt x="7645" y="-2261"/>
                    <a:pt x="19757" y="1076"/>
                  </a:cubicBezTo>
                  <a:cubicBezTo>
                    <a:pt x="55177" y="10873"/>
                    <a:pt x="91889" y="9905"/>
                    <a:pt x="127848" y="15126"/>
                  </a:cubicBezTo>
                  <a:cubicBezTo>
                    <a:pt x="145774" y="17764"/>
                    <a:pt x="147120" y="24008"/>
                    <a:pt x="146958" y="38219"/>
                  </a:cubicBezTo>
                  <a:cubicBezTo>
                    <a:pt x="146366" y="83975"/>
                    <a:pt x="146743" y="129677"/>
                    <a:pt x="146743" y="175379"/>
                  </a:cubicBezTo>
                  <a:close/>
                </a:path>
              </a:pathLst>
            </a:custGeom>
            <a:solidFill>
              <a:srgbClr val="0202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041">
              <a:extLst>
                <a:ext uri="{FF2B5EF4-FFF2-40B4-BE49-F238E27FC236}">
                  <a16:creationId xmlns:a16="http://schemas.microsoft.com/office/drawing/2014/main" id="{420229E6-B3CE-44B9-B57F-058325CC9BE0}"/>
                </a:ext>
              </a:extLst>
            </p:cNvPr>
            <p:cNvSpPr/>
            <p:nvPr/>
          </p:nvSpPr>
          <p:spPr>
            <a:xfrm>
              <a:off x="2123695" y="4092472"/>
              <a:ext cx="112092" cy="89530"/>
            </a:xfrm>
            <a:custGeom>
              <a:avLst/>
              <a:gdLst>
                <a:gd name="connsiteX0" fmla="*/ 199357 w 199963"/>
                <a:gd name="connsiteY0" fmla="*/ 96974 h 159714"/>
                <a:gd name="connsiteX1" fmla="*/ 199357 w 199963"/>
                <a:gd name="connsiteY1" fmla="*/ 115814 h 159714"/>
                <a:gd name="connsiteX2" fmla="*/ 153547 w 199963"/>
                <a:gd name="connsiteY2" fmla="*/ 155165 h 159714"/>
                <a:gd name="connsiteX3" fmla="*/ 23385 w 199963"/>
                <a:gd name="connsiteY3" fmla="*/ 128841 h 159714"/>
                <a:gd name="connsiteX4" fmla="*/ 184 w 199963"/>
                <a:gd name="connsiteY4" fmla="*/ 98966 h 159714"/>
                <a:gd name="connsiteX5" fmla="*/ 400 w 199963"/>
                <a:gd name="connsiteY5" fmla="*/ 18327 h 159714"/>
                <a:gd name="connsiteX6" fmla="*/ 20317 w 199963"/>
                <a:gd name="connsiteY6" fmla="*/ 994 h 159714"/>
                <a:gd name="connsiteX7" fmla="*/ 179278 w 199963"/>
                <a:gd name="connsiteY7" fmla="*/ 32485 h 159714"/>
                <a:gd name="connsiteX8" fmla="*/ 199626 w 199963"/>
                <a:gd name="connsiteY8" fmla="*/ 59400 h 159714"/>
                <a:gd name="connsiteX9" fmla="*/ 199357 w 199963"/>
                <a:gd name="connsiteY9" fmla="*/ 96974 h 159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963" h="159714">
                  <a:moveTo>
                    <a:pt x="199357" y="96974"/>
                  </a:moveTo>
                  <a:cubicBezTo>
                    <a:pt x="199357" y="103272"/>
                    <a:pt x="199357" y="109516"/>
                    <a:pt x="199357" y="115814"/>
                  </a:cubicBezTo>
                  <a:cubicBezTo>
                    <a:pt x="199357" y="163885"/>
                    <a:pt x="199303" y="164154"/>
                    <a:pt x="153547" y="155165"/>
                  </a:cubicBezTo>
                  <a:cubicBezTo>
                    <a:pt x="110106" y="146605"/>
                    <a:pt x="66988" y="136539"/>
                    <a:pt x="23385" y="128841"/>
                  </a:cubicBezTo>
                  <a:cubicBezTo>
                    <a:pt x="4706" y="125558"/>
                    <a:pt x="-1162" y="117752"/>
                    <a:pt x="184" y="98966"/>
                  </a:cubicBezTo>
                  <a:cubicBezTo>
                    <a:pt x="2068" y="72212"/>
                    <a:pt x="1315" y="45189"/>
                    <a:pt x="400" y="18327"/>
                  </a:cubicBezTo>
                  <a:cubicBezTo>
                    <a:pt x="-139" y="2770"/>
                    <a:pt x="4168" y="-2397"/>
                    <a:pt x="20317" y="994"/>
                  </a:cubicBezTo>
                  <a:cubicBezTo>
                    <a:pt x="73178" y="12137"/>
                    <a:pt x="126201" y="22526"/>
                    <a:pt x="179278" y="32485"/>
                  </a:cubicBezTo>
                  <a:cubicBezTo>
                    <a:pt x="195212" y="35499"/>
                    <a:pt x="201564" y="42982"/>
                    <a:pt x="199626" y="59400"/>
                  </a:cubicBezTo>
                  <a:cubicBezTo>
                    <a:pt x="198173" y="71781"/>
                    <a:pt x="199357" y="84431"/>
                    <a:pt x="199357" y="96974"/>
                  </a:cubicBezTo>
                  <a:close/>
                </a:path>
              </a:pathLst>
            </a:custGeom>
            <a:solidFill>
              <a:srgbClr val="0202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042">
              <a:extLst>
                <a:ext uri="{FF2B5EF4-FFF2-40B4-BE49-F238E27FC236}">
                  <a16:creationId xmlns:a16="http://schemas.microsoft.com/office/drawing/2014/main" id="{2358150A-7538-4298-808F-2C6F97B72E57}"/>
                </a:ext>
              </a:extLst>
            </p:cNvPr>
            <p:cNvSpPr/>
            <p:nvPr/>
          </p:nvSpPr>
          <p:spPr>
            <a:xfrm>
              <a:off x="1854620" y="4137467"/>
              <a:ext cx="112334" cy="87707"/>
            </a:xfrm>
            <a:custGeom>
              <a:avLst/>
              <a:gdLst>
                <a:gd name="connsiteX0" fmla="*/ 884 w 200392"/>
                <a:gd name="connsiteY0" fmla="*/ 64562 h 156462"/>
                <a:gd name="connsiteX1" fmla="*/ 6159 w 200392"/>
                <a:gd name="connsiteY1" fmla="*/ 4972 h 156462"/>
                <a:gd name="connsiteX2" fmla="*/ 60635 w 200392"/>
                <a:gd name="connsiteY2" fmla="*/ 11001 h 156462"/>
                <a:gd name="connsiteX3" fmla="*/ 188914 w 200392"/>
                <a:gd name="connsiteY3" fmla="*/ 32802 h 156462"/>
                <a:gd name="connsiteX4" fmla="*/ 200164 w 200392"/>
                <a:gd name="connsiteY4" fmla="*/ 47444 h 156462"/>
                <a:gd name="connsiteX5" fmla="*/ 200379 w 200392"/>
                <a:gd name="connsiteY5" fmla="*/ 141432 h 156462"/>
                <a:gd name="connsiteX6" fmla="*/ 181862 w 200392"/>
                <a:gd name="connsiteY6" fmla="*/ 155858 h 156462"/>
                <a:gd name="connsiteX7" fmla="*/ 13695 w 200392"/>
                <a:gd name="connsiteY7" fmla="*/ 129212 h 156462"/>
                <a:gd name="connsiteX8" fmla="*/ 1853 w 200392"/>
                <a:gd name="connsiteY8" fmla="*/ 112902 h 156462"/>
                <a:gd name="connsiteX9" fmla="*/ 1853 w 200392"/>
                <a:gd name="connsiteY9" fmla="*/ 64562 h 156462"/>
                <a:gd name="connsiteX10" fmla="*/ 884 w 200392"/>
                <a:gd name="connsiteY10" fmla="*/ 64562 h 15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392" h="156462">
                  <a:moveTo>
                    <a:pt x="884" y="64562"/>
                  </a:moveTo>
                  <a:cubicBezTo>
                    <a:pt x="1960" y="44160"/>
                    <a:pt x="-4284" y="17729"/>
                    <a:pt x="6159" y="4972"/>
                  </a:cubicBezTo>
                  <a:cubicBezTo>
                    <a:pt x="16872" y="-8109"/>
                    <a:pt x="41849" y="8471"/>
                    <a:pt x="60635" y="11001"/>
                  </a:cubicBezTo>
                  <a:cubicBezTo>
                    <a:pt x="103592" y="16761"/>
                    <a:pt x="146118" y="25750"/>
                    <a:pt x="188914" y="32802"/>
                  </a:cubicBezTo>
                  <a:cubicBezTo>
                    <a:pt x="198442" y="34363"/>
                    <a:pt x="200218" y="39423"/>
                    <a:pt x="200164" y="47444"/>
                  </a:cubicBezTo>
                  <a:cubicBezTo>
                    <a:pt x="200056" y="78773"/>
                    <a:pt x="199572" y="110103"/>
                    <a:pt x="200379" y="141432"/>
                  </a:cubicBezTo>
                  <a:cubicBezTo>
                    <a:pt x="200756" y="156235"/>
                    <a:pt x="192951" y="157635"/>
                    <a:pt x="181862" y="155858"/>
                  </a:cubicBezTo>
                  <a:cubicBezTo>
                    <a:pt x="125824" y="146923"/>
                    <a:pt x="69841" y="137341"/>
                    <a:pt x="13695" y="129212"/>
                  </a:cubicBezTo>
                  <a:cubicBezTo>
                    <a:pt x="1745" y="127490"/>
                    <a:pt x="1799" y="121245"/>
                    <a:pt x="1853" y="112902"/>
                  </a:cubicBezTo>
                  <a:cubicBezTo>
                    <a:pt x="1907" y="96806"/>
                    <a:pt x="1853" y="80657"/>
                    <a:pt x="1853" y="64562"/>
                  </a:cubicBezTo>
                  <a:cubicBezTo>
                    <a:pt x="1530" y="64616"/>
                    <a:pt x="1207" y="64616"/>
                    <a:pt x="884" y="64562"/>
                  </a:cubicBezTo>
                  <a:close/>
                </a:path>
              </a:pathLst>
            </a:custGeom>
            <a:solidFill>
              <a:srgbClr val="02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043">
              <a:extLst>
                <a:ext uri="{FF2B5EF4-FFF2-40B4-BE49-F238E27FC236}">
                  <a16:creationId xmlns:a16="http://schemas.microsoft.com/office/drawing/2014/main" id="{82D7EEE0-10C3-416E-B3CB-FFB0EC5C38D5}"/>
                </a:ext>
              </a:extLst>
            </p:cNvPr>
            <p:cNvSpPr/>
            <p:nvPr/>
          </p:nvSpPr>
          <p:spPr>
            <a:xfrm>
              <a:off x="2261426" y="4120321"/>
              <a:ext cx="111169" cy="90886"/>
            </a:xfrm>
            <a:custGeom>
              <a:avLst/>
              <a:gdLst>
                <a:gd name="connsiteX0" fmla="*/ 195949 w 198315"/>
                <a:gd name="connsiteY0" fmla="*/ 101501 h 162134"/>
                <a:gd name="connsiteX1" fmla="*/ 191535 w 198315"/>
                <a:gd name="connsiteY1" fmla="*/ 157377 h 162134"/>
                <a:gd name="connsiteX2" fmla="*/ 133345 w 198315"/>
                <a:gd name="connsiteY2" fmla="*/ 150325 h 162134"/>
                <a:gd name="connsiteX3" fmla="*/ 15617 w 198315"/>
                <a:gd name="connsiteY3" fmla="*/ 127931 h 162134"/>
                <a:gd name="connsiteX4" fmla="*/ 7 w 198315"/>
                <a:gd name="connsiteY4" fmla="*/ 111621 h 162134"/>
                <a:gd name="connsiteX5" fmla="*/ 114 w 198315"/>
                <a:gd name="connsiteY5" fmla="*/ 14726 h 162134"/>
                <a:gd name="connsiteX6" fmla="*/ 17771 w 198315"/>
                <a:gd name="connsiteY6" fmla="*/ 999 h 162134"/>
                <a:gd name="connsiteX7" fmla="*/ 171887 w 198315"/>
                <a:gd name="connsiteY7" fmla="*/ 31575 h 162134"/>
                <a:gd name="connsiteX8" fmla="*/ 196380 w 198315"/>
                <a:gd name="connsiteY8" fmla="*/ 60267 h 162134"/>
                <a:gd name="connsiteX9" fmla="*/ 195949 w 198315"/>
                <a:gd name="connsiteY9" fmla="*/ 101501 h 162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315" h="162134">
                  <a:moveTo>
                    <a:pt x="195949" y="101501"/>
                  </a:moveTo>
                  <a:cubicBezTo>
                    <a:pt x="193904" y="118296"/>
                    <a:pt x="204993" y="145319"/>
                    <a:pt x="191535" y="157377"/>
                  </a:cubicBezTo>
                  <a:cubicBezTo>
                    <a:pt x="177486" y="169973"/>
                    <a:pt x="153154" y="153985"/>
                    <a:pt x="133345" y="150325"/>
                  </a:cubicBezTo>
                  <a:cubicBezTo>
                    <a:pt x="94048" y="143112"/>
                    <a:pt x="55021" y="134606"/>
                    <a:pt x="15617" y="127931"/>
                  </a:cubicBezTo>
                  <a:cubicBezTo>
                    <a:pt x="4744" y="126101"/>
                    <a:pt x="-209" y="123248"/>
                    <a:pt x="7" y="111621"/>
                  </a:cubicBezTo>
                  <a:cubicBezTo>
                    <a:pt x="491" y="79323"/>
                    <a:pt x="276" y="47024"/>
                    <a:pt x="114" y="14726"/>
                  </a:cubicBezTo>
                  <a:cubicBezTo>
                    <a:pt x="60" y="1968"/>
                    <a:pt x="3398" y="-2123"/>
                    <a:pt x="17771" y="999"/>
                  </a:cubicBezTo>
                  <a:cubicBezTo>
                    <a:pt x="68964" y="12196"/>
                    <a:pt x="120479" y="21509"/>
                    <a:pt x="171887" y="31575"/>
                  </a:cubicBezTo>
                  <a:cubicBezTo>
                    <a:pt x="187552" y="34643"/>
                    <a:pt x="200310" y="39057"/>
                    <a:pt x="196380" y="60267"/>
                  </a:cubicBezTo>
                  <a:cubicBezTo>
                    <a:pt x="194119" y="72486"/>
                    <a:pt x="195949" y="85405"/>
                    <a:pt x="195949" y="101501"/>
                  </a:cubicBezTo>
                  <a:close/>
                </a:path>
              </a:pathLst>
            </a:custGeom>
            <a:solidFill>
              <a:srgbClr val="02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044">
              <a:extLst>
                <a:ext uri="{FF2B5EF4-FFF2-40B4-BE49-F238E27FC236}">
                  <a16:creationId xmlns:a16="http://schemas.microsoft.com/office/drawing/2014/main" id="{17A9D036-5F75-4B8D-BBB0-D9AA141E7A2D}"/>
                </a:ext>
              </a:extLst>
            </p:cNvPr>
            <p:cNvSpPr/>
            <p:nvPr/>
          </p:nvSpPr>
          <p:spPr>
            <a:xfrm>
              <a:off x="1988039" y="4164658"/>
              <a:ext cx="112545" cy="87428"/>
            </a:xfrm>
            <a:custGeom>
              <a:avLst/>
              <a:gdLst>
                <a:gd name="connsiteX0" fmla="*/ 198581 w 200769"/>
                <a:gd name="connsiteY0" fmla="*/ 97716 h 155966"/>
                <a:gd name="connsiteX1" fmla="*/ 194382 w 200769"/>
                <a:gd name="connsiteY1" fmla="*/ 151492 h 155966"/>
                <a:gd name="connsiteX2" fmla="*/ 141736 w 200769"/>
                <a:gd name="connsiteY2" fmla="*/ 145786 h 155966"/>
                <a:gd name="connsiteX3" fmla="*/ 10712 w 200769"/>
                <a:gd name="connsiteY3" fmla="*/ 123877 h 155966"/>
                <a:gd name="connsiteX4" fmla="*/ 108 w 200769"/>
                <a:gd name="connsiteY4" fmla="*/ 111389 h 155966"/>
                <a:gd name="connsiteX5" fmla="*/ 4360 w 200769"/>
                <a:gd name="connsiteY5" fmla="*/ 12448 h 155966"/>
                <a:gd name="connsiteX6" fmla="*/ 20079 w 200769"/>
                <a:gd name="connsiteY6" fmla="*/ 552 h 155966"/>
                <a:gd name="connsiteX7" fmla="*/ 187223 w 200769"/>
                <a:gd name="connsiteY7" fmla="*/ 32096 h 155966"/>
                <a:gd name="connsiteX8" fmla="*/ 198635 w 200769"/>
                <a:gd name="connsiteY8" fmla="*/ 48838 h 155966"/>
                <a:gd name="connsiteX9" fmla="*/ 198581 w 200769"/>
                <a:gd name="connsiteY9" fmla="*/ 97716 h 155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769" h="155966">
                  <a:moveTo>
                    <a:pt x="198581" y="97716"/>
                  </a:moveTo>
                  <a:cubicBezTo>
                    <a:pt x="196481" y="114026"/>
                    <a:pt x="207140" y="139057"/>
                    <a:pt x="194382" y="151492"/>
                  </a:cubicBezTo>
                  <a:cubicBezTo>
                    <a:pt x="182324" y="163227"/>
                    <a:pt x="159715" y="148478"/>
                    <a:pt x="141736" y="145786"/>
                  </a:cubicBezTo>
                  <a:cubicBezTo>
                    <a:pt x="97972" y="139219"/>
                    <a:pt x="54476" y="130552"/>
                    <a:pt x="10712" y="123877"/>
                  </a:cubicBezTo>
                  <a:cubicBezTo>
                    <a:pt x="1561" y="122478"/>
                    <a:pt x="-538" y="120809"/>
                    <a:pt x="108" y="111389"/>
                  </a:cubicBezTo>
                  <a:cubicBezTo>
                    <a:pt x="2261" y="78444"/>
                    <a:pt x="3553" y="45446"/>
                    <a:pt x="4360" y="12448"/>
                  </a:cubicBezTo>
                  <a:cubicBezTo>
                    <a:pt x="4629" y="498"/>
                    <a:pt x="11358" y="-1117"/>
                    <a:pt x="20079" y="552"/>
                  </a:cubicBezTo>
                  <a:cubicBezTo>
                    <a:pt x="75793" y="10995"/>
                    <a:pt x="131400" y="22299"/>
                    <a:pt x="187223" y="32096"/>
                  </a:cubicBezTo>
                  <a:cubicBezTo>
                    <a:pt x="199173" y="34196"/>
                    <a:pt x="198688" y="40602"/>
                    <a:pt x="198635" y="48838"/>
                  </a:cubicBezTo>
                  <a:cubicBezTo>
                    <a:pt x="198581" y="64072"/>
                    <a:pt x="198581" y="79306"/>
                    <a:pt x="198581" y="97716"/>
                  </a:cubicBezTo>
                  <a:close/>
                </a:path>
              </a:pathLst>
            </a:custGeom>
            <a:solidFill>
              <a:srgbClr val="0302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045">
              <a:extLst>
                <a:ext uri="{FF2B5EF4-FFF2-40B4-BE49-F238E27FC236}">
                  <a16:creationId xmlns:a16="http://schemas.microsoft.com/office/drawing/2014/main" id="{9FDF6C70-DF1A-4721-B28F-68D9D09E9002}"/>
                </a:ext>
              </a:extLst>
            </p:cNvPr>
            <p:cNvSpPr/>
            <p:nvPr/>
          </p:nvSpPr>
          <p:spPr>
            <a:xfrm>
              <a:off x="2122998" y="4193952"/>
              <a:ext cx="109798" cy="83111"/>
            </a:xfrm>
            <a:custGeom>
              <a:avLst/>
              <a:gdLst>
                <a:gd name="connsiteX0" fmla="*/ 81 w 195870"/>
                <a:gd name="connsiteY0" fmla="*/ 58108 h 148265"/>
                <a:gd name="connsiteX1" fmla="*/ 63225 w 195870"/>
                <a:gd name="connsiteY1" fmla="*/ 6000 h 148265"/>
                <a:gd name="connsiteX2" fmla="*/ 180736 w 195870"/>
                <a:gd name="connsiteY2" fmla="*/ 28393 h 148265"/>
                <a:gd name="connsiteX3" fmla="*/ 195863 w 195870"/>
                <a:gd name="connsiteY3" fmla="*/ 44865 h 148265"/>
                <a:gd name="connsiteX4" fmla="*/ 195809 w 195870"/>
                <a:gd name="connsiteY4" fmla="*/ 133632 h 148265"/>
                <a:gd name="connsiteX5" fmla="*/ 179552 w 195870"/>
                <a:gd name="connsiteY5" fmla="*/ 147843 h 148265"/>
                <a:gd name="connsiteX6" fmla="*/ 8910 w 195870"/>
                <a:gd name="connsiteY6" fmla="*/ 120174 h 148265"/>
                <a:gd name="connsiteX7" fmla="*/ 135 w 195870"/>
                <a:gd name="connsiteY7" fmla="*/ 103917 h 148265"/>
                <a:gd name="connsiteX8" fmla="*/ 81 w 195870"/>
                <a:gd name="connsiteY8" fmla="*/ 58108 h 14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870" h="148265">
                  <a:moveTo>
                    <a:pt x="81" y="58108"/>
                  </a:moveTo>
                  <a:cubicBezTo>
                    <a:pt x="81" y="-5681"/>
                    <a:pt x="135" y="-5789"/>
                    <a:pt x="63225" y="6000"/>
                  </a:cubicBezTo>
                  <a:cubicBezTo>
                    <a:pt x="102413" y="13321"/>
                    <a:pt x="141440" y="21772"/>
                    <a:pt x="180736" y="28393"/>
                  </a:cubicBezTo>
                  <a:cubicBezTo>
                    <a:pt x="191826" y="30277"/>
                    <a:pt x="196078" y="33453"/>
                    <a:pt x="195863" y="44865"/>
                  </a:cubicBezTo>
                  <a:cubicBezTo>
                    <a:pt x="195271" y="74418"/>
                    <a:pt x="195271" y="104025"/>
                    <a:pt x="195809" y="133632"/>
                  </a:cubicBezTo>
                  <a:cubicBezTo>
                    <a:pt x="196024" y="145959"/>
                    <a:pt x="190534" y="149619"/>
                    <a:pt x="179552" y="147843"/>
                  </a:cubicBezTo>
                  <a:cubicBezTo>
                    <a:pt x="122654" y="138584"/>
                    <a:pt x="65809" y="129164"/>
                    <a:pt x="8910" y="120174"/>
                  </a:cubicBezTo>
                  <a:cubicBezTo>
                    <a:pt x="-2018" y="118452"/>
                    <a:pt x="243" y="110539"/>
                    <a:pt x="135" y="103917"/>
                  </a:cubicBezTo>
                  <a:cubicBezTo>
                    <a:pt x="-134" y="88576"/>
                    <a:pt x="81" y="73342"/>
                    <a:pt x="81" y="58108"/>
                  </a:cubicBezTo>
                  <a:close/>
                </a:path>
              </a:pathLst>
            </a:custGeom>
            <a:solidFill>
              <a:srgbClr val="02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046">
              <a:extLst>
                <a:ext uri="{FF2B5EF4-FFF2-40B4-BE49-F238E27FC236}">
                  <a16:creationId xmlns:a16="http://schemas.microsoft.com/office/drawing/2014/main" id="{03B082A4-80E0-4441-BCA4-C27FE907158D}"/>
                </a:ext>
              </a:extLst>
            </p:cNvPr>
            <p:cNvSpPr/>
            <p:nvPr/>
          </p:nvSpPr>
          <p:spPr>
            <a:xfrm>
              <a:off x="1855589" y="4041296"/>
              <a:ext cx="111940" cy="84864"/>
            </a:xfrm>
            <a:custGeom>
              <a:avLst/>
              <a:gdLst>
                <a:gd name="connsiteX0" fmla="*/ 198436 w 199689"/>
                <a:gd name="connsiteY0" fmla="*/ 92663 h 151391"/>
                <a:gd name="connsiteX1" fmla="*/ 198759 w 199689"/>
                <a:gd name="connsiteY1" fmla="*/ 124800 h 151391"/>
                <a:gd name="connsiteX2" fmla="*/ 167752 w 199689"/>
                <a:gd name="connsiteY2" fmla="*/ 149454 h 151391"/>
                <a:gd name="connsiteX3" fmla="*/ 14282 w 199689"/>
                <a:gd name="connsiteY3" fmla="*/ 118179 h 151391"/>
                <a:gd name="connsiteX4" fmla="*/ 70 w 199689"/>
                <a:gd name="connsiteY4" fmla="*/ 101169 h 151391"/>
                <a:gd name="connsiteX5" fmla="*/ 16 w 199689"/>
                <a:gd name="connsiteY5" fmla="*/ 15255 h 151391"/>
                <a:gd name="connsiteX6" fmla="*/ 17888 w 199689"/>
                <a:gd name="connsiteY6" fmla="*/ 721 h 151391"/>
                <a:gd name="connsiteX7" fmla="*/ 184870 w 199689"/>
                <a:gd name="connsiteY7" fmla="*/ 31835 h 151391"/>
                <a:gd name="connsiteX8" fmla="*/ 198651 w 199689"/>
                <a:gd name="connsiteY8" fmla="*/ 46961 h 151391"/>
                <a:gd name="connsiteX9" fmla="*/ 198436 w 199689"/>
                <a:gd name="connsiteY9" fmla="*/ 92663 h 151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689" h="151391">
                  <a:moveTo>
                    <a:pt x="198436" y="92663"/>
                  </a:moveTo>
                  <a:cubicBezTo>
                    <a:pt x="198436" y="103376"/>
                    <a:pt x="196928" y="114411"/>
                    <a:pt x="198759" y="124800"/>
                  </a:cubicBezTo>
                  <a:cubicBezTo>
                    <a:pt x="203765" y="153276"/>
                    <a:pt x="187885" y="153653"/>
                    <a:pt x="167752" y="149454"/>
                  </a:cubicBezTo>
                  <a:cubicBezTo>
                    <a:pt x="116613" y="138850"/>
                    <a:pt x="65636" y="127545"/>
                    <a:pt x="14282" y="118179"/>
                  </a:cubicBezTo>
                  <a:cubicBezTo>
                    <a:pt x="2277" y="115972"/>
                    <a:pt x="-91" y="111612"/>
                    <a:pt x="70" y="101169"/>
                  </a:cubicBezTo>
                  <a:cubicBezTo>
                    <a:pt x="447" y="72531"/>
                    <a:pt x="716" y="43893"/>
                    <a:pt x="16" y="15255"/>
                  </a:cubicBezTo>
                  <a:cubicBezTo>
                    <a:pt x="-360" y="1259"/>
                    <a:pt x="5776" y="-1594"/>
                    <a:pt x="17888" y="721"/>
                  </a:cubicBezTo>
                  <a:cubicBezTo>
                    <a:pt x="73495" y="11325"/>
                    <a:pt x="129102" y="22038"/>
                    <a:pt x="184870" y="31835"/>
                  </a:cubicBezTo>
                  <a:cubicBezTo>
                    <a:pt x="194829" y="33611"/>
                    <a:pt x="198920" y="36949"/>
                    <a:pt x="198651" y="46961"/>
                  </a:cubicBezTo>
                  <a:cubicBezTo>
                    <a:pt x="198113" y="62249"/>
                    <a:pt x="198436" y="77429"/>
                    <a:pt x="198436" y="92663"/>
                  </a:cubicBezTo>
                  <a:close/>
                </a:path>
              </a:pathLst>
            </a:custGeom>
            <a:solidFill>
              <a:srgbClr val="0202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047">
              <a:extLst>
                <a:ext uri="{FF2B5EF4-FFF2-40B4-BE49-F238E27FC236}">
                  <a16:creationId xmlns:a16="http://schemas.microsoft.com/office/drawing/2014/main" id="{9D1030F9-1F4D-48C9-9D82-0917C062598F}"/>
                </a:ext>
              </a:extLst>
            </p:cNvPr>
            <p:cNvSpPr/>
            <p:nvPr/>
          </p:nvSpPr>
          <p:spPr>
            <a:xfrm>
              <a:off x="1987883" y="4068112"/>
              <a:ext cx="112043" cy="82309"/>
            </a:xfrm>
            <a:custGeom>
              <a:avLst/>
              <a:gdLst>
                <a:gd name="connsiteX0" fmla="*/ 198858 w 199873"/>
                <a:gd name="connsiteY0" fmla="*/ 90800 h 146832"/>
                <a:gd name="connsiteX1" fmla="*/ 136038 w 199873"/>
                <a:gd name="connsiteY1" fmla="*/ 140270 h 146832"/>
                <a:gd name="connsiteX2" fmla="*/ 21217 w 199873"/>
                <a:gd name="connsiteY2" fmla="*/ 118308 h 146832"/>
                <a:gd name="connsiteX3" fmla="*/ 170 w 199873"/>
                <a:gd name="connsiteY3" fmla="*/ 92200 h 146832"/>
                <a:gd name="connsiteX4" fmla="*/ 493 w 199873"/>
                <a:gd name="connsiteY4" fmla="*/ 14307 h 146832"/>
                <a:gd name="connsiteX5" fmla="*/ 16749 w 199873"/>
                <a:gd name="connsiteY5" fmla="*/ 527 h 146832"/>
                <a:gd name="connsiteX6" fmla="*/ 176303 w 199873"/>
                <a:gd name="connsiteY6" fmla="*/ 29003 h 146832"/>
                <a:gd name="connsiteX7" fmla="*/ 199181 w 199873"/>
                <a:gd name="connsiteY7" fmla="*/ 58664 h 146832"/>
                <a:gd name="connsiteX8" fmla="*/ 198858 w 199873"/>
                <a:gd name="connsiteY8" fmla="*/ 90800 h 14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73" h="146832">
                  <a:moveTo>
                    <a:pt x="198858" y="90800"/>
                  </a:moveTo>
                  <a:cubicBezTo>
                    <a:pt x="198858" y="152867"/>
                    <a:pt x="198858" y="152759"/>
                    <a:pt x="136038" y="140270"/>
                  </a:cubicBezTo>
                  <a:cubicBezTo>
                    <a:pt x="97818" y="132680"/>
                    <a:pt x="59490" y="125521"/>
                    <a:pt x="21217" y="118308"/>
                  </a:cubicBezTo>
                  <a:cubicBezTo>
                    <a:pt x="6683" y="115562"/>
                    <a:pt x="-1284" y="109964"/>
                    <a:pt x="170" y="92200"/>
                  </a:cubicBezTo>
                  <a:cubicBezTo>
                    <a:pt x="2323" y="66415"/>
                    <a:pt x="1246" y="40253"/>
                    <a:pt x="493" y="14307"/>
                  </a:cubicBezTo>
                  <a:cubicBezTo>
                    <a:pt x="116" y="1495"/>
                    <a:pt x="6091" y="-1358"/>
                    <a:pt x="16749" y="527"/>
                  </a:cubicBezTo>
                  <a:cubicBezTo>
                    <a:pt x="69934" y="10001"/>
                    <a:pt x="123010" y="19959"/>
                    <a:pt x="176303" y="29003"/>
                  </a:cubicBezTo>
                  <a:cubicBezTo>
                    <a:pt x="193959" y="32017"/>
                    <a:pt x="202464" y="39500"/>
                    <a:pt x="199181" y="58664"/>
                  </a:cubicBezTo>
                  <a:cubicBezTo>
                    <a:pt x="197404" y="69053"/>
                    <a:pt x="198858" y="80088"/>
                    <a:pt x="198858" y="90800"/>
                  </a:cubicBezTo>
                  <a:close/>
                </a:path>
              </a:pathLst>
            </a:custGeom>
            <a:solidFill>
              <a:srgbClr val="02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048">
              <a:extLst>
                <a:ext uri="{FF2B5EF4-FFF2-40B4-BE49-F238E27FC236}">
                  <a16:creationId xmlns:a16="http://schemas.microsoft.com/office/drawing/2014/main" id="{5C632BE2-5537-4713-B4AE-0A41563BBAAD}"/>
                </a:ext>
              </a:extLst>
            </p:cNvPr>
            <p:cNvSpPr/>
            <p:nvPr/>
          </p:nvSpPr>
          <p:spPr>
            <a:xfrm>
              <a:off x="2261050" y="4221412"/>
              <a:ext cx="110721" cy="85405"/>
            </a:xfrm>
            <a:custGeom>
              <a:avLst/>
              <a:gdLst>
                <a:gd name="connsiteX0" fmla="*/ 196621 w 197515"/>
                <a:gd name="connsiteY0" fmla="*/ 97079 h 152356"/>
                <a:gd name="connsiteX1" fmla="*/ 196837 w 197515"/>
                <a:gd name="connsiteY1" fmla="*/ 126632 h 152356"/>
                <a:gd name="connsiteX2" fmla="*/ 168360 w 197515"/>
                <a:gd name="connsiteY2" fmla="*/ 150479 h 152356"/>
                <a:gd name="connsiteX3" fmla="*/ 25387 w 197515"/>
                <a:gd name="connsiteY3" fmla="*/ 118988 h 152356"/>
                <a:gd name="connsiteX4" fmla="*/ 302 w 197515"/>
                <a:gd name="connsiteY4" fmla="*/ 87551 h 152356"/>
                <a:gd name="connsiteX5" fmla="*/ 517 w 197515"/>
                <a:gd name="connsiteY5" fmla="*/ 17679 h 152356"/>
                <a:gd name="connsiteX6" fmla="*/ 18550 w 197515"/>
                <a:gd name="connsiteY6" fmla="*/ 884 h 152356"/>
                <a:gd name="connsiteX7" fmla="*/ 184671 w 197515"/>
                <a:gd name="connsiteY7" fmla="*/ 37328 h 152356"/>
                <a:gd name="connsiteX8" fmla="*/ 196783 w 197515"/>
                <a:gd name="connsiteY8" fmla="*/ 54015 h 152356"/>
                <a:gd name="connsiteX9" fmla="*/ 196621 w 197515"/>
                <a:gd name="connsiteY9" fmla="*/ 97079 h 15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515" h="152356">
                  <a:moveTo>
                    <a:pt x="196621" y="97079"/>
                  </a:moveTo>
                  <a:cubicBezTo>
                    <a:pt x="196621" y="106930"/>
                    <a:pt x="195437" y="116997"/>
                    <a:pt x="196837" y="126632"/>
                  </a:cubicBezTo>
                  <a:cubicBezTo>
                    <a:pt x="200336" y="150910"/>
                    <a:pt x="190215" y="155647"/>
                    <a:pt x="168360" y="150479"/>
                  </a:cubicBezTo>
                  <a:cubicBezTo>
                    <a:pt x="120882" y="139229"/>
                    <a:pt x="73134" y="129001"/>
                    <a:pt x="25387" y="118988"/>
                  </a:cubicBezTo>
                  <a:cubicBezTo>
                    <a:pt x="7623" y="115274"/>
                    <a:pt x="-1852" y="108438"/>
                    <a:pt x="302" y="87551"/>
                  </a:cubicBezTo>
                  <a:cubicBezTo>
                    <a:pt x="2670" y="64512"/>
                    <a:pt x="1755" y="40934"/>
                    <a:pt x="517" y="17679"/>
                  </a:cubicBezTo>
                  <a:cubicBezTo>
                    <a:pt x="-290" y="3038"/>
                    <a:pt x="4285" y="-2292"/>
                    <a:pt x="18550" y="884"/>
                  </a:cubicBezTo>
                  <a:cubicBezTo>
                    <a:pt x="73888" y="13158"/>
                    <a:pt x="129226" y="25539"/>
                    <a:pt x="184671" y="37328"/>
                  </a:cubicBezTo>
                  <a:cubicBezTo>
                    <a:pt x="194899" y="39481"/>
                    <a:pt x="197160" y="44756"/>
                    <a:pt x="196783" y="54015"/>
                  </a:cubicBezTo>
                  <a:cubicBezTo>
                    <a:pt x="196244" y="68388"/>
                    <a:pt x="196621" y="82761"/>
                    <a:pt x="196621" y="97079"/>
                  </a:cubicBezTo>
                  <a:close/>
                </a:path>
              </a:pathLst>
            </a:custGeom>
            <a:solidFill>
              <a:srgbClr val="02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049">
              <a:extLst>
                <a:ext uri="{FF2B5EF4-FFF2-40B4-BE49-F238E27FC236}">
                  <a16:creationId xmlns:a16="http://schemas.microsoft.com/office/drawing/2014/main" id="{B4F1A300-F22D-4CB0-A89D-20255EE5FB61}"/>
                </a:ext>
              </a:extLst>
            </p:cNvPr>
            <p:cNvSpPr/>
            <p:nvPr/>
          </p:nvSpPr>
          <p:spPr>
            <a:xfrm>
              <a:off x="785389" y="4276195"/>
              <a:ext cx="154469" cy="280298"/>
            </a:xfrm>
            <a:custGeom>
              <a:avLst/>
              <a:gdLst>
                <a:gd name="connsiteX0" fmla="*/ 275020 w 275559"/>
                <a:gd name="connsiteY0" fmla="*/ 500028 h 500028"/>
                <a:gd name="connsiteX1" fmla="*/ 19272 w 275559"/>
                <a:gd name="connsiteY1" fmla="*/ 439469 h 500028"/>
                <a:gd name="connsiteX2" fmla="*/ 0 w 275559"/>
                <a:gd name="connsiteY2" fmla="*/ 414438 h 500028"/>
                <a:gd name="connsiteX3" fmla="*/ 54 w 275559"/>
                <a:gd name="connsiteY3" fmla="*/ 19376 h 500028"/>
                <a:gd name="connsiteX4" fmla="*/ 20833 w 275559"/>
                <a:gd name="connsiteY4" fmla="*/ 1074 h 500028"/>
                <a:gd name="connsiteX5" fmla="*/ 254618 w 275559"/>
                <a:gd name="connsiteY5" fmla="*/ 49413 h 500028"/>
                <a:gd name="connsiteX6" fmla="*/ 275559 w 275559"/>
                <a:gd name="connsiteY6" fmla="*/ 70138 h 500028"/>
                <a:gd name="connsiteX7" fmla="*/ 275020 w 275559"/>
                <a:gd name="connsiteY7" fmla="*/ 500028 h 50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559" h="500028">
                  <a:moveTo>
                    <a:pt x="275020" y="500028"/>
                  </a:moveTo>
                  <a:cubicBezTo>
                    <a:pt x="188030" y="479357"/>
                    <a:pt x="103732" y="459171"/>
                    <a:pt x="19272" y="439469"/>
                  </a:cubicBezTo>
                  <a:cubicBezTo>
                    <a:pt x="5222" y="436185"/>
                    <a:pt x="-53" y="430156"/>
                    <a:pt x="0" y="414438"/>
                  </a:cubicBezTo>
                  <a:cubicBezTo>
                    <a:pt x="808" y="282768"/>
                    <a:pt x="808" y="151045"/>
                    <a:pt x="54" y="19376"/>
                  </a:cubicBezTo>
                  <a:cubicBezTo>
                    <a:pt x="-53" y="2150"/>
                    <a:pt x="4361" y="-2372"/>
                    <a:pt x="20833" y="1074"/>
                  </a:cubicBezTo>
                  <a:cubicBezTo>
                    <a:pt x="98725" y="17384"/>
                    <a:pt x="176726" y="32941"/>
                    <a:pt x="254618" y="49413"/>
                  </a:cubicBezTo>
                  <a:cubicBezTo>
                    <a:pt x="264846" y="51567"/>
                    <a:pt x="275666" y="52320"/>
                    <a:pt x="275559" y="70138"/>
                  </a:cubicBezTo>
                  <a:cubicBezTo>
                    <a:pt x="274536" y="212466"/>
                    <a:pt x="275020" y="354901"/>
                    <a:pt x="275020" y="500028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050">
              <a:extLst>
                <a:ext uri="{FF2B5EF4-FFF2-40B4-BE49-F238E27FC236}">
                  <a16:creationId xmlns:a16="http://schemas.microsoft.com/office/drawing/2014/main" id="{6821C139-03EB-4C90-BD08-932D494ADFEE}"/>
                </a:ext>
              </a:extLst>
            </p:cNvPr>
            <p:cNvSpPr/>
            <p:nvPr/>
          </p:nvSpPr>
          <p:spPr>
            <a:xfrm>
              <a:off x="785480" y="4533108"/>
              <a:ext cx="154198" cy="283407"/>
            </a:xfrm>
            <a:custGeom>
              <a:avLst/>
              <a:gdLst>
                <a:gd name="connsiteX0" fmla="*/ 323 w 275075"/>
                <a:gd name="connsiteY0" fmla="*/ 0 h 505575"/>
                <a:gd name="connsiteX1" fmla="*/ 259786 w 275075"/>
                <a:gd name="connsiteY1" fmla="*/ 63574 h 505575"/>
                <a:gd name="connsiteX2" fmla="*/ 274966 w 275075"/>
                <a:gd name="connsiteY2" fmla="*/ 83814 h 505575"/>
                <a:gd name="connsiteX3" fmla="*/ 275074 w 275075"/>
                <a:gd name="connsiteY3" fmla="*/ 490019 h 505575"/>
                <a:gd name="connsiteX4" fmla="*/ 258871 w 275075"/>
                <a:gd name="connsiteY4" fmla="*/ 504391 h 505575"/>
                <a:gd name="connsiteX5" fmla="*/ 14804 w 275075"/>
                <a:gd name="connsiteY5" fmla="*/ 439795 h 505575"/>
                <a:gd name="connsiteX6" fmla="*/ 0 w 275075"/>
                <a:gd name="connsiteY6" fmla="*/ 421869 h 505575"/>
                <a:gd name="connsiteX7" fmla="*/ 323 w 275075"/>
                <a:gd name="connsiteY7" fmla="*/ 0 h 50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075" h="505575">
                  <a:moveTo>
                    <a:pt x="323" y="0"/>
                  </a:moveTo>
                  <a:cubicBezTo>
                    <a:pt x="87852" y="21640"/>
                    <a:pt x="173657" y="43226"/>
                    <a:pt x="259786" y="63574"/>
                  </a:cubicBezTo>
                  <a:cubicBezTo>
                    <a:pt x="272867" y="66642"/>
                    <a:pt x="274966" y="72779"/>
                    <a:pt x="274966" y="83814"/>
                  </a:cubicBezTo>
                  <a:cubicBezTo>
                    <a:pt x="274805" y="219198"/>
                    <a:pt x="274751" y="354635"/>
                    <a:pt x="275074" y="490019"/>
                  </a:cubicBezTo>
                  <a:cubicBezTo>
                    <a:pt x="275128" y="502615"/>
                    <a:pt x="273082" y="508214"/>
                    <a:pt x="258871" y="504391"/>
                  </a:cubicBezTo>
                  <a:cubicBezTo>
                    <a:pt x="177587" y="482590"/>
                    <a:pt x="96142" y="461273"/>
                    <a:pt x="14804" y="439795"/>
                  </a:cubicBezTo>
                  <a:cubicBezTo>
                    <a:pt x="5706" y="437372"/>
                    <a:pt x="-53" y="433820"/>
                    <a:pt x="0" y="421869"/>
                  </a:cubicBezTo>
                  <a:cubicBezTo>
                    <a:pt x="539" y="282072"/>
                    <a:pt x="323" y="142220"/>
                    <a:pt x="323" y="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051">
              <a:extLst>
                <a:ext uri="{FF2B5EF4-FFF2-40B4-BE49-F238E27FC236}">
                  <a16:creationId xmlns:a16="http://schemas.microsoft.com/office/drawing/2014/main" id="{F28BF4F8-2726-451C-8C68-AAB86692006D}"/>
                </a:ext>
              </a:extLst>
            </p:cNvPr>
            <p:cNvSpPr/>
            <p:nvPr/>
          </p:nvSpPr>
          <p:spPr>
            <a:xfrm>
              <a:off x="785661" y="5297360"/>
              <a:ext cx="153895" cy="301964"/>
            </a:xfrm>
            <a:custGeom>
              <a:avLst/>
              <a:gdLst>
                <a:gd name="connsiteX0" fmla="*/ 274535 w 274535"/>
                <a:gd name="connsiteY0" fmla="*/ 538681 h 538681"/>
                <a:gd name="connsiteX1" fmla="*/ 60236 w 274535"/>
                <a:gd name="connsiteY1" fmla="*/ 448677 h 538681"/>
                <a:gd name="connsiteX2" fmla="*/ 0 w 274535"/>
                <a:gd name="connsiteY2" fmla="*/ 358134 h 538681"/>
                <a:gd name="connsiteX3" fmla="*/ 0 w 274535"/>
                <a:gd name="connsiteY3" fmla="*/ 0 h 538681"/>
                <a:gd name="connsiteX4" fmla="*/ 191421 w 274535"/>
                <a:gd name="connsiteY4" fmla="*/ 64704 h 538681"/>
                <a:gd name="connsiteX5" fmla="*/ 234109 w 274535"/>
                <a:gd name="connsiteY5" fmla="*/ 79292 h 538681"/>
                <a:gd name="connsiteX6" fmla="*/ 274482 w 274535"/>
                <a:gd name="connsiteY6" fmla="*/ 138237 h 538681"/>
                <a:gd name="connsiteX7" fmla="*/ 274535 w 274535"/>
                <a:gd name="connsiteY7" fmla="*/ 538681 h 5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4535" h="538681">
                  <a:moveTo>
                    <a:pt x="274535" y="538681"/>
                  </a:moveTo>
                  <a:cubicBezTo>
                    <a:pt x="200626" y="507567"/>
                    <a:pt x="130647" y="477691"/>
                    <a:pt x="60236" y="448677"/>
                  </a:cubicBezTo>
                  <a:cubicBezTo>
                    <a:pt x="215" y="423969"/>
                    <a:pt x="0" y="424399"/>
                    <a:pt x="0" y="358134"/>
                  </a:cubicBezTo>
                  <a:cubicBezTo>
                    <a:pt x="0" y="239815"/>
                    <a:pt x="0" y="121495"/>
                    <a:pt x="0" y="0"/>
                  </a:cubicBezTo>
                  <a:cubicBezTo>
                    <a:pt x="65296" y="22070"/>
                    <a:pt x="128386" y="43387"/>
                    <a:pt x="191421" y="64704"/>
                  </a:cubicBezTo>
                  <a:cubicBezTo>
                    <a:pt x="205686" y="69549"/>
                    <a:pt x="219951" y="74286"/>
                    <a:pt x="234109" y="79292"/>
                  </a:cubicBezTo>
                  <a:cubicBezTo>
                    <a:pt x="274535" y="93503"/>
                    <a:pt x="274482" y="93557"/>
                    <a:pt x="274482" y="138237"/>
                  </a:cubicBezTo>
                  <a:cubicBezTo>
                    <a:pt x="274535" y="270121"/>
                    <a:pt x="274535" y="401898"/>
                    <a:pt x="274535" y="538681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052">
              <a:extLst>
                <a:ext uri="{FF2B5EF4-FFF2-40B4-BE49-F238E27FC236}">
                  <a16:creationId xmlns:a16="http://schemas.microsoft.com/office/drawing/2014/main" id="{32B11C47-C3D3-40CD-86D2-65C502CEAAB1}"/>
                </a:ext>
              </a:extLst>
            </p:cNvPr>
            <p:cNvSpPr/>
            <p:nvPr/>
          </p:nvSpPr>
          <p:spPr>
            <a:xfrm>
              <a:off x="785571" y="4792630"/>
              <a:ext cx="154107" cy="283695"/>
            </a:xfrm>
            <a:custGeom>
              <a:avLst/>
              <a:gdLst>
                <a:gd name="connsiteX0" fmla="*/ 270444 w 274912"/>
                <a:gd name="connsiteY0" fmla="*/ 506088 h 506088"/>
                <a:gd name="connsiteX1" fmla="*/ 11735 w 274912"/>
                <a:gd name="connsiteY1" fmla="*/ 430618 h 506088"/>
                <a:gd name="connsiteX2" fmla="*/ 161 w 274912"/>
                <a:gd name="connsiteY2" fmla="*/ 413930 h 506088"/>
                <a:gd name="connsiteX3" fmla="*/ 0 w 274912"/>
                <a:gd name="connsiteY3" fmla="*/ 13539 h 506088"/>
                <a:gd name="connsiteX4" fmla="*/ 15611 w 274912"/>
                <a:gd name="connsiteY4" fmla="*/ 1212 h 506088"/>
                <a:gd name="connsiteX5" fmla="*/ 261724 w 274912"/>
                <a:gd name="connsiteY5" fmla="*/ 67154 h 506088"/>
                <a:gd name="connsiteX6" fmla="*/ 274912 w 274912"/>
                <a:gd name="connsiteY6" fmla="*/ 83034 h 506088"/>
                <a:gd name="connsiteX7" fmla="*/ 273405 w 274912"/>
                <a:gd name="connsiteY7" fmla="*/ 502051 h 506088"/>
                <a:gd name="connsiteX8" fmla="*/ 270444 w 274912"/>
                <a:gd name="connsiteY8" fmla="*/ 506088 h 5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912" h="506088">
                  <a:moveTo>
                    <a:pt x="270444" y="506088"/>
                  </a:moveTo>
                  <a:cubicBezTo>
                    <a:pt x="184854" y="480949"/>
                    <a:pt x="98456" y="455110"/>
                    <a:pt x="11735" y="430618"/>
                  </a:cubicBezTo>
                  <a:cubicBezTo>
                    <a:pt x="592" y="427495"/>
                    <a:pt x="161" y="422274"/>
                    <a:pt x="161" y="413930"/>
                  </a:cubicBezTo>
                  <a:cubicBezTo>
                    <a:pt x="215" y="280484"/>
                    <a:pt x="269" y="146985"/>
                    <a:pt x="0" y="13539"/>
                  </a:cubicBezTo>
                  <a:cubicBezTo>
                    <a:pt x="0" y="1427"/>
                    <a:pt x="3176" y="-2179"/>
                    <a:pt x="15611" y="1212"/>
                  </a:cubicBezTo>
                  <a:cubicBezTo>
                    <a:pt x="97541" y="23606"/>
                    <a:pt x="179578" y="45569"/>
                    <a:pt x="261724" y="67154"/>
                  </a:cubicBezTo>
                  <a:cubicBezTo>
                    <a:pt x="270929" y="69577"/>
                    <a:pt x="274966" y="72914"/>
                    <a:pt x="274912" y="83034"/>
                  </a:cubicBezTo>
                  <a:cubicBezTo>
                    <a:pt x="274212" y="222724"/>
                    <a:pt x="273889" y="362415"/>
                    <a:pt x="273405" y="502051"/>
                  </a:cubicBezTo>
                  <a:cubicBezTo>
                    <a:pt x="273405" y="502751"/>
                    <a:pt x="272490" y="503396"/>
                    <a:pt x="270444" y="506088"/>
                  </a:cubicBezTo>
                  <a:close/>
                </a:path>
              </a:pathLst>
            </a:custGeom>
            <a:solidFill>
              <a:srgbClr val="0202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053">
              <a:extLst>
                <a:ext uri="{FF2B5EF4-FFF2-40B4-BE49-F238E27FC236}">
                  <a16:creationId xmlns:a16="http://schemas.microsoft.com/office/drawing/2014/main" id="{CF0607B9-1CF3-497D-AFF1-D9C801A07A26}"/>
                </a:ext>
              </a:extLst>
            </p:cNvPr>
            <p:cNvSpPr/>
            <p:nvPr/>
          </p:nvSpPr>
          <p:spPr>
            <a:xfrm>
              <a:off x="785661" y="5046270"/>
              <a:ext cx="153895" cy="289291"/>
            </a:xfrm>
            <a:custGeom>
              <a:avLst/>
              <a:gdLst>
                <a:gd name="connsiteX0" fmla="*/ 0 w 274535"/>
                <a:gd name="connsiteY0" fmla="*/ 0 h 516072"/>
                <a:gd name="connsiteX1" fmla="*/ 187276 w 274535"/>
                <a:gd name="connsiteY1" fmla="*/ 53938 h 516072"/>
                <a:gd name="connsiteX2" fmla="*/ 230341 w 274535"/>
                <a:gd name="connsiteY2" fmla="*/ 67557 h 516072"/>
                <a:gd name="connsiteX3" fmla="*/ 274535 w 274535"/>
                <a:gd name="connsiteY3" fmla="*/ 124133 h 516072"/>
                <a:gd name="connsiteX4" fmla="*/ 274535 w 274535"/>
                <a:gd name="connsiteY4" fmla="*/ 487058 h 516072"/>
                <a:gd name="connsiteX5" fmla="*/ 274535 w 274535"/>
                <a:gd name="connsiteY5" fmla="*/ 516073 h 516072"/>
                <a:gd name="connsiteX6" fmla="*/ 58029 w 274535"/>
                <a:gd name="connsiteY6" fmla="*/ 443078 h 516072"/>
                <a:gd name="connsiteX7" fmla="*/ 54 w 274535"/>
                <a:gd name="connsiteY7" fmla="*/ 362387 h 516072"/>
                <a:gd name="connsiteX8" fmla="*/ 0 w 274535"/>
                <a:gd name="connsiteY8" fmla="*/ 0 h 516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535" h="516072">
                  <a:moveTo>
                    <a:pt x="0" y="0"/>
                  </a:moveTo>
                  <a:cubicBezTo>
                    <a:pt x="63358" y="18249"/>
                    <a:pt x="125371" y="35959"/>
                    <a:pt x="187276" y="53938"/>
                  </a:cubicBezTo>
                  <a:cubicBezTo>
                    <a:pt x="201757" y="58137"/>
                    <a:pt x="215914" y="63359"/>
                    <a:pt x="230341" y="67557"/>
                  </a:cubicBezTo>
                  <a:cubicBezTo>
                    <a:pt x="274482" y="80369"/>
                    <a:pt x="274535" y="80261"/>
                    <a:pt x="274535" y="124133"/>
                  </a:cubicBezTo>
                  <a:cubicBezTo>
                    <a:pt x="274535" y="245090"/>
                    <a:pt x="274535" y="366101"/>
                    <a:pt x="274535" y="487058"/>
                  </a:cubicBezTo>
                  <a:cubicBezTo>
                    <a:pt x="274535" y="495886"/>
                    <a:pt x="274535" y="504714"/>
                    <a:pt x="274535" y="516073"/>
                  </a:cubicBezTo>
                  <a:cubicBezTo>
                    <a:pt x="200949" y="491257"/>
                    <a:pt x="129462" y="467302"/>
                    <a:pt x="58029" y="443078"/>
                  </a:cubicBezTo>
                  <a:cubicBezTo>
                    <a:pt x="0" y="423377"/>
                    <a:pt x="54" y="423269"/>
                    <a:pt x="54" y="362387"/>
                  </a:cubicBezTo>
                  <a:cubicBezTo>
                    <a:pt x="0" y="242237"/>
                    <a:pt x="0" y="122141"/>
                    <a:pt x="0" y="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1054">
              <a:extLst>
                <a:ext uri="{FF2B5EF4-FFF2-40B4-BE49-F238E27FC236}">
                  <a16:creationId xmlns:a16="http://schemas.microsoft.com/office/drawing/2014/main" id="{D3CDCBD0-9DF0-45D4-ABF8-072703AD3629}"/>
                </a:ext>
              </a:extLst>
            </p:cNvPr>
            <p:cNvSpPr/>
            <p:nvPr/>
          </p:nvSpPr>
          <p:spPr>
            <a:xfrm>
              <a:off x="625942" y="4494544"/>
              <a:ext cx="145115" cy="279153"/>
            </a:xfrm>
            <a:custGeom>
              <a:avLst/>
              <a:gdLst>
                <a:gd name="connsiteX0" fmla="*/ 258548 w 258871"/>
                <a:gd name="connsiteY0" fmla="*/ 497985 h 497985"/>
                <a:gd name="connsiteX1" fmla="*/ 14965 w 258871"/>
                <a:gd name="connsiteY1" fmla="*/ 432259 h 497985"/>
                <a:gd name="connsiteX2" fmla="*/ 0 w 258871"/>
                <a:gd name="connsiteY2" fmla="*/ 415356 h 497985"/>
                <a:gd name="connsiteX3" fmla="*/ 323 w 258871"/>
                <a:gd name="connsiteY3" fmla="*/ 0 h 497985"/>
                <a:gd name="connsiteX4" fmla="*/ 243368 w 258871"/>
                <a:gd name="connsiteY4" fmla="*/ 58244 h 497985"/>
                <a:gd name="connsiteX5" fmla="*/ 258871 w 258871"/>
                <a:gd name="connsiteY5" fmla="*/ 78539 h 497985"/>
                <a:gd name="connsiteX6" fmla="*/ 258548 w 258871"/>
                <a:gd name="connsiteY6" fmla="*/ 497985 h 497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871" h="497985">
                  <a:moveTo>
                    <a:pt x="258548" y="497985"/>
                  </a:moveTo>
                  <a:cubicBezTo>
                    <a:pt x="175488" y="475538"/>
                    <a:pt x="95280" y="453737"/>
                    <a:pt x="14965" y="432259"/>
                  </a:cubicBezTo>
                  <a:cubicBezTo>
                    <a:pt x="5814" y="429782"/>
                    <a:pt x="-53" y="427575"/>
                    <a:pt x="0" y="415356"/>
                  </a:cubicBezTo>
                  <a:cubicBezTo>
                    <a:pt x="539" y="277550"/>
                    <a:pt x="323" y="139690"/>
                    <a:pt x="323" y="0"/>
                  </a:cubicBezTo>
                  <a:cubicBezTo>
                    <a:pt x="82415" y="19648"/>
                    <a:pt x="162891" y="38973"/>
                    <a:pt x="243368" y="58244"/>
                  </a:cubicBezTo>
                  <a:cubicBezTo>
                    <a:pt x="254026" y="60775"/>
                    <a:pt x="258925" y="66050"/>
                    <a:pt x="258871" y="78539"/>
                  </a:cubicBezTo>
                  <a:cubicBezTo>
                    <a:pt x="258333" y="217314"/>
                    <a:pt x="258548" y="356035"/>
                    <a:pt x="258548" y="497985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1055">
              <a:extLst>
                <a:ext uri="{FF2B5EF4-FFF2-40B4-BE49-F238E27FC236}">
                  <a16:creationId xmlns:a16="http://schemas.microsoft.com/office/drawing/2014/main" id="{ADDABD9E-7810-4D51-98F9-DAE4244279A5}"/>
                </a:ext>
              </a:extLst>
            </p:cNvPr>
            <p:cNvSpPr/>
            <p:nvPr/>
          </p:nvSpPr>
          <p:spPr>
            <a:xfrm>
              <a:off x="625910" y="4244045"/>
              <a:ext cx="145183" cy="269829"/>
            </a:xfrm>
            <a:custGeom>
              <a:avLst/>
              <a:gdLst>
                <a:gd name="connsiteX0" fmla="*/ 258603 w 258993"/>
                <a:gd name="connsiteY0" fmla="*/ 265783 h 481353"/>
                <a:gd name="connsiteX1" fmla="*/ 258980 w 258993"/>
                <a:gd name="connsiteY1" fmla="*/ 461995 h 481353"/>
                <a:gd name="connsiteX2" fmla="*/ 236587 w 258993"/>
                <a:gd name="connsiteY2" fmla="*/ 479383 h 481353"/>
                <a:gd name="connsiteX3" fmla="*/ 19757 w 258993"/>
                <a:gd name="connsiteY3" fmla="*/ 426736 h 481353"/>
                <a:gd name="connsiteX4" fmla="*/ 2 w 258993"/>
                <a:gd name="connsiteY4" fmla="*/ 401974 h 481353"/>
                <a:gd name="connsiteX5" fmla="*/ 163 w 258993"/>
                <a:gd name="connsiteY5" fmla="*/ 17625 h 481353"/>
                <a:gd name="connsiteX6" fmla="*/ 21211 w 258993"/>
                <a:gd name="connsiteY6" fmla="*/ 1637 h 481353"/>
                <a:gd name="connsiteX7" fmla="*/ 242669 w 258993"/>
                <a:gd name="connsiteY7" fmla="*/ 45940 h 481353"/>
                <a:gd name="connsiteX8" fmla="*/ 258818 w 258993"/>
                <a:gd name="connsiteY8" fmla="*/ 66934 h 481353"/>
                <a:gd name="connsiteX9" fmla="*/ 258603 w 258993"/>
                <a:gd name="connsiteY9" fmla="*/ 265783 h 48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993" h="481353">
                  <a:moveTo>
                    <a:pt x="258603" y="265783"/>
                  </a:moveTo>
                  <a:cubicBezTo>
                    <a:pt x="258603" y="331187"/>
                    <a:pt x="258065" y="396591"/>
                    <a:pt x="258980" y="461995"/>
                  </a:cubicBezTo>
                  <a:cubicBezTo>
                    <a:pt x="259249" y="480459"/>
                    <a:pt x="255589" y="484335"/>
                    <a:pt x="236587" y="479383"/>
                  </a:cubicBezTo>
                  <a:cubicBezTo>
                    <a:pt x="164615" y="460596"/>
                    <a:pt x="92213" y="443532"/>
                    <a:pt x="19757" y="426736"/>
                  </a:cubicBezTo>
                  <a:cubicBezTo>
                    <a:pt x="5062" y="423345"/>
                    <a:pt x="-106" y="417908"/>
                    <a:pt x="2" y="401974"/>
                  </a:cubicBezTo>
                  <a:cubicBezTo>
                    <a:pt x="755" y="273858"/>
                    <a:pt x="648" y="145741"/>
                    <a:pt x="163" y="17625"/>
                  </a:cubicBezTo>
                  <a:cubicBezTo>
                    <a:pt x="109" y="345"/>
                    <a:pt x="3231" y="-2400"/>
                    <a:pt x="21211" y="1637"/>
                  </a:cubicBezTo>
                  <a:cubicBezTo>
                    <a:pt x="94689" y="18002"/>
                    <a:pt x="168599" y="32428"/>
                    <a:pt x="242669" y="45940"/>
                  </a:cubicBezTo>
                  <a:cubicBezTo>
                    <a:pt x="257527" y="48631"/>
                    <a:pt x="258872" y="54983"/>
                    <a:pt x="258818" y="66934"/>
                  </a:cubicBezTo>
                  <a:cubicBezTo>
                    <a:pt x="258442" y="133199"/>
                    <a:pt x="258603" y="199518"/>
                    <a:pt x="258603" y="265783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1056">
              <a:extLst>
                <a:ext uri="{FF2B5EF4-FFF2-40B4-BE49-F238E27FC236}">
                  <a16:creationId xmlns:a16="http://schemas.microsoft.com/office/drawing/2014/main" id="{3BDDC1F2-439A-4351-B95E-51C4B37E04C3}"/>
                </a:ext>
              </a:extLst>
            </p:cNvPr>
            <p:cNvSpPr/>
            <p:nvPr/>
          </p:nvSpPr>
          <p:spPr>
            <a:xfrm>
              <a:off x="626032" y="4750357"/>
              <a:ext cx="145024" cy="277293"/>
            </a:xfrm>
            <a:custGeom>
              <a:avLst/>
              <a:gdLst>
                <a:gd name="connsiteX0" fmla="*/ 258386 w 258709"/>
                <a:gd name="connsiteY0" fmla="*/ 494670 h 494670"/>
                <a:gd name="connsiteX1" fmla="*/ 10766 w 258709"/>
                <a:gd name="connsiteY1" fmla="*/ 423991 h 494670"/>
                <a:gd name="connsiteX2" fmla="*/ 108 w 258709"/>
                <a:gd name="connsiteY2" fmla="*/ 405097 h 494670"/>
                <a:gd name="connsiteX3" fmla="*/ 0 w 258709"/>
                <a:gd name="connsiteY3" fmla="*/ 14987 h 494670"/>
                <a:gd name="connsiteX4" fmla="*/ 16741 w 258709"/>
                <a:gd name="connsiteY4" fmla="*/ 1314 h 494670"/>
                <a:gd name="connsiteX5" fmla="*/ 243044 w 258709"/>
                <a:gd name="connsiteY5" fmla="*/ 61228 h 494670"/>
                <a:gd name="connsiteX6" fmla="*/ 258709 w 258709"/>
                <a:gd name="connsiteY6" fmla="*/ 78507 h 494670"/>
                <a:gd name="connsiteX7" fmla="*/ 258386 w 258709"/>
                <a:gd name="connsiteY7" fmla="*/ 494670 h 49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709" h="494670">
                  <a:moveTo>
                    <a:pt x="258386" y="494670"/>
                  </a:moveTo>
                  <a:cubicBezTo>
                    <a:pt x="174465" y="470716"/>
                    <a:pt x="92642" y="447300"/>
                    <a:pt x="10766" y="423991"/>
                  </a:cubicBezTo>
                  <a:cubicBezTo>
                    <a:pt x="861" y="421138"/>
                    <a:pt x="108" y="413709"/>
                    <a:pt x="108" y="405097"/>
                  </a:cubicBezTo>
                  <a:cubicBezTo>
                    <a:pt x="215" y="275042"/>
                    <a:pt x="269" y="145042"/>
                    <a:pt x="0" y="14987"/>
                  </a:cubicBezTo>
                  <a:cubicBezTo>
                    <a:pt x="0" y="2176"/>
                    <a:pt x="2315" y="-2561"/>
                    <a:pt x="16741" y="1314"/>
                  </a:cubicBezTo>
                  <a:cubicBezTo>
                    <a:pt x="92050" y="21770"/>
                    <a:pt x="167628" y="41203"/>
                    <a:pt x="243044" y="61228"/>
                  </a:cubicBezTo>
                  <a:cubicBezTo>
                    <a:pt x="251604" y="63488"/>
                    <a:pt x="258763" y="66072"/>
                    <a:pt x="258709" y="78507"/>
                  </a:cubicBezTo>
                  <a:cubicBezTo>
                    <a:pt x="258225" y="216582"/>
                    <a:pt x="258386" y="354604"/>
                    <a:pt x="258386" y="49467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1057">
              <a:extLst>
                <a:ext uri="{FF2B5EF4-FFF2-40B4-BE49-F238E27FC236}">
                  <a16:creationId xmlns:a16="http://schemas.microsoft.com/office/drawing/2014/main" id="{D9EFC7DC-6507-4F1D-93EB-0739C9A6FAF8}"/>
                </a:ext>
              </a:extLst>
            </p:cNvPr>
            <p:cNvSpPr/>
            <p:nvPr/>
          </p:nvSpPr>
          <p:spPr>
            <a:xfrm>
              <a:off x="626001" y="5001482"/>
              <a:ext cx="144963" cy="277019"/>
            </a:xfrm>
            <a:custGeom>
              <a:avLst/>
              <a:gdLst>
                <a:gd name="connsiteX0" fmla="*/ 258441 w 258602"/>
                <a:gd name="connsiteY0" fmla="*/ 494178 h 494178"/>
                <a:gd name="connsiteX1" fmla="*/ 15396 w 258602"/>
                <a:gd name="connsiteY1" fmla="*/ 412787 h 494178"/>
                <a:gd name="connsiteX2" fmla="*/ 1 w 258602"/>
                <a:gd name="connsiteY2" fmla="*/ 389586 h 494178"/>
                <a:gd name="connsiteX3" fmla="*/ 55 w 258602"/>
                <a:gd name="connsiteY3" fmla="*/ 16056 h 494178"/>
                <a:gd name="connsiteX4" fmla="*/ 19057 w 258602"/>
                <a:gd name="connsiteY4" fmla="*/ 2437 h 494178"/>
                <a:gd name="connsiteX5" fmla="*/ 240946 w 258602"/>
                <a:gd name="connsiteY5" fmla="*/ 67249 h 494178"/>
                <a:gd name="connsiteX6" fmla="*/ 258602 w 258602"/>
                <a:gd name="connsiteY6" fmla="*/ 88189 h 494178"/>
                <a:gd name="connsiteX7" fmla="*/ 258441 w 258602"/>
                <a:gd name="connsiteY7" fmla="*/ 494178 h 494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602" h="494178">
                  <a:moveTo>
                    <a:pt x="258441" y="494178"/>
                  </a:moveTo>
                  <a:cubicBezTo>
                    <a:pt x="174950" y="466133"/>
                    <a:pt x="95281" y="439056"/>
                    <a:pt x="15396" y="412787"/>
                  </a:cubicBezTo>
                  <a:cubicBezTo>
                    <a:pt x="2800" y="408642"/>
                    <a:pt x="-53" y="401967"/>
                    <a:pt x="1" y="389586"/>
                  </a:cubicBezTo>
                  <a:cubicBezTo>
                    <a:pt x="431" y="265076"/>
                    <a:pt x="431" y="140566"/>
                    <a:pt x="55" y="16056"/>
                  </a:cubicBezTo>
                  <a:cubicBezTo>
                    <a:pt x="1" y="553"/>
                    <a:pt x="1400" y="-3107"/>
                    <a:pt x="19057" y="2437"/>
                  </a:cubicBezTo>
                  <a:cubicBezTo>
                    <a:pt x="92535" y="25584"/>
                    <a:pt x="166660" y="46847"/>
                    <a:pt x="240946" y="67249"/>
                  </a:cubicBezTo>
                  <a:cubicBezTo>
                    <a:pt x="254027" y="70856"/>
                    <a:pt x="258656" y="75054"/>
                    <a:pt x="258602" y="88189"/>
                  </a:cubicBezTo>
                  <a:cubicBezTo>
                    <a:pt x="258333" y="222442"/>
                    <a:pt x="258441" y="356749"/>
                    <a:pt x="258441" y="494178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058">
              <a:extLst>
                <a:ext uri="{FF2B5EF4-FFF2-40B4-BE49-F238E27FC236}">
                  <a16:creationId xmlns:a16="http://schemas.microsoft.com/office/drawing/2014/main" id="{A4356FF8-FC63-464A-A496-5C5CD83D7441}"/>
                </a:ext>
              </a:extLst>
            </p:cNvPr>
            <p:cNvSpPr/>
            <p:nvPr/>
          </p:nvSpPr>
          <p:spPr>
            <a:xfrm>
              <a:off x="785450" y="4044839"/>
              <a:ext cx="154379" cy="245892"/>
            </a:xfrm>
            <a:custGeom>
              <a:avLst/>
              <a:gdLst>
                <a:gd name="connsiteX0" fmla="*/ 377 w 275399"/>
                <a:gd name="connsiteY0" fmla="*/ 0 h 438652"/>
                <a:gd name="connsiteX1" fmla="*/ 252088 w 275399"/>
                <a:gd name="connsiteY1" fmla="*/ 41719 h 438652"/>
                <a:gd name="connsiteX2" fmla="*/ 275397 w 275399"/>
                <a:gd name="connsiteY2" fmla="*/ 68580 h 438652"/>
                <a:gd name="connsiteX3" fmla="*/ 275289 w 275399"/>
                <a:gd name="connsiteY3" fmla="*/ 418316 h 438652"/>
                <a:gd name="connsiteX4" fmla="*/ 251012 w 275399"/>
                <a:gd name="connsiteY4" fmla="*/ 436888 h 438652"/>
                <a:gd name="connsiteX5" fmla="*/ 19002 w 275399"/>
                <a:gd name="connsiteY5" fmla="*/ 390702 h 438652"/>
                <a:gd name="connsiteX6" fmla="*/ 0 w 275399"/>
                <a:gd name="connsiteY6" fmla="*/ 370838 h 438652"/>
                <a:gd name="connsiteX7" fmla="*/ 377 w 275399"/>
                <a:gd name="connsiteY7" fmla="*/ 0 h 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399" h="438652">
                  <a:moveTo>
                    <a:pt x="377" y="0"/>
                  </a:moveTo>
                  <a:cubicBezTo>
                    <a:pt x="85968" y="14265"/>
                    <a:pt x="168974" y="28315"/>
                    <a:pt x="252088" y="41719"/>
                  </a:cubicBezTo>
                  <a:cubicBezTo>
                    <a:pt x="268291" y="44356"/>
                    <a:pt x="275558" y="49901"/>
                    <a:pt x="275397" y="68580"/>
                  </a:cubicBezTo>
                  <a:cubicBezTo>
                    <a:pt x="274428" y="185177"/>
                    <a:pt x="274482" y="301774"/>
                    <a:pt x="275289" y="418316"/>
                  </a:cubicBezTo>
                  <a:cubicBezTo>
                    <a:pt x="275451" y="438718"/>
                    <a:pt x="270660" y="441141"/>
                    <a:pt x="251012" y="436888"/>
                  </a:cubicBezTo>
                  <a:cubicBezTo>
                    <a:pt x="173926" y="420201"/>
                    <a:pt x="96357" y="405989"/>
                    <a:pt x="19002" y="390702"/>
                  </a:cubicBezTo>
                  <a:cubicBezTo>
                    <a:pt x="8344" y="388602"/>
                    <a:pt x="-54" y="385803"/>
                    <a:pt x="0" y="370838"/>
                  </a:cubicBezTo>
                  <a:cubicBezTo>
                    <a:pt x="646" y="247997"/>
                    <a:pt x="377" y="125210"/>
                    <a:pt x="377" y="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059">
              <a:extLst>
                <a:ext uri="{FF2B5EF4-FFF2-40B4-BE49-F238E27FC236}">
                  <a16:creationId xmlns:a16="http://schemas.microsoft.com/office/drawing/2014/main" id="{B7D6DDC6-0F76-4756-8A38-986A2A408F94}"/>
                </a:ext>
              </a:extLst>
            </p:cNvPr>
            <p:cNvSpPr/>
            <p:nvPr/>
          </p:nvSpPr>
          <p:spPr>
            <a:xfrm>
              <a:off x="625942" y="5244129"/>
              <a:ext cx="146155" cy="283860"/>
            </a:xfrm>
            <a:custGeom>
              <a:avLst/>
              <a:gdLst>
                <a:gd name="connsiteX0" fmla="*/ 3392 w 260727"/>
                <a:gd name="connsiteY0" fmla="*/ 0 h 506383"/>
                <a:gd name="connsiteX1" fmla="*/ 189430 w 260727"/>
                <a:gd name="connsiteY1" fmla="*/ 62713 h 506383"/>
                <a:gd name="connsiteX2" fmla="*/ 194167 w 260727"/>
                <a:gd name="connsiteY2" fmla="*/ 65135 h 506383"/>
                <a:gd name="connsiteX3" fmla="*/ 255641 w 260727"/>
                <a:gd name="connsiteY3" fmla="*/ 90758 h 506383"/>
                <a:gd name="connsiteX4" fmla="*/ 258494 w 260727"/>
                <a:gd name="connsiteY4" fmla="*/ 159500 h 506383"/>
                <a:gd name="connsiteX5" fmla="*/ 258548 w 260727"/>
                <a:gd name="connsiteY5" fmla="*/ 506383 h 506383"/>
                <a:gd name="connsiteX6" fmla="*/ 101040 w 260727"/>
                <a:gd name="connsiteY6" fmla="*/ 440602 h 506383"/>
                <a:gd name="connsiteX7" fmla="*/ 15288 w 260727"/>
                <a:gd name="connsiteY7" fmla="*/ 404536 h 506383"/>
                <a:gd name="connsiteX8" fmla="*/ 0 w 260727"/>
                <a:gd name="connsiteY8" fmla="*/ 383650 h 506383"/>
                <a:gd name="connsiteX9" fmla="*/ 539 w 260727"/>
                <a:gd name="connsiteY9" fmla="*/ 7590 h 506383"/>
                <a:gd name="connsiteX10" fmla="*/ 3392 w 260727"/>
                <a:gd name="connsiteY10" fmla="*/ 0 h 50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0727" h="506383">
                  <a:moveTo>
                    <a:pt x="3392" y="0"/>
                  </a:moveTo>
                  <a:cubicBezTo>
                    <a:pt x="65351" y="20886"/>
                    <a:pt x="127417" y="41772"/>
                    <a:pt x="189430" y="62713"/>
                  </a:cubicBezTo>
                  <a:cubicBezTo>
                    <a:pt x="191099" y="63251"/>
                    <a:pt x="192552" y="64435"/>
                    <a:pt x="194167" y="65135"/>
                  </a:cubicBezTo>
                  <a:cubicBezTo>
                    <a:pt x="215107" y="73855"/>
                    <a:pt x="245898" y="71648"/>
                    <a:pt x="255641" y="90758"/>
                  </a:cubicBezTo>
                  <a:cubicBezTo>
                    <a:pt x="265115" y="109330"/>
                    <a:pt x="258440" y="136245"/>
                    <a:pt x="258494" y="159500"/>
                  </a:cubicBezTo>
                  <a:cubicBezTo>
                    <a:pt x="258602" y="274105"/>
                    <a:pt x="258548" y="388656"/>
                    <a:pt x="258548" y="506383"/>
                  </a:cubicBezTo>
                  <a:cubicBezTo>
                    <a:pt x="204825" y="483989"/>
                    <a:pt x="152933" y="462350"/>
                    <a:pt x="101040" y="440602"/>
                  </a:cubicBezTo>
                  <a:cubicBezTo>
                    <a:pt x="72456" y="428598"/>
                    <a:pt x="44034" y="416109"/>
                    <a:pt x="15288" y="404536"/>
                  </a:cubicBezTo>
                  <a:cubicBezTo>
                    <a:pt x="5222" y="400499"/>
                    <a:pt x="-53" y="395977"/>
                    <a:pt x="0" y="383650"/>
                  </a:cubicBezTo>
                  <a:cubicBezTo>
                    <a:pt x="593" y="258278"/>
                    <a:pt x="431" y="132961"/>
                    <a:pt x="539" y="7590"/>
                  </a:cubicBezTo>
                  <a:cubicBezTo>
                    <a:pt x="593" y="6029"/>
                    <a:pt x="1723" y="4414"/>
                    <a:pt x="3392" y="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060">
              <a:extLst>
                <a:ext uri="{FF2B5EF4-FFF2-40B4-BE49-F238E27FC236}">
                  <a16:creationId xmlns:a16="http://schemas.microsoft.com/office/drawing/2014/main" id="{10F2A5D0-F73F-4DA5-AA6A-44E415D1CA33}"/>
                </a:ext>
              </a:extLst>
            </p:cNvPr>
            <p:cNvSpPr/>
            <p:nvPr/>
          </p:nvSpPr>
          <p:spPr>
            <a:xfrm>
              <a:off x="480133" y="4460118"/>
              <a:ext cx="133256" cy="271393"/>
            </a:xfrm>
            <a:custGeom>
              <a:avLst/>
              <a:gdLst>
                <a:gd name="connsiteX0" fmla="*/ 237500 w 237716"/>
                <a:gd name="connsiteY0" fmla="*/ 484144 h 484143"/>
                <a:gd name="connsiteX1" fmla="*/ 11735 w 237716"/>
                <a:gd name="connsiteY1" fmla="*/ 425307 h 484143"/>
                <a:gd name="connsiteX2" fmla="*/ 269 w 237716"/>
                <a:gd name="connsiteY2" fmla="*/ 407543 h 484143"/>
                <a:gd name="connsiteX3" fmla="*/ 0 w 237716"/>
                <a:gd name="connsiteY3" fmla="*/ 15388 h 484143"/>
                <a:gd name="connsiteX4" fmla="*/ 17549 w 237716"/>
                <a:gd name="connsiteY4" fmla="*/ 961 h 484143"/>
                <a:gd name="connsiteX5" fmla="*/ 223774 w 237716"/>
                <a:gd name="connsiteY5" fmla="*/ 51239 h 484143"/>
                <a:gd name="connsiteX6" fmla="*/ 237716 w 237716"/>
                <a:gd name="connsiteY6" fmla="*/ 72556 h 484143"/>
                <a:gd name="connsiteX7" fmla="*/ 237500 w 237716"/>
                <a:gd name="connsiteY7" fmla="*/ 484144 h 48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716" h="484143">
                  <a:moveTo>
                    <a:pt x="237500" y="484144"/>
                  </a:moveTo>
                  <a:cubicBezTo>
                    <a:pt x="160792" y="464065"/>
                    <a:pt x="86344" y="444309"/>
                    <a:pt x="11735" y="425307"/>
                  </a:cubicBezTo>
                  <a:cubicBezTo>
                    <a:pt x="862" y="422562"/>
                    <a:pt x="269" y="415887"/>
                    <a:pt x="269" y="407543"/>
                  </a:cubicBezTo>
                  <a:cubicBezTo>
                    <a:pt x="269" y="276842"/>
                    <a:pt x="485" y="146088"/>
                    <a:pt x="0" y="15388"/>
                  </a:cubicBezTo>
                  <a:cubicBezTo>
                    <a:pt x="-53" y="854"/>
                    <a:pt x="6137" y="-1784"/>
                    <a:pt x="17549" y="961"/>
                  </a:cubicBezTo>
                  <a:cubicBezTo>
                    <a:pt x="86344" y="17595"/>
                    <a:pt x="155032" y="34552"/>
                    <a:pt x="223774" y="51239"/>
                  </a:cubicBezTo>
                  <a:cubicBezTo>
                    <a:pt x="235562" y="54092"/>
                    <a:pt x="237769" y="61144"/>
                    <a:pt x="237716" y="72556"/>
                  </a:cubicBezTo>
                  <a:cubicBezTo>
                    <a:pt x="237339" y="208585"/>
                    <a:pt x="237500" y="344669"/>
                    <a:pt x="237500" y="484144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061">
              <a:extLst>
                <a:ext uri="{FF2B5EF4-FFF2-40B4-BE49-F238E27FC236}">
                  <a16:creationId xmlns:a16="http://schemas.microsoft.com/office/drawing/2014/main" id="{77354F92-584C-4186-9763-A3AF90ECA33C}"/>
                </a:ext>
              </a:extLst>
            </p:cNvPr>
            <p:cNvSpPr/>
            <p:nvPr/>
          </p:nvSpPr>
          <p:spPr>
            <a:xfrm>
              <a:off x="480102" y="4710910"/>
              <a:ext cx="133225" cy="271086"/>
            </a:xfrm>
            <a:custGeom>
              <a:avLst/>
              <a:gdLst>
                <a:gd name="connsiteX0" fmla="*/ 237500 w 237661"/>
                <a:gd name="connsiteY0" fmla="*/ 483595 h 483594"/>
                <a:gd name="connsiteX1" fmla="*/ 14050 w 237661"/>
                <a:gd name="connsiteY1" fmla="*/ 419698 h 483594"/>
                <a:gd name="connsiteX2" fmla="*/ 269 w 237661"/>
                <a:gd name="connsiteY2" fmla="*/ 401234 h 483594"/>
                <a:gd name="connsiteX3" fmla="*/ 0 w 237661"/>
                <a:gd name="connsiteY3" fmla="*/ 11663 h 483594"/>
                <a:gd name="connsiteX4" fmla="*/ 14965 w 237661"/>
                <a:gd name="connsiteY4" fmla="*/ 1328 h 483594"/>
                <a:gd name="connsiteX5" fmla="*/ 222159 w 237661"/>
                <a:gd name="connsiteY5" fmla="*/ 58227 h 483594"/>
                <a:gd name="connsiteX6" fmla="*/ 237662 w 237661"/>
                <a:gd name="connsiteY6" fmla="*/ 78144 h 483594"/>
                <a:gd name="connsiteX7" fmla="*/ 237500 w 237661"/>
                <a:gd name="connsiteY7" fmla="*/ 483595 h 48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61" h="483594">
                  <a:moveTo>
                    <a:pt x="237500" y="483595"/>
                  </a:moveTo>
                  <a:cubicBezTo>
                    <a:pt x="160415" y="461363"/>
                    <a:pt x="87421" y="439831"/>
                    <a:pt x="14050" y="419698"/>
                  </a:cubicBezTo>
                  <a:cubicBezTo>
                    <a:pt x="2315" y="416468"/>
                    <a:pt x="269" y="411085"/>
                    <a:pt x="269" y="401234"/>
                  </a:cubicBezTo>
                  <a:cubicBezTo>
                    <a:pt x="323" y="271395"/>
                    <a:pt x="539" y="141556"/>
                    <a:pt x="0" y="11663"/>
                  </a:cubicBezTo>
                  <a:cubicBezTo>
                    <a:pt x="-54" y="-2171"/>
                    <a:pt x="7267" y="-771"/>
                    <a:pt x="14965" y="1328"/>
                  </a:cubicBezTo>
                  <a:cubicBezTo>
                    <a:pt x="84030" y="20222"/>
                    <a:pt x="152879" y="40086"/>
                    <a:pt x="222159" y="58227"/>
                  </a:cubicBezTo>
                  <a:cubicBezTo>
                    <a:pt x="234755" y="61510"/>
                    <a:pt x="237662" y="66732"/>
                    <a:pt x="237662" y="78144"/>
                  </a:cubicBezTo>
                  <a:cubicBezTo>
                    <a:pt x="237446" y="212343"/>
                    <a:pt x="237500" y="346596"/>
                    <a:pt x="237500" y="483595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062">
              <a:extLst>
                <a:ext uri="{FF2B5EF4-FFF2-40B4-BE49-F238E27FC236}">
                  <a16:creationId xmlns:a16="http://schemas.microsoft.com/office/drawing/2014/main" id="{EE649FAC-4CAA-4EA1-8C61-BB12C7284B4C}"/>
                </a:ext>
              </a:extLst>
            </p:cNvPr>
            <p:cNvSpPr/>
            <p:nvPr/>
          </p:nvSpPr>
          <p:spPr>
            <a:xfrm>
              <a:off x="785540" y="3829332"/>
              <a:ext cx="154342" cy="225904"/>
            </a:xfrm>
            <a:custGeom>
              <a:avLst/>
              <a:gdLst>
                <a:gd name="connsiteX0" fmla="*/ 274751 w 275331"/>
                <a:gd name="connsiteY0" fmla="*/ 224355 h 402996"/>
                <a:gd name="connsiteX1" fmla="*/ 275236 w 275331"/>
                <a:gd name="connsiteY1" fmla="*/ 374757 h 402996"/>
                <a:gd name="connsiteX2" fmla="*/ 245736 w 275331"/>
                <a:gd name="connsiteY2" fmla="*/ 401403 h 402996"/>
                <a:gd name="connsiteX3" fmla="*/ 15665 w 275331"/>
                <a:gd name="connsiteY3" fmla="*/ 362161 h 402996"/>
                <a:gd name="connsiteX4" fmla="*/ 108 w 275331"/>
                <a:gd name="connsiteY4" fmla="*/ 343697 h 402996"/>
                <a:gd name="connsiteX5" fmla="*/ 0 w 275331"/>
                <a:gd name="connsiteY5" fmla="*/ 16031 h 402996"/>
                <a:gd name="connsiteX6" fmla="*/ 19272 w 275331"/>
                <a:gd name="connsiteY6" fmla="*/ 851 h 402996"/>
                <a:gd name="connsiteX7" fmla="*/ 259894 w 275331"/>
                <a:gd name="connsiteY7" fmla="*/ 41493 h 402996"/>
                <a:gd name="connsiteX8" fmla="*/ 274805 w 275331"/>
                <a:gd name="connsiteY8" fmla="*/ 63240 h 402996"/>
                <a:gd name="connsiteX9" fmla="*/ 274751 w 275331"/>
                <a:gd name="connsiteY9" fmla="*/ 224355 h 402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5331" h="402996">
                  <a:moveTo>
                    <a:pt x="274751" y="224355"/>
                  </a:moveTo>
                  <a:cubicBezTo>
                    <a:pt x="274751" y="274471"/>
                    <a:pt x="273728" y="324641"/>
                    <a:pt x="275236" y="374757"/>
                  </a:cubicBezTo>
                  <a:cubicBezTo>
                    <a:pt x="275935" y="398012"/>
                    <a:pt x="273459" y="406948"/>
                    <a:pt x="245736" y="401403"/>
                  </a:cubicBezTo>
                  <a:cubicBezTo>
                    <a:pt x="169459" y="386115"/>
                    <a:pt x="92535" y="374003"/>
                    <a:pt x="15665" y="362161"/>
                  </a:cubicBezTo>
                  <a:cubicBezTo>
                    <a:pt x="2100" y="360061"/>
                    <a:pt x="108" y="355055"/>
                    <a:pt x="108" y="343697"/>
                  </a:cubicBezTo>
                  <a:cubicBezTo>
                    <a:pt x="377" y="234475"/>
                    <a:pt x="485" y="125253"/>
                    <a:pt x="0" y="16031"/>
                  </a:cubicBezTo>
                  <a:cubicBezTo>
                    <a:pt x="-53" y="313"/>
                    <a:pt x="5868" y="-1518"/>
                    <a:pt x="19272" y="851"/>
                  </a:cubicBezTo>
                  <a:cubicBezTo>
                    <a:pt x="99371" y="14901"/>
                    <a:pt x="179525" y="29112"/>
                    <a:pt x="259894" y="41493"/>
                  </a:cubicBezTo>
                  <a:cubicBezTo>
                    <a:pt x="276258" y="44023"/>
                    <a:pt x="274805" y="52474"/>
                    <a:pt x="274805" y="63240"/>
                  </a:cubicBezTo>
                  <a:cubicBezTo>
                    <a:pt x="274697" y="116909"/>
                    <a:pt x="274751" y="170632"/>
                    <a:pt x="274751" y="224355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063">
              <a:extLst>
                <a:ext uri="{FF2B5EF4-FFF2-40B4-BE49-F238E27FC236}">
                  <a16:creationId xmlns:a16="http://schemas.microsoft.com/office/drawing/2014/main" id="{8D248AE0-92D7-4E70-97FA-99C4FFC05EC3}"/>
                </a:ext>
              </a:extLst>
            </p:cNvPr>
            <p:cNvSpPr/>
            <p:nvPr/>
          </p:nvSpPr>
          <p:spPr>
            <a:xfrm>
              <a:off x="480102" y="4214238"/>
              <a:ext cx="133413" cy="261638"/>
            </a:xfrm>
            <a:custGeom>
              <a:avLst/>
              <a:gdLst>
                <a:gd name="connsiteX0" fmla="*/ 237501 w 237995"/>
                <a:gd name="connsiteY0" fmla="*/ 256189 h 466742"/>
                <a:gd name="connsiteX1" fmla="*/ 237931 w 237995"/>
                <a:gd name="connsiteY1" fmla="*/ 447072 h 466742"/>
                <a:gd name="connsiteX2" fmla="*/ 216776 w 237995"/>
                <a:gd name="connsiteY2" fmla="*/ 465321 h 466742"/>
                <a:gd name="connsiteX3" fmla="*/ 18411 w 237995"/>
                <a:gd name="connsiteY3" fmla="*/ 415528 h 466742"/>
                <a:gd name="connsiteX4" fmla="*/ 1 w 237995"/>
                <a:gd name="connsiteY4" fmla="*/ 392650 h 466742"/>
                <a:gd name="connsiteX5" fmla="*/ 1 w 237995"/>
                <a:gd name="connsiteY5" fmla="*/ 16321 h 466742"/>
                <a:gd name="connsiteX6" fmla="*/ 19918 w 237995"/>
                <a:gd name="connsiteY6" fmla="*/ 1464 h 466742"/>
                <a:gd name="connsiteX7" fmla="*/ 217799 w 237995"/>
                <a:gd name="connsiteY7" fmla="*/ 41083 h 466742"/>
                <a:gd name="connsiteX8" fmla="*/ 237985 w 237995"/>
                <a:gd name="connsiteY8" fmla="*/ 68106 h 466742"/>
                <a:gd name="connsiteX9" fmla="*/ 237501 w 237995"/>
                <a:gd name="connsiteY9" fmla="*/ 256189 h 46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95" h="466742">
                  <a:moveTo>
                    <a:pt x="237501" y="256189"/>
                  </a:moveTo>
                  <a:cubicBezTo>
                    <a:pt x="237501" y="319817"/>
                    <a:pt x="236855" y="383445"/>
                    <a:pt x="237931" y="447072"/>
                  </a:cubicBezTo>
                  <a:cubicBezTo>
                    <a:pt x="238200" y="464513"/>
                    <a:pt x="233356" y="469573"/>
                    <a:pt x="216776" y="465321"/>
                  </a:cubicBezTo>
                  <a:cubicBezTo>
                    <a:pt x="150726" y="448418"/>
                    <a:pt x="84783" y="431192"/>
                    <a:pt x="18411" y="415528"/>
                  </a:cubicBezTo>
                  <a:cubicBezTo>
                    <a:pt x="4038" y="412136"/>
                    <a:pt x="-53" y="406807"/>
                    <a:pt x="1" y="392650"/>
                  </a:cubicBezTo>
                  <a:cubicBezTo>
                    <a:pt x="485" y="267225"/>
                    <a:pt x="539" y="141746"/>
                    <a:pt x="1" y="16321"/>
                  </a:cubicBezTo>
                  <a:cubicBezTo>
                    <a:pt x="-53" y="-367"/>
                    <a:pt x="4253" y="-1928"/>
                    <a:pt x="19918" y="1464"/>
                  </a:cubicBezTo>
                  <a:cubicBezTo>
                    <a:pt x="85645" y="15729"/>
                    <a:pt x="151749" y="28271"/>
                    <a:pt x="217799" y="41083"/>
                  </a:cubicBezTo>
                  <a:cubicBezTo>
                    <a:pt x="233356" y="44097"/>
                    <a:pt x="238254" y="51741"/>
                    <a:pt x="237985" y="68106"/>
                  </a:cubicBezTo>
                  <a:cubicBezTo>
                    <a:pt x="236855" y="130764"/>
                    <a:pt x="237501" y="193477"/>
                    <a:pt x="237501" y="256189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064">
              <a:extLst>
                <a:ext uri="{FF2B5EF4-FFF2-40B4-BE49-F238E27FC236}">
                  <a16:creationId xmlns:a16="http://schemas.microsoft.com/office/drawing/2014/main" id="{9E658AD4-4273-423F-9A15-C0C4E44F87C1}"/>
                </a:ext>
              </a:extLst>
            </p:cNvPr>
            <p:cNvSpPr/>
            <p:nvPr/>
          </p:nvSpPr>
          <p:spPr>
            <a:xfrm>
              <a:off x="625878" y="4018506"/>
              <a:ext cx="145217" cy="238093"/>
            </a:xfrm>
            <a:custGeom>
              <a:avLst/>
              <a:gdLst>
                <a:gd name="connsiteX0" fmla="*/ 258660 w 259053"/>
                <a:gd name="connsiteY0" fmla="*/ 235005 h 424739"/>
                <a:gd name="connsiteX1" fmla="*/ 258983 w 259053"/>
                <a:gd name="connsiteY1" fmla="*/ 407101 h 424739"/>
                <a:gd name="connsiteX2" fmla="*/ 238582 w 259053"/>
                <a:gd name="connsiteY2" fmla="*/ 423197 h 424739"/>
                <a:gd name="connsiteX3" fmla="*/ 22775 w 259053"/>
                <a:gd name="connsiteY3" fmla="*/ 379540 h 424739"/>
                <a:gd name="connsiteX4" fmla="*/ 5 w 259053"/>
                <a:gd name="connsiteY4" fmla="*/ 352248 h 424739"/>
                <a:gd name="connsiteX5" fmla="*/ 5 w 259053"/>
                <a:gd name="connsiteY5" fmla="*/ 21514 h 424739"/>
                <a:gd name="connsiteX6" fmla="*/ 25144 w 259053"/>
                <a:gd name="connsiteY6" fmla="*/ 1758 h 424739"/>
                <a:gd name="connsiteX7" fmla="*/ 237290 w 259053"/>
                <a:gd name="connsiteY7" fmla="*/ 38470 h 424739"/>
                <a:gd name="connsiteX8" fmla="*/ 259037 w 259053"/>
                <a:gd name="connsiteY8" fmla="*/ 65655 h 424739"/>
                <a:gd name="connsiteX9" fmla="*/ 258660 w 259053"/>
                <a:gd name="connsiteY9" fmla="*/ 235005 h 42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053" h="424739">
                  <a:moveTo>
                    <a:pt x="258660" y="235005"/>
                  </a:moveTo>
                  <a:cubicBezTo>
                    <a:pt x="258660" y="292389"/>
                    <a:pt x="258176" y="349718"/>
                    <a:pt x="258983" y="407101"/>
                  </a:cubicBezTo>
                  <a:cubicBezTo>
                    <a:pt x="259199" y="423681"/>
                    <a:pt x="256938" y="427288"/>
                    <a:pt x="238582" y="423197"/>
                  </a:cubicBezTo>
                  <a:cubicBezTo>
                    <a:pt x="166987" y="407101"/>
                    <a:pt x="94854" y="393213"/>
                    <a:pt x="22775" y="379540"/>
                  </a:cubicBezTo>
                  <a:cubicBezTo>
                    <a:pt x="6088" y="376364"/>
                    <a:pt x="-103" y="370281"/>
                    <a:pt x="5" y="352248"/>
                  </a:cubicBezTo>
                  <a:cubicBezTo>
                    <a:pt x="920" y="242003"/>
                    <a:pt x="974" y="131758"/>
                    <a:pt x="5" y="21514"/>
                  </a:cubicBezTo>
                  <a:cubicBezTo>
                    <a:pt x="-156" y="466"/>
                    <a:pt x="3396" y="-2710"/>
                    <a:pt x="25144" y="1758"/>
                  </a:cubicBezTo>
                  <a:cubicBezTo>
                    <a:pt x="95447" y="16184"/>
                    <a:pt x="166341" y="27919"/>
                    <a:pt x="237290" y="38470"/>
                  </a:cubicBezTo>
                  <a:cubicBezTo>
                    <a:pt x="256400" y="41323"/>
                    <a:pt x="259306" y="48698"/>
                    <a:pt x="259037" y="65655"/>
                  </a:cubicBezTo>
                  <a:cubicBezTo>
                    <a:pt x="258068" y="122069"/>
                    <a:pt x="258660" y="178537"/>
                    <a:pt x="258660" y="235005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065">
              <a:extLst>
                <a:ext uri="{FF2B5EF4-FFF2-40B4-BE49-F238E27FC236}">
                  <a16:creationId xmlns:a16="http://schemas.microsoft.com/office/drawing/2014/main" id="{6BCB2DCF-DBC2-4AEA-A758-E782F4D32523}"/>
                </a:ext>
              </a:extLst>
            </p:cNvPr>
            <p:cNvSpPr/>
            <p:nvPr/>
          </p:nvSpPr>
          <p:spPr>
            <a:xfrm>
              <a:off x="480072" y="4958465"/>
              <a:ext cx="133346" cy="265780"/>
            </a:xfrm>
            <a:custGeom>
              <a:avLst/>
              <a:gdLst>
                <a:gd name="connsiteX0" fmla="*/ 237609 w 237878"/>
                <a:gd name="connsiteY0" fmla="*/ 474130 h 474130"/>
                <a:gd name="connsiteX1" fmla="*/ 135493 w 237878"/>
                <a:gd name="connsiteY1" fmla="*/ 440917 h 474130"/>
                <a:gd name="connsiteX2" fmla="*/ 19542 w 237878"/>
                <a:gd name="connsiteY2" fmla="*/ 402536 h 474130"/>
                <a:gd name="connsiteX3" fmla="*/ 1 w 237878"/>
                <a:gd name="connsiteY3" fmla="*/ 376482 h 474130"/>
                <a:gd name="connsiteX4" fmla="*/ 217 w 237878"/>
                <a:gd name="connsiteY4" fmla="*/ 15925 h 474130"/>
                <a:gd name="connsiteX5" fmla="*/ 15828 w 237878"/>
                <a:gd name="connsiteY5" fmla="*/ 1337 h 474130"/>
                <a:gd name="connsiteX6" fmla="*/ 222429 w 237878"/>
                <a:gd name="connsiteY6" fmla="*/ 62489 h 474130"/>
                <a:gd name="connsiteX7" fmla="*/ 237878 w 237878"/>
                <a:gd name="connsiteY7" fmla="*/ 79607 h 474130"/>
                <a:gd name="connsiteX8" fmla="*/ 237609 w 237878"/>
                <a:gd name="connsiteY8" fmla="*/ 474130 h 474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878" h="474130">
                  <a:moveTo>
                    <a:pt x="237609" y="474130"/>
                  </a:moveTo>
                  <a:cubicBezTo>
                    <a:pt x="200897" y="467455"/>
                    <a:pt x="168975" y="451737"/>
                    <a:pt x="135493" y="440917"/>
                  </a:cubicBezTo>
                  <a:cubicBezTo>
                    <a:pt x="96735" y="428428"/>
                    <a:pt x="58354" y="414809"/>
                    <a:pt x="19542" y="402536"/>
                  </a:cubicBezTo>
                  <a:cubicBezTo>
                    <a:pt x="5923" y="398229"/>
                    <a:pt x="-106" y="392416"/>
                    <a:pt x="1" y="376482"/>
                  </a:cubicBezTo>
                  <a:cubicBezTo>
                    <a:pt x="863" y="256278"/>
                    <a:pt x="647" y="136129"/>
                    <a:pt x="217" y="15925"/>
                  </a:cubicBezTo>
                  <a:cubicBezTo>
                    <a:pt x="163" y="3652"/>
                    <a:pt x="1240" y="-3023"/>
                    <a:pt x="15828" y="1337"/>
                  </a:cubicBezTo>
                  <a:cubicBezTo>
                    <a:pt x="84623" y="22008"/>
                    <a:pt x="153418" y="42679"/>
                    <a:pt x="222429" y="62489"/>
                  </a:cubicBezTo>
                  <a:cubicBezTo>
                    <a:pt x="232495" y="65395"/>
                    <a:pt x="237878" y="67926"/>
                    <a:pt x="237878" y="79607"/>
                  </a:cubicBezTo>
                  <a:cubicBezTo>
                    <a:pt x="237501" y="210523"/>
                    <a:pt x="237609" y="341384"/>
                    <a:pt x="237609" y="47413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1066">
              <a:extLst>
                <a:ext uri="{FF2B5EF4-FFF2-40B4-BE49-F238E27FC236}">
                  <a16:creationId xmlns:a16="http://schemas.microsoft.com/office/drawing/2014/main" id="{747BE543-4A65-4392-85C1-6A3739239B36}"/>
                </a:ext>
              </a:extLst>
            </p:cNvPr>
            <p:cNvSpPr/>
            <p:nvPr/>
          </p:nvSpPr>
          <p:spPr>
            <a:xfrm>
              <a:off x="625971" y="3802954"/>
              <a:ext cx="144998" cy="224377"/>
            </a:xfrm>
            <a:custGeom>
              <a:avLst/>
              <a:gdLst>
                <a:gd name="connsiteX0" fmla="*/ 258494 w 258662"/>
                <a:gd name="connsiteY0" fmla="*/ 219682 h 400271"/>
                <a:gd name="connsiteX1" fmla="*/ 258656 w 258662"/>
                <a:gd name="connsiteY1" fmla="*/ 383811 h 400271"/>
                <a:gd name="connsiteX2" fmla="*/ 239761 w 258662"/>
                <a:gd name="connsiteY2" fmla="*/ 399099 h 400271"/>
                <a:gd name="connsiteX3" fmla="*/ 17172 w 258662"/>
                <a:gd name="connsiteY3" fmla="*/ 361202 h 400271"/>
                <a:gd name="connsiteX4" fmla="*/ 1 w 258662"/>
                <a:gd name="connsiteY4" fmla="*/ 340746 h 400271"/>
                <a:gd name="connsiteX5" fmla="*/ 1 w 258662"/>
                <a:gd name="connsiteY5" fmla="*/ 17871 h 400271"/>
                <a:gd name="connsiteX6" fmla="*/ 19864 w 258662"/>
                <a:gd name="connsiteY6" fmla="*/ 807 h 400271"/>
                <a:gd name="connsiteX7" fmla="*/ 243153 w 258662"/>
                <a:gd name="connsiteY7" fmla="*/ 37143 h 400271"/>
                <a:gd name="connsiteX8" fmla="*/ 258602 w 258662"/>
                <a:gd name="connsiteY8" fmla="*/ 58298 h 400271"/>
                <a:gd name="connsiteX9" fmla="*/ 258494 w 258662"/>
                <a:gd name="connsiteY9" fmla="*/ 219682 h 40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662" h="400271">
                  <a:moveTo>
                    <a:pt x="258494" y="219682"/>
                  </a:moveTo>
                  <a:cubicBezTo>
                    <a:pt x="258494" y="274373"/>
                    <a:pt x="258225" y="329119"/>
                    <a:pt x="258656" y="383811"/>
                  </a:cubicBezTo>
                  <a:cubicBezTo>
                    <a:pt x="258764" y="398291"/>
                    <a:pt x="257848" y="402652"/>
                    <a:pt x="239761" y="399099"/>
                  </a:cubicBezTo>
                  <a:cubicBezTo>
                    <a:pt x="165906" y="384618"/>
                    <a:pt x="91512" y="372937"/>
                    <a:pt x="17172" y="361202"/>
                  </a:cubicBezTo>
                  <a:cubicBezTo>
                    <a:pt x="3607" y="359049"/>
                    <a:pt x="-53" y="353989"/>
                    <a:pt x="1" y="340746"/>
                  </a:cubicBezTo>
                  <a:cubicBezTo>
                    <a:pt x="485" y="233139"/>
                    <a:pt x="539" y="125478"/>
                    <a:pt x="1" y="17871"/>
                  </a:cubicBezTo>
                  <a:cubicBezTo>
                    <a:pt x="-53" y="2207"/>
                    <a:pt x="3715" y="-1992"/>
                    <a:pt x="19864" y="807"/>
                  </a:cubicBezTo>
                  <a:cubicBezTo>
                    <a:pt x="94150" y="13780"/>
                    <a:pt x="168544" y="26376"/>
                    <a:pt x="243153" y="37143"/>
                  </a:cubicBezTo>
                  <a:cubicBezTo>
                    <a:pt x="259517" y="39511"/>
                    <a:pt x="258656" y="47209"/>
                    <a:pt x="258602" y="58298"/>
                  </a:cubicBezTo>
                  <a:cubicBezTo>
                    <a:pt x="258441" y="112075"/>
                    <a:pt x="258494" y="165851"/>
                    <a:pt x="258494" y="219682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1067">
              <a:extLst>
                <a:ext uri="{FF2B5EF4-FFF2-40B4-BE49-F238E27FC236}">
                  <a16:creationId xmlns:a16="http://schemas.microsoft.com/office/drawing/2014/main" id="{D9943689-2D47-4D49-BF4C-61F4DC462875}"/>
                </a:ext>
              </a:extLst>
            </p:cNvPr>
            <p:cNvSpPr/>
            <p:nvPr/>
          </p:nvSpPr>
          <p:spPr>
            <a:xfrm>
              <a:off x="480163" y="5194221"/>
              <a:ext cx="133256" cy="265010"/>
            </a:xfrm>
            <a:custGeom>
              <a:avLst/>
              <a:gdLst>
                <a:gd name="connsiteX0" fmla="*/ 269 w 237716"/>
                <a:gd name="connsiteY0" fmla="*/ 0 h 472756"/>
                <a:gd name="connsiteX1" fmla="*/ 223774 w 237716"/>
                <a:gd name="connsiteY1" fmla="*/ 75040 h 472756"/>
                <a:gd name="connsiteX2" fmla="*/ 237716 w 237716"/>
                <a:gd name="connsiteY2" fmla="*/ 97110 h 472756"/>
                <a:gd name="connsiteX3" fmla="*/ 237662 w 237716"/>
                <a:gd name="connsiteY3" fmla="*/ 457343 h 472756"/>
                <a:gd name="connsiteX4" fmla="*/ 218767 w 237716"/>
                <a:gd name="connsiteY4" fmla="*/ 469832 h 472756"/>
                <a:gd name="connsiteX5" fmla="*/ 15503 w 237716"/>
                <a:gd name="connsiteY5" fmla="*/ 383919 h 472756"/>
                <a:gd name="connsiteX6" fmla="*/ 0 w 237716"/>
                <a:gd name="connsiteY6" fmla="*/ 364701 h 472756"/>
                <a:gd name="connsiteX7" fmla="*/ 269 w 237716"/>
                <a:gd name="connsiteY7" fmla="*/ 0 h 47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716" h="472756">
                  <a:moveTo>
                    <a:pt x="269" y="0"/>
                  </a:moveTo>
                  <a:cubicBezTo>
                    <a:pt x="76278" y="25516"/>
                    <a:pt x="150026" y="50277"/>
                    <a:pt x="223774" y="75040"/>
                  </a:cubicBezTo>
                  <a:cubicBezTo>
                    <a:pt x="234486" y="78646"/>
                    <a:pt x="237769" y="85375"/>
                    <a:pt x="237716" y="97110"/>
                  </a:cubicBezTo>
                  <a:cubicBezTo>
                    <a:pt x="237177" y="217206"/>
                    <a:pt x="237070" y="337248"/>
                    <a:pt x="237662" y="457343"/>
                  </a:cubicBezTo>
                  <a:cubicBezTo>
                    <a:pt x="237769" y="474408"/>
                    <a:pt x="231310" y="475161"/>
                    <a:pt x="218767" y="469832"/>
                  </a:cubicBezTo>
                  <a:cubicBezTo>
                    <a:pt x="150995" y="441248"/>
                    <a:pt x="83168" y="412772"/>
                    <a:pt x="15503" y="383919"/>
                  </a:cubicBezTo>
                  <a:cubicBezTo>
                    <a:pt x="7375" y="380474"/>
                    <a:pt x="-54" y="376382"/>
                    <a:pt x="0" y="364701"/>
                  </a:cubicBezTo>
                  <a:cubicBezTo>
                    <a:pt x="377" y="243852"/>
                    <a:pt x="269" y="122949"/>
                    <a:pt x="269" y="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1068">
              <a:extLst>
                <a:ext uri="{FF2B5EF4-FFF2-40B4-BE49-F238E27FC236}">
                  <a16:creationId xmlns:a16="http://schemas.microsoft.com/office/drawing/2014/main" id="{F109439D-B096-4EA0-82B2-E60D03C2CF8B}"/>
                </a:ext>
              </a:extLst>
            </p:cNvPr>
            <p:cNvSpPr/>
            <p:nvPr/>
          </p:nvSpPr>
          <p:spPr>
            <a:xfrm>
              <a:off x="347656" y="4427962"/>
              <a:ext cx="118808" cy="264864"/>
            </a:xfrm>
            <a:custGeom>
              <a:avLst/>
              <a:gdLst>
                <a:gd name="connsiteX0" fmla="*/ 211348 w 211942"/>
                <a:gd name="connsiteY0" fmla="*/ 472495 h 472495"/>
                <a:gd name="connsiteX1" fmla="*/ 19227 w 211942"/>
                <a:gd name="connsiteY1" fmla="*/ 420979 h 472495"/>
                <a:gd name="connsiteX2" fmla="*/ 2055 w 211942"/>
                <a:gd name="connsiteY2" fmla="*/ 397025 h 472495"/>
                <a:gd name="connsiteX3" fmla="*/ 9 w 211942"/>
                <a:gd name="connsiteY3" fmla="*/ 20535 h 472495"/>
                <a:gd name="connsiteX4" fmla="*/ 23641 w 211942"/>
                <a:gd name="connsiteY4" fmla="*/ 2286 h 472495"/>
                <a:gd name="connsiteX5" fmla="*/ 186639 w 211942"/>
                <a:gd name="connsiteY5" fmla="*/ 42013 h 472495"/>
                <a:gd name="connsiteX6" fmla="*/ 211940 w 211942"/>
                <a:gd name="connsiteY6" fmla="*/ 72750 h 472495"/>
                <a:gd name="connsiteX7" fmla="*/ 211348 w 211942"/>
                <a:gd name="connsiteY7" fmla="*/ 446711 h 472495"/>
                <a:gd name="connsiteX8" fmla="*/ 211348 w 211942"/>
                <a:gd name="connsiteY8" fmla="*/ 472495 h 47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942" h="472495">
                  <a:moveTo>
                    <a:pt x="211348" y="472495"/>
                  </a:moveTo>
                  <a:cubicBezTo>
                    <a:pt x="145621" y="454677"/>
                    <a:pt x="82693" y="436806"/>
                    <a:pt x="19227" y="420979"/>
                  </a:cubicBezTo>
                  <a:cubicBezTo>
                    <a:pt x="4047" y="417158"/>
                    <a:pt x="2055" y="410321"/>
                    <a:pt x="2055" y="397025"/>
                  </a:cubicBezTo>
                  <a:cubicBezTo>
                    <a:pt x="1840" y="271546"/>
                    <a:pt x="1301" y="146014"/>
                    <a:pt x="9" y="20535"/>
                  </a:cubicBezTo>
                  <a:cubicBezTo>
                    <a:pt x="-206" y="1156"/>
                    <a:pt x="3185" y="-3420"/>
                    <a:pt x="23641" y="2286"/>
                  </a:cubicBezTo>
                  <a:cubicBezTo>
                    <a:pt x="77471" y="17305"/>
                    <a:pt x="132055" y="29955"/>
                    <a:pt x="186639" y="42013"/>
                  </a:cubicBezTo>
                  <a:cubicBezTo>
                    <a:pt x="204834" y="46050"/>
                    <a:pt x="212101" y="52187"/>
                    <a:pt x="211940" y="72750"/>
                  </a:cubicBezTo>
                  <a:cubicBezTo>
                    <a:pt x="210702" y="197422"/>
                    <a:pt x="211348" y="322093"/>
                    <a:pt x="211348" y="446711"/>
                  </a:cubicBezTo>
                  <a:cubicBezTo>
                    <a:pt x="211348" y="454570"/>
                    <a:pt x="211348" y="462483"/>
                    <a:pt x="211348" y="472495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1069">
              <a:extLst>
                <a:ext uri="{FF2B5EF4-FFF2-40B4-BE49-F238E27FC236}">
                  <a16:creationId xmlns:a16="http://schemas.microsoft.com/office/drawing/2014/main" id="{D324DF36-374D-4E76-81E3-B420225F53EA}"/>
                </a:ext>
              </a:extLst>
            </p:cNvPr>
            <p:cNvSpPr/>
            <p:nvPr/>
          </p:nvSpPr>
          <p:spPr>
            <a:xfrm>
              <a:off x="480134" y="3993755"/>
              <a:ext cx="133232" cy="230602"/>
            </a:xfrm>
            <a:custGeom>
              <a:avLst/>
              <a:gdLst>
                <a:gd name="connsiteX0" fmla="*/ 237501 w 237675"/>
                <a:gd name="connsiteY0" fmla="*/ 225921 h 411377"/>
                <a:gd name="connsiteX1" fmla="*/ 237662 w 237675"/>
                <a:gd name="connsiteY1" fmla="*/ 392418 h 411377"/>
                <a:gd name="connsiteX2" fmla="*/ 217368 w 237675"/>
                <a:gd name="connsiteY2" fmla="*/ 409967 h 411377"/>
                <a:gd name="connsiteX3" fmla="*/ 19703 w 237675"/>
                <a:gd name="connsiteY3" fmla="*/ 370079 h 411377"/>
                <a:gd name="connsiteX4" fmla="*/ 1 w 237675"/>
                <a:gd name="connsiteY4" fmla="*/ 345101 h 411377"/>
                <a:gd name="connsiteX5" fmla="*/ 54 w 237675"/>
                <a:gd name="connsiteY5" fmla="*/ 20127 h 411377"/>
                <a:gd name="connsiteX6" fmla="*/ 22609 w 237675"/>
                <a:gd name="connsiteY6" fmla="*/ 1286 h 411377"/>
                <a:gd name="connsiteX7" fmla="*/ 218283 w 237675"/>
                <a:gd name="connsiteY7" fmla="*/ 35146 h 411377"/>
                <a:gd name="connsiteX8" fmla="*/ 237554 w 237675"/>
                <a:gd name="connsiteY8" fmla="*/ 59369 h 411377"/>
                <a:gd name="connsiteX9" fmla="*/ 237501 w 237675"/>
                <a:gd name="connsiteY9" fmla="*/ 225921 h 411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675" h="411377">
                  <a:moveTo>
                    <a:pt x="237501" y="225921"/>
                  </a:moveTo>
                  <a:cubicBezTo>
                    <a:pt x="237501" y="281420"/>
                    <a:pt x="237231" y="336919"/>
                    <a:pt x="237662" y="392418"/>
                  </a:cubicBezTo>
                  <a:cubicBezTo>
                    <a:pt x="237770" y="407383"/>
                    <a:pt x="237716" y="414650"/>
                    <a:pt x="217368" y="409967"/>
                  </a:cubicBezTo>
                  <a:cubicBezTo>
                    <a:pt x="151910" y="394787"/>
                    <a:pt x="85860" y="382191"/>
                    <a:pt x="19703" y="370079"/>
                  </a:cubicBezTo>
                  <a:cubicBezTo>
                    <a:pt x="3446" y="367118"/>
                    <a:pt x="-53" y="360066"/>
                    <a:pt x="1" y="345101"/>
                  </a:cubicBezTo>
                  <a:cubicBezTo>
                    <a:pt x="485" y="236795"/>
                    <a:pt x="485" y="128434"/>
                    <a:pt x="54" y="20127"/>
                  </a:cubicBezTo>
                  <a:cubicBezTo>
                    <a:pt x="1" y="3117"/>
                    <a:pt x="1992" y="-2912"/>
                    <a:pt x="22609" y="1286"/>
                  </a:cubicBezTo>
                  <a:cubicBezTo>
                    <a:pt x="87421" y="14582"/>
                    <a:pt x="152825" y="25672"/>
                    <a:pt x="218283" y="35146"/>
                  </a:cubicBezTo>
                  <a:cubicBezTo>
                    <a:pt x="236155" y="37730"/>
                    <a:pt x="237662" y="45266"/>
                    <a:pt x="237554" y="59369"/>
                  </a:cubicBezTo>
                  <a:cubicBezTo>
                    <a:pt x="237231" y="114869"/>
                    <a:pt x="237447" y="170422"/>
                    <a:pt x="237501" y="225921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1070">
              <a:extLst>
                <a:ext uri="{FF2B5EF4-FFF2-40B4-BE49-F238E27FC236}">
                  <a16:creationId xmlns:a16="http://schemas.microsoft.com/office/drawing/2014/main" id="{1EFF4BC6-6C33-41F3-AF9E-1306A68A1438}"/>
                </a:ext>
              </a:extLst>
            </p:cNvPr>
            <p:cNvSpPr/>
            <p:nvPr/>
          </p:nvSpPr>
          <p:spPr>
            <a:xfrm>
              <a:off x="348688" y="4676627"/>
              <a:ext cx="117535" cy="262399"/>
            </a:xfrm>
            <a:custGeom>
              <a:avLst/>
              <a:gdLst>
                <a:gd name="connsiteX0" fmla="*/ 209510 w 209671"/>
                <a:gd name="connsiteY0" fmla="*/ 468099 h 468099"/>
                <a:gd name="connsiteX1" fmla="*/ 18896 w 209671"/>
                <a:gd name="connsiteY1" fmla="*/ 414592 h 468099"/>
                <a:gd name="connsiteX2" fmla="*/ 2 w 209671"/>
                <a:gd name="connsiteY2" fmla="*/ 387730 h 468099"/>
                <a:gd name="connsiteX3" fmla="*/ 109 w 209671"/>
                <a:gd name="connsiteY3" fmla="*/ 16730 h 468099"/>
                <a:gd name="connsiteX4" fmla="*/ 18681 w 209671"/>
                <a:gd name="connsiteY4" fmla="*/ 1766 h 468099"/>
                <a:gd name="connsiteX5" fmla="*/ 195783 w 209671"/>
                <a:gd name="connsiteY5" fmla="*/ 49083 h 468099"/>
                <a:gd name="connsiteX6" fmla="*/ 209671 w 209671"/>
                <a:gd name="connsiteY6" fmla="*/ 66900 h 468099"/>
                <a:gd name="connsiteX7" fmla="*/ 209510 w 209671"/>
                <a:gd name="connsiteY7" fmla="*/ 468099 h 468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671" h="468099">
                  <a:moveTo>
                    <a:pt x="209510" y="468099"/>
                  </a:moveTo>
                  <a:cubicBezTo>
                    <a:pt x="145075" y="450012"/>
                    <a:pt x="81985" y="432302"/>
                    <a:pt x="18896" y="414592"/>
                  </a:cubicBezTo>
                  <a:cubicBezTo>
                    <a:pt x="5223" y="410769"/>
                    <a:pt x="-106" y="403341"/>
                    <a:pt x="2" y="387730"/>
                  </a:cubicBezTo>
                  <a:cubicBezTo>
                    <a:pt x="809" y="264081"/>
                    <a:pt x="755" y="140379"/>
                    <a:pt x="109" y="16730"/>
                  </a:cubicBezTo>
                  <a:cubicBezTo>
                    <a:pt x="55" y="1120"/>
                    <a:pt x="2747" y="-2756"/>
                    <a:pt x="18681" y="1766"/>
                  </a:cubicBezTo>
                  <a:cubicBezTo>
                    <a:pt x="77464" y="18346"/>
                    <a:pt x="136516" y="34118"/>
                    <a:pt x="195783" y="49083"/>
                  </a:cubicBezTo>
                  <a:cubicBezTo>
                    <a:pt x="206818" y="51882"/>
                    <a:pt x="209725" y="56242"/>
                    <a:pt x="209671" y="66900"/>
                  </a:cubicBezTo>
                  <a:cubicBezTo>
                    <a:pt x="209402" y="200346"/>
                    <a:pt x="209510" y="333792"/>
                    <a:pt x="209510" y="468099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1071">
              <a:extLst>
                <a:ext uri="{FF2B5EF4-FFF2-40B4-BE49-F238E27FC236}">
                  <a16:creationId xmlns:a16="http://schemas.microsoft.com/office/drawing/2014/main" id="{233DAB34-EB34-4AD3-8975-2AADEF50DD33}"/>
                </a:ext>
              </a:extLst>
            </p:cNvPr>
            <p:cNvSpPr/>
            <p:nvPr/>
          </p:nvSpPr>
          <p:spPr>
            <a:xfrm>
              <a:off x="347723" y="4186976"/>
              <a:ext cx="118789" cy="252749"/>
            </a:xfrm>
            <a:custGeom>
              <a:avLst/>
              <a:gdLst>
                <a:gd name="connsiteX0" fmla="*/ 211231 w 211908"/>
                <a:gd name="connsiteY0" fmla="*/ 245662 h 450883"/>
                <a:gd name="connsiteX1" fmla="*/ 211716 w 211908"/>
                <a:gd name="connsiteY1" fmla="*/ 431270 h 450883"/>
                <a:gd name="connsiteX2" fmla="*/ 188084 w 211908"/>
                <a:gd name="connsiteY2" fmla="*/ 449034 h 450883"/>
                <a:gd name="connsiteX3" fmla="*/ 17980 w 211908"/>
                <a:gd name="connsiteY3" fmla="*/ 407315 h 450883"/>
                <a:gd name="connsiteX4" fmla="*/ 1 w 211908"/>
                <a:gd name="connsiteY4" fmla="*/ 383253 h 450883"/>
                <a:gd name="connsiteX5" fmla="*/ 108 w 211908"/>
                <a:gd name="connsiteY5" fmla="*/ 17421 h 450883"/>
                <a:gd name="connsiteX6" fmla="*/ 19541 w 211908"/>
                <a:gd name="connsiteY6" fmla="*/ 1433 h 450883"/>
                <a:gd name="connsiteX7" fmla="*/ 186093 w 211908"/>
                <a:gd name="connsiteY7" fmla="*/ 35454 h 450883"/>
                <a:gd name="connsiteX8" fmla="*/ 211877 w 211908"/>
                <a:gd name="connsiteY8" fmla="*/ 65492 h 450883"/>
                <a:gd name="connsiteX9" fmla="*/ 211231 w 211908"/>
                <a:gd name="connsiteY9" fmla="*/ 245662 h 45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908" h="450883">
                  <a:moveTo>
                    <a:pt x="211231" y="245662"/>
                  </a:moveTo>
                  <a:cubicBezTo>
                    <a:pt x="211231" y="307513"/>
                    <a:pt x="210316" y="369418"/>
                    <a:pt x="211716" y="431270"/>
                  </a:cubicBezTo>
                  <a:cubicBezTo>
                    <a:pt x="212200" y="452156"/>
                    <a:pt x="203803" y="452963"/>
                    <a:pt x="188084" y="449034"/>
                  </a:cubicBezTo>
                  <a:cubicBezTo>
                    <a:pt x="131455" y="434822"/>
                    <a:pt x="74879" y="420288"/>
                    <a:pt x="17980" y="407315"/>
                  </a:cubicBezTo>
                  <a:cubicBezTo>
                    <a:pt x="3123" y="403924"/>
                    <a:pt x="-53" y="396818"/>
                    <a:pt x="1" y="383253"/>
                  </a:cubicBezTo>
                  <a:cubicBezTo>
                    <a:pt x="324" y="261327"/>
                    <a:pt x="270" y="139347"/>
                    <a:pt x="108" y="17421"/>
                  </a:cubicBezTo>
                  <a:cubicBezTo>
                    <a:pt x="108" y="3317"/>
                    <a:pt x="754" y="-3088"/>
                    <a:pt x="19541" y="1433"/>
                  </a:cubicBezTo>
                  <a:cubicBezTo>
                    <a:pt x="74610" y="14729"/>
                    <a:pt x="130324" y="25388"/>
                    <a:pt x="186093" y="35454"/>
                  </a:cubicBezTo>
                  <a:cubicBezTo>
                    <a:pt x="204718" y="38846"/>
                    <a:pt x="212469" y="44552"/>
                    <a:pt x="211877" y="65492"/>
                  </a:cubicBezTo>
                  <a:cubicBezTo>
                    <a:pt x="210101" y="125459"/>
                    <a:pt x="211231" y="185587"/>
                    <a:pt x="211231" y="245662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1072">
              <a:extLst>
                <a:ext uri="{FF2B5EF4-FFF2-40B4-BE49-F238E27FC236}">
                  <a16:creationId xmlns:a16="http://schemas.microsoft.com/office/drawing/2014/main" id="{42ED2E57-F28E-4B18-BFB0-0768AEDEC388}"/>
                </a:ext>
              </a:extLst>
            </p:cNvPr>
            <p:cNvSpPr/>
            <p:nvPr/>
          </p:nvSpPr>
          <p:spPr>
            <a:xfrm>
              <a:off x="480134" y="3778435"/>
              <a:ext cx="133226" cy="222950"/>
            </a:xfrm>
            <a:custGeom>
              <a:avLst/>
              <a:gdLst>
                <a:gd name="connsiteX0" fmla="*/ 237447 w 237662"/>
                <a:gd name="connsiteY0" fmla="*/ 397726 h 397725"/>
                <a:gd name="connsiteX1" fmla="*/ 14696 w 237662"/>
                <a:gd name="connsiteY1" fmla="*/ 360690 h 397725"/>
                <a:gd name="connsiteX2" fmla="*/ 162 w 237662"/>
                <a:gd name="connsiteY2" fmla="*/ 343895 h 397725"/>
                <a:gd name="connsiteX3" fmla="*/ 0 w 237662"/>
                <a:gd name="connsiteY3" fmla="*/ 15960 h 397725"/>
                <a:gd name="connsiteX4" fmla="*/ 17495 w 237662"/>
                <a:gd name="connsiteY4" fmla="*/ 565 h 397725"/>
                <a:gd name="connsiteX5" fmla="*/ 221620 w 237662"/>
                <a:gd name="connsiteY5" fmla="*/ 35877 h 397725"/>
                <a:gd name="connsiteX6" fmla="*/ 237662 w 237662"/>
                <a:gd name="connsiteY6" fmla="*/ 53588 h 397725"/>
                <a:gd name="connsiteX7" fmla="*/ 237447 w 237662"/>
                <a:gd name="connsiteY7" fmla="*/ 397726 h 39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662" h="397725">
                  <a:moveTo>
                    <a:pt x="237447" y="397726"/>
                  </a:moveTo>
                  <a:cubicBezTo>
                    <a:pt x="161438" y="384914"/>
                    <a:pt x="88175" y="372156"/>
                    <a:pt x="14696" y="360690"/>
                  </a:cubicBezTo>
                  <a:cubicBezTo>
                    <a:pt x="2692" y="358806"/>
                    <a:pt x="162" y="354554"/>
                    <a:pt x="162" y="343895"/>
                  </a:cubicBezTo>
                  <a:cubicBezTo>
                    <a:pt x="377" y="234566"/>
                    <a:pt x="485" y="125290"/>
                    <a:pt x="0" y="15960"/>
                  </a:cubicBezTo>
                  <a:cubicBezTo>
                    <a:pt x="-53" y="2180"/>
                    <a:pt x="5330" y="-1588"/>
                    <a:pt x="17495" y="565"/>
                  </a:cubicBezTo>
                  <a:cubicBezTo>
                    <a:pt x="85537" y="12515"/>
                    <a:pt x="153471" y="24950"/>
                    <a:pt x="221620" y="35877"/>
                  </a:cubicBezTo>
                  <a:cubicBezTo>
                    <a:pt x="234109" y="37869"/>
                    <a:pt x="237716" y="41099"/>
                    <a:pt x="237662" y="53588"/>
                  </a:cubicBezTo>
                  <a:cubicBezTo>
                    <a:pt x="237285" y="167385"/>
                    <a:pt x="237447" y="281129"/>
                    <a:pt x="237447" y="397726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1073">
              <a:extLst>
                <a:ext uri="{FF2B5EF4-FFF2-40B4-BE49-F238E27FC236}">
                  <a16:creationId xmlns:a16="http://schemas.microsoft.com/office/drawing/2014/main" id="{36AC5E9F-E288-4403-A8E3-AD0D0120FD5A}"/>
                </a:ext>
              </a:extLst>
            </p:cNvPr>
            <p:cNvSpPr/>
            <p:nvPr/>
          </p:nvSpPr>
          <p:spPr>
            <a:xfrm>
              <a:off x="348960" y="4919232"/>
              <a:ext cx="117292" cy="256430"/>
            </a:xfrm>
            <a:custGeom>
              <a:avLst/>
              <a:gdLst>
                <a:gd name="connsiteX0" fmla="*/ 0 w 209239"/>
                <a:gd name="connsiteY0" fmla="*/ 0 h 457451"/>
                <a:gd name="connsiteX1" fmla="*/ 195297 w 209239"/>
                <a:gd name="connsiteY1" fmla="*/ 56576 h 457451"/>
                <a:gd name="connsiteX2" fmla="*/ 209239 w 209239"/>
                <a:gd name="connsiteY2" fmla="*/ 74986 h 457451"/>
                <a:gd name="connsiteX3" fmla="*/ 209024 w 209239"/>
                <a:gd name="connsiteY3" fmla="*/ 457451 h 457451"/>
                <a:gd name="connsiteX4" fmla="*/ 42257 w 209239"/>
                <a:gd name="connsiteY4" fmla="*/ 400714 h 457451"/>
                <a:gd name="connsiteX5" fmla="*/ 0 w 209239"/>
                <a:gd name="connsiteY5" fmla="*/ 340854 h 457451"/>
                <a:gd name="connsiteX6" fmla="*/ 0 w 209239"/>
                <a:gd name="connsiteY6" fmla="*/ 0 h 457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239" h="457451">
                  <a:moveTo>
                    <a:pt x="0" y="0"/>
                  </a:moveTo>
                  <a:cubicBezTo>
                    <a:pt x="66104" y="19218"/>
                    <a:pt x="130593" y="38166"/>
                    <a:pt x="195297" y="56576"/>
                  </a:cubicBezTo>
                  <a:cubicBezTo>
                    <a:pt x="205417" y="59483"/>
                    <a:pt x="209293" y="64004"/>
                    <a:pt x="209239" y="74986"/>
                  </a:cubicBezTo>
                  <a:cubicBezTo>
                    <a:pt x="208862" y="201272"/>
                    <a:pt x="209024" y="327558"/>
                    <a:pt x="209024" y="457451"/>
                  </a:cubicBezTo>
                  <a:cubicBezTo>
                    <a:pt x="151963" y="438072"/>
                    <a:pt x="97056" y="419501"/>
                    <a:pt x="42257" y="400714"/>
                  </a:cubicBezTo>
                  <a:cubicBezTo>
                    <a:pt x="-54" y="386180"/>
                    <a:pt x="0" y="386018"/>
                    <a:pt x="0" y="340854"/>
                  </a:cubicBezTo>
                  <a:cubicBezTo>
                    <a:pt x="0" y="227972"/>
                    <a:pt x="0" y="115143"/>
                    <a:pt x="0" y="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074">
              <a:extLst>
                <a:ext uri="{FF2B5EF4-FFF2-40B4-BE49-F238E27FC236}">
                  <a16:creationId xmlns:a16="http://schemas.microsoft.com/office/drawing/2014/main" id="{D009C5DB-0B70-4A8D-A615-1D4A81555174}"/>
                </a:ext>
              </a:extLst>
            </p:cNvPr>
            <p:cNvSpPr/>
            <p:nvPr/>
          </p:nvSpPr>
          <p:spPr>
            <a:xfrm>
              <a:off x="348657" y="5151664"/>
              <a:ext cx="117595" cy="247659"/>
            </a:xfrm>
            <a:custGeom>
              <a:avLst/>
              <a:gdLst>
                <a:gd name="connsiteX0" fmla="*/ 209565 w 209779"/>
                <a:gd name="connsiteY0" fmla="*/ 441804 h 441803"/>
                <a:gd name="connsiteX1" fmla="*/ 19328 w 209779"/>
                <a:gd name="connsiteY1" fmla="*/ 361973 h 441803"/>
                <a:gd name="connsiteX2" fmla="*/ 3 w 209779"/>
                <a:gd name="connsiteY2" fmla="*/ 335704 h 441803"/>
                <a:gd name="connsiteX3" fmla="*/ 110 w 209779"/>
                <a:gd name="connsiteY3" fmla="*/ 18319 h 441803"/>
                <a:gd name="connsiteX4" fmla="*/ 23096 w 209779"/>
                <a:gd name="connsiteY4" fmla="*/ 3785 h 441803"/>
                <a:gd name="connsiteX5" fmla="*/ 196753 w 209779"/>
                <a:gd name="connsiteY5" fmla="*/ 62891 h 441803"/>
                <a:gd name="connsiteX6" fmla="*/ 209780 w 209779"/>
                <a:gd name="connsiteY6" fmla="*/ 78663 h 441803"/>
                <a:gd name="connsiteX7" fmla="*/ 209565 w 209779"/>
                <a:gd name="connsiteY7" fmla="*/ 441804 h 44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779" h="441803">
                  <a:moveTo>
                    <a:pt x="209565" y="441804"/>
                  </a:moveTo>
                  <a:cubicBezTo>
                    <a:pt x="143461" y="413973"/>
                    <a:pt x="81502" y="387758"/>
                    <a:pt x="19328" y="361973"/>
                  </a:cubicBezTo>
                  <a:cubicBezTo>
                    <a:pt x="7054" y="356859"/>
                    <a:pt x="-159" y="351907"/>
                    <a:pt x="3" y="335704"/>
                  </a:cubicBezTo>
                  <a:cubicBezTo>
                    <a:pt x="1079" y="229927"/>
                    <a:pt x="1133" y="124096"/>
                    <a:pt x="110" y="18319"/>
                  </a:cubicBezTo>
                  <a:cubicBezTo>
                    <a:pt x="-105" y="-3697"/>
                    <a:pt x="6731" y="-2082"/>
                    <a:pt x="23096" y="3785"/>
                  </a:cubicBezTo>
                  <a:cubicBezTo>
                    <a:pt x="80641" y="24402"/>
                    <a:pt x="138616" y="43889"/>
                    <a:pt x="196753" y="62891"/>
                  </a:cubicBezTo>
                  <a:cubicBezTo>
                    <a:pt x="205850" y="65852"/>
                    <a:pt x="209780" y="68705"/>
                    <a:pt x="209780" y="78663"/>
                  </a:cubicBezTo>
                  <a:cubicBezTo>
                    <a:pt x="209457" y="198759"/>
                    <a:pt x="209565" y="318801"/>
                    <a:pt x="209565" y="441804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1075">
              <a:extLst>
                <a:ext uri="{FF2B5EF4-FFF2-40B4-BE49-F238E27FC236}">
                  <a16:creationId xmlns:a16="http://schemas.microsoft.com/office/drawing/2014/main" id="{A85625EB-5EC2-42A1-9AC5-4BEF68FFB063}"/>
                </a:ext>
              </a:extLst>
            </p:cNvPr>
            <p:cNvSpPr/>
            <p:nvPr/>
          </p:nvSpPr>
          <p:spPr>
            <a:xfrm>
              <a:off x="347752" y="3971418"/>
              <a:ext cx="118568" cy="223151"/>
            </a:xfrm>
            <a:custGeom>
              <a:avLst/>
              <a:gdLst>
                <a:gd name="connsiteX0" fmla="*/ 211177 w 211513"/>
                <a:gd name="connsiteY0" fmla="*/ 215707 h 398082"/>
                <a:gd name="connsiteX1" fmla="*/ 211500 w 211513"/>
                <a:gd name="connsiteY1" fmla="*/ 379567 h 398082"/>
                <a:gd name="connsiteX2" fmla="*/ 190183 w 211513"/>
                <a:gd name="connsiteY2" fmla="*/ 396631 h 398082"/>
                <a:gd name="connsiteX3" fmla="*/ 13404 w 211513"/>
                <a:gd name="connsiteY3" fmla="*/ 360888 h 398082"/>
                <a:gd name="connsiteX4" fmla="*/ 54 w 211513"/>
                <a:gd name="connsiteY4" fmla="*/ 345761 h 398082"/>
                <a:gd name="connsiteX5" fmla="*/ 0 w 211513"/>
                <a:gd name="connsiteY5" fmla="*/ 12605 h 398082"/>
                <a:gd name="connsiteX6" fmla="*/ 14642 w 211513"/>
                <a:gd name="connsiteY6" fmla="*/ 493 h 398082"/>
                <a:gd name="connsiteX7" fmla="*/ 198043 w 211513"/>
                <a:gd name="connsiteY7" fmla="*/ 31714 h 398082"/>
                <a:gd name="connsiteX8" fmla="*/ 211177 w 211513"/>
                <a:gd name="connsiteY8" fmla="*/ 51739 h 398082"/>
                <a:gd name="connsiteX9" fmla="*/ 211177 w 211513"/>
                <a:gd name="connsiteY9" fmla="*/ 215707 h 398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513" h="398082">
                  <a:moveTo>
                    <a:pt x="211177" y="215707"/>
                  </a:moveTo>
                  <a:cubicBezTo>
                    <a:pt x="211177" y="270345"/>
                    <a:pt x="210639" y="324983"/>
                    <a:pt x="211500" y="379567"/>
                  </a:cubicBezTo>
                  <a:cubicBezTo>
                    <a:pt x="211769" y="396685"/>
                    <a:pt x="207894" y="400668"/>
                    <a:pt x="190183" y="396631"/>
                  </a:cubicBezTo>
                  <a:cubicBezTo>
                    <a:pt x="131562" y="383443"/>
                    <a:pt x="72510" y="371923"/>
                    <a:pt x="13404" y="360888"/>
                  </a:cubicBezTo>
                  <a:cubicBezTo>
                    <a:pt x="3015" y="358950"/>
                    <a:pt x="54" y="355451"/>
                    <a:pt x="54" y="345761"/>
                  </a:cubicBezTo>
                  <a:cubicBezTo>
                    <a:pt x="270" y="234709"/>
                    <a:pt x="323" y="123657"/>
                    <a:pt x="0" y="12605"/>
                  </a:cubicBezTo>
                  <a:cubicBezTo>
                    <a:pt x="-53" y="816"/>
                    <a:pt x="5222" y="-1122"/>
                    <a:pt x="14642" y="493"/>
                  </a:cubicBezTo>
                  <a:cubicBezTo>
                    <a:pt x="75740" y="11044"/>
                    <a:pt x="136730" y="22456"/>
                    <a:pt x="198043" y="31714"/>
                  </a:cubicBezTo>
                  <a:cubicBezTo>
                    <a:pt x="213546" y="34029"/>
                    <a:pt x="211177" y="42427"/>
                    <a:pt x="211177" y="51739"/>
                  </a:cubicBezTo>
                  <a:cubicBezTo>
                    <a:pt x="211231" y="106431"/>
                    <a:pt x="211177" y="161069"/>
                    <a:pt x="211177" y="215707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1076">
              <a:extLst>
                <a:ext uri="{FF2B5EF4-FFF2-40B4-BE49-F238E27FC236}">
                  <a16:creationId xmlns:a16="http://schemas.microsoft.com/office/drawing/2014/main" id="{73EB8B4A-8CF3-4312-BB83-105D283FB1C7}"/>
                </a:ext>
              </a:extLst>
            </p:cNvPr>
            <p:cNvSpPr/>
            <p:nvPr/>
          </p:nvSpPr>
          <p:spPr>
            <a:xfrm>
              <a:off x="347693" y="3756731"/>
              <a:ext cx="118693" cy="218461"/>
            </a:xfrm>
            <a:custGeom>
              <a:avLst/>
              <a:gdLst>
                <a:gd name="connsiteX0" fmla="*/ 211285 w 211736"/>
                <a:gd name="connsiteY0" fmla="*/ 210840 h 389716"/>
                <a:gd name="connsiteX1" fmla="*/ 211716 w 211736"/>
                <a:gd name="connsiteY1" fmla="*/ 369317 h 389716"/>
                <a:gd name="connsiteX2" fmla="*/ 188569 w 211736"/>
                <a:gd name="connsiteY2" fmla="*/ 388642 h 389716"/>
                <a:gd name="connsiteX3" fmla="*/ 16150 w 211736"/>
                <a:gd name="connsiteY3" fmla="*/ 358443 h 389716"/>
                <a:gd name="connsiteX4" fmla="*/ 54 w 211736"/>
                <a:gd name="connsiteY4" fmla="*/ 339979 h 389716"/>
                <a:gd name="connsiteX5" fmla="*/ 1 w 211736"/>
                <a:gd name="connsiteY5" fmla="*/ 17642 h 389716"/>
                <a:gd name="connsiteX6" fmla="*/ 18303 w 211736"/>
                <a:gd name="connsiteY6" fmla="*/ 578 h 389716"/>
                <a:gd name="connsiteX7" fmla="*/ 196320 w 211736"/>
                <a:gd name="connsiteY7" fmla="*/ 30347 h 389716"/>
                <a:gd name="connsiteX8" fmla="*/ 211393 w 211736"/>
                <a:gd name="connsiteY8" fmla="*/ 52363 h 389716"/>
                <a:gd name="connsiteX9" fmla="*/ 211285 w 211736"/>
                <a:gd name="connsiteY9" fmla="*/ 210840 h 38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736" h="389716">
                  <a:moveTo>
                    <a:pt x="211285" y="210840"/>
                  </a:moveTo>
                  <a:cubicBezTo>
                    <a:pt x="211285" y="263648"/>
                    <a:pt x="210478" y="316509"/>
                    <a:pt x="211716" y="369317"/>
                  </a:cubicBezTo>
                  <a:cubicBezTo>
                    <a:pt x="212146" y="388481"/>
                    <a:pt x="205902" y="391872"/>
                    <a:pt x="188569" y="388642"/>
                  </a:cubicBezTo>
                  <a:cubicBezTo>
                    <a:pt x="131239" y="377822"/>
                    <a:pt x="73802" y="367433"/>
                    <a:pt x="16150" y="358443"/>
                  </a:cubicBezTo>
                  <a:cubicBezTo>
                    <a:pt x="3177" y="356398"/>
                    <a:pt x="1" y="351876"/>
                    <a:pt x="54" y="339979"/>
                  </a:cubicBezTo>
                  <a:cubicBezTo>
                    <a:pt x="324" y="232534"/>
                    <a:pt x="431" y="125088"/>
                    <a:pt x="1" y="17642"/>
                  </a:cubicBezTo>
                  <a:cubicBezTo>
                    <a:pt x="-53" y="3539"/>
                    <a:pt x="3769" y="-1898"/>
                    <a:pt x="18303" y="578"/>
                  </a:cubicBezTo>
                  <a:cubicBezTo>
                    <a:pt x="77570" y="10860"/>
                    <a:pt x="136838" y="21195"/>
                    <a:pt x="196320" y="30347"/>
                  </a:cubicBezTo>
                  <a:cubicBezTo>
                    <a:pt x="211447" y="32661"/>
                    <a:pt x="211500" y="40951"/>
                    <a:pt x="211393" y="52363"/>
                  </a:cubicBezTo>
                  <a:cubicBezTo>
                    <a:pt x="211124" y="105171"/>
                    <a:pt x="211285" y="158032"/>
                    <a:pt x="211285" y="21084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1077">
              <a:extLst>
                <a:ext uri="{FF2B5EF4-FFF2-40B4-BE49-F238E27FC236}">
                  <a16:creationId xmlns:a16="http://schemas.microsoft.com/office/drawing/2014/main" id="{90D56DB7-E5E2-441F-BB02-A94574105410}"/>
                </a:ext>
              </a:extLst>
            </p:cNvPr>
            <p:cNvSpPr/>
            <p:nvPr/>
          </p:nvSpPr>
          <p:spPr>
            <a:xfrm>
              <a:off x="2657716" y="5386829"/>
              <a:ext cx="308557" cy="1179344"/>
            </a:xfrm>
            <a:custGeom>
              <a:avLst/>
              <a:gdLst>
                <a:gd name="connsiteX0" fmla="*/ 231 w 550437"/>
                <a:gd name="connsiteY0" fmla="*/ 624864 h 2103855"/>
                <a:gd name="connsiteX1" fmla="*/ 140514 w 550437"/>
                <a:gd name="connsiteY1" fmla="*/ 467141 h 2103855"/>
                <a:gd name="connsiteX2" fmla="*/ 345123 w 550437"/>
                <a:gd name="connsiteY2" fmla="*/ 230610 h 2103855"/>
                <a:gd name="connsiteX3" fmla="*/ 533906 w 550437"/>
                <a:gd name="connsiteY3" fmla="*/ 12220 h 2103855"/>
                <a:gd name="connsiteX4" fmla="*/ 547741 w 550437"/>
                <a:gd name="connsiteY4" fmla="*/ 0 h 2103855"/>
                <a:gd name="connsiteX5" fmla="*/ 547310 w 550437"/>
                <a:gd name="connsiteY5" fmla="*/ 1051524 h 2103855"/>
                <a:gd name="connsiteX6" fmla="*/ 549625 w 550437"/>
                <a:gd name="connsiteY6" fmla="*/ 1193906 h 2103855"/>
                <a:gd name="connsiteX7" fmla="*/ 509037 w 550437"/>
                <a:gd name="connsiteY7" fmla="*/ 1327782 h 2103855"/>
                <a:gd name="connsiteX8" fmla="*/ 219591 w 550437"/>
                <a:gd name="connsiteY8" fmla="*/ 1775706 h 2103855"/>
                <a:gd name="connsiteX9" fmla="*/ 20095 w 550437"/>
                <a:gd name="connsiteY9" fmla="*/ 2083993 h 2103855"/>
                <a:gd name="connsiteX10" fmla="*/ 5722 w 550437"/>
                <a:gd name="connsiteY10" fmla="*/ 2103856 h 2103855"/>
                <a:gd name="connsiteX11" fmla="*/ 877 w 550437"/>
                <a:gd name="connsiteY11" fmla="*/ 2071773 h 2103855"/>
                <a:gd name="connsiteX12" fmla="*/ 662 w 550437"/>
                <a:gd name="connsiteY12" fmla="*/ 659800 h 2103855"/>
                <a:gd name="connsiteX13" fmla="*/ 231 w 550437"/>
                <a:gd name="connsiteY13" fmla="*/ 624864 h 210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0437" h="2103855">
                  <a:moveTo>
                    <a:pt x="231" y="624864"/>
                  </a:moveTo>
                  <a:cubicBezTo>
                    <a:pt x="50563" y="575448"/>
                    <a:pt x="93681" y="519626"/>
                    <a:pt x="140514" y="467141"/>
                  </a:cubicBezTo>
                  <a:cubicBezTo>
                    <a:pt x="209901" y="389356"/>
                    <a:pt x="276974" y="309525"/>
                    <a:pt x="345123" y="230610"/>
                  </a:cubicBezTo>
                  <a:cubicBezTo>
                    <a:pt x="407997" y="157777"/>
                    <a:pt x="470871" y="84945"/>
                    <a:pt x="533906" y="12220"/>
                  </a:cubicBezTo>
                  <a:cubicBezTo>
                    <a:pt x="537890" y="7590"/>
                    <a:pt x="543111" y="4037"/>
                    <a:pt x="547741" y="0"/>
                  </a:cubicBezTo>
                  <a:cubicBezTo>
                    <a:pt x="547580" y="350490"/>
                    <a:pt x="547364" y="701034"/>
                    <a:pt x="547310" y="1051524"/>
                  </a:cubicBezTo>
                  <a:cubicBezTo>
                    <a:pt x="547310" y="1099003"/>
                    <a:pt x="545157" y="1146804"/>
                    <a:pt x="549625" y="1193906"/>
                  </a:cubicBezTo>
                  <a:cubicBezTo>
                    <a:pt x="554577" y="1245422"/>
                    <a:pt x="536383" y="1286225"/>
                    <a:pt x="509037" y="1327782"/>
                  </a:cubicBezTo>
                  <a:cubicBezTo>
                    <a:pt x="411335" y="1476247"/>
                    <a:pt x="316001" y="1626326"/>
                    <a:pt x="219591" y="1775706"/>
                  </a:cubicBezTo>
                  <a:cubicBezTo>
                    <a:pt x="153218" y="1878576"/>
                    <a:pt x="86683" y="1981284"/>
                    <a:pt x="20095" y="2083993"/>
                  </a:cubicBezTo>
                  <a:cubicBezTo>
                    <a:pt x="15842" y="2090560"/>
                    <a:pt x="10890" y="2096697"/>
                    <a:pt x="5722" y="2103856"/>
                  </a:cubicBezTo>
                  <a:cubicBezTo>
                    <a:pt x="-3052" y="2093036"/>
                    <a:pt x="877" y="2081893"/>
                    <a:pt x="877" y="2071773"/>
                  </a:cubicBezTo>
                  <a:cubicBezTo>
                    <a:pt x="662" y="1601133"/>
                    <a:pt x="662" y="1130494"/>
                    <a:pt x="662" y="659800"/>
                  </a:cubicBezTo>
                  <a:cubicBezTo>
                    <a:pt x="662" y="648173"/>
                    <a:pt x="393" y="636545"/>
                    <a:pt x="231" y="624864"/>
                  </a:cubicBezTo>
                  <a:close/>
                </a:path>
              </a:pathLst>
            </a:custGeom>
            <a:solidFill>
              <a:srgbClr val="29389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1078">
              <a:extLst>
                <a:ext uri="{FF2B5EF4-FFF2-40B4-BE49-F238E27FC236}">
                  <a16:creationId xmlns:a16="http://schemas.microsoft.com/office/drawing/2014/main" id="{DD7505F6-8EC9-48FA-A248-60DBFF0300FA}"/>
                </a:ext>
              </a:extLst>
            </p:cNvPr>
            <p:cNvSpPr/>
            <p:nvPr/>
          </p:nvSpPr>
          <p:spPr>
            <a:xfrm>
              <a:off x="2184361" y="5985972"/>
              <a:ext cx="361806" cy="409109"/>
            </a:xfrm>
            <a:custGeom>
              <a:avLst/>
              <a:gdLst>
                <a:gd name="connsiteX0" fmla="*/ 642629 w 645428"/>
                <a:gd name="connsiteY0" fmla="*/ 729817 h 729817"/>
                <a:gd name="connsiteX1" fmla="*/ 464342 w 645428"/>
                <a:gd name="connsiteY1" fmla="*/ 653378 h 729817"/>
                <a:gd name="connsiteX2" fmla="*/ 15719 w 645428"/>
                <a:gd name="connsiteY2" fmla="*/ 461419 h 729817"/>
                <a:gd name="connsiteX3" fmla="*/ 1 w 645428"/>
                <a:gd name="connsiteY3" fmla="*/ 438541 h 729817"/>
                <a:gd name="connsiteX4" fmla="*/ 1 w 645428"/>
                <a:gd name="connsiteY4" fmla="*/ 16456 h 729817"/>
                <a:gd name="connsiteX5" fmla="*/ 19164 w 645428"/>
                <a:gd name="connsiteY5" fmla="*/ 3375 h 729817"/>
                <a:gd name="connsiteX6" fmla="*/ 432529 w 645428"/>
                <a:gd name="connsiteY6" fmla="*/ 177463 h 729817"/>
                <a:gd name="connsiteX7" fmla="*/ 624057 w 645428"/>
                <a:gd name="connsiteY7" fmla="*/ 255678 h 729817"/>
                <a:gd name="connsiteX8" fmla="*/ 645428 w 645428"/>
                <a:gd name="connsiteY8" fmla="*/ 281409 h 729817"/>
                <a:gd name="connsiteX9" fmla="*/ 644836 w 645428"/>
                <a:gd name="connsiteY9" fmla="*/ 719590 h 729817"/>
                <a:gd name="connsiteX10" fmla="*/ 642629 w 645428"/>
                <a:gd name="connsiteY10" fmla="*/ 729817 h 72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5428" h="729817">
                  <a:moveTo>
                    <a:pt x="642629" y="729817"/>
                  </a:moveTo>
                  <a:cubicBezTo>
                    <a:pt x="582608" y="704086"/>
                    <a:pt x="523448" y="678786"/>
                    <a:pt x="464342" y="653378"/>
                  </a:cubicBezTo>
                  <a:cubicBezTo>
                    <a:pt x="314855" y="589266"/>
                    <a:pt x="165476" y="524831"/>
                    <a:pt x="15719" y="461419"/>
                  </a:cubicBezTo>
                  <a:cubicBezTo>
                    <a:pt x="3554" y="456251"/>
                    <a:pt x="1" y="451083"/>
                    <a:pt x="1" y="438541"/>
                  </a:cubicBezTo>
                  <a:cubicBezTo>
                    <a:pt x="431" y="297828"/>
                    <a:pt x="485" y="157169"/>
                    <a:pt x="1" y="16456"/>
                  </a:cubicBezTo>
                  <a:cubicBezTo>
                    <a:pt x="-53" y="38"/>
                    <a:pt x="2800" y="-3623"/>
                    <a:pt x="19164" y="3375"/>
                  </a:cubicBezTo>
                  <a:cubicBezTo>
                    <a:pt x="156755" y="61889"/>
                    <a:pt x="294561" y="119810"/>
                    <a:pt x="432529" y="177463"/>
                  </a:cubicBezTo>
                  <a:cubicBezTo>
                    <a:pt x="496156" y="204055"/>
                    <a:pt x="560160" y="229732"/>
                    <a:pt x="624057" y="255678"/>
                  </a:cubicBezTo>
                  <a:cubicBezTo>
                    <a:pt x="635900" y="260469"/>
                    <a:pt x="645536" y="264614"/>
                    <a:pt x="645428" y="281409"/>
                  </a:cubicBezTo>
                  <a:cubicBezTo>
                    <a:pt x="644674" y="427452"/>
                    <a:pt x="644943" y="573547"/>
                    <a:pt x="644836" y="719590"/>
                  </a:cubicBezTo>
                  <a:cubicBezTo>
                    <a:pt x="644890" y="722119"/>
                    <a:pt x="643813" y="724595"/>
                    <a:pt x="642629" y="729817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1079">
              <a:extLst>
                <a:ext uri="{FF2B5EF4-FFF2-40B4-BE49-F238E27FC236}">
                  <a16:creationId xmlns:a16="http://schemas.microsoft.com/office/drawing/2014/main" id="{AFAC2952-E293-4A21-8B9F-9820067E8645}"/>
                </a:ext>
              </a:extLst>
            </p:cNvPr>
            <p:cNvSpPr/>
            <p:nvPr/>
          </p:nvSpPr>
          <p:spPr>
            <a:xfrm>
              <a:off x="2190304" y="5762574"/>
              <a:ext cx="340564" cy="309419"/>
            </a:xfrm>
            <a:custGeom>
              <a:avLst/>
              <a:gdLst>
                <a:gd name="connsiteX0" fmla="*/ 381 w 607534"/>
                <a:gd name="connsiteY0" fmla="*/ 0 h 551977"/>
                <a:gd name="connsiteX1" fmla="*/ 321910 w 607534"/>
                <a:gd name="connsiteY1" fmla="*/ 123649 h 551977"/>
                <a:gd name="connsiteX2" fmla="*/ 589178 w 607534"/>
                <a:gd name="connsiteY2" fmla="*/ 226896 h 551977"/>
                <a:gd name="connsiteX3" fmla="*/ 607534 w 607534"/>
                <a:gd name="connsiteY3" fmla="*/ 248212 h 551977"/>
                <a:gd name="connsiteX4" fmla="*/ 607265 w 607534"/>
                <a:gd name="connsiteY4" fmla="*/ 551977 h 551977"/>
                <a:gd name="connsiteX5" fmla="*/ 417082 w 607534"/>
                <a:gd name="connsiteY5" fmla="*/ 479791 h 551977"/>
                <a:gd name="connsiteX6" fmla="*/ 21105 w 607534"/>
                <a:gd name="connsiteY6" fmla="*/ 326859 h 551977"/>
                <a:gd name="connsiteX7" fmla="*/ 4 w 607534"/>
                <a:gd name="connsiteY7" fmla="*/ 297036 h 551977"/>
                <a:gd name="connsiteX8" fmla="*/ 381 w 607534"/>
                <a:gd name="connsiteY8" fmla="*/ 0 h 5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7534" h="551977">
                  <a:moveTo>
                    <a:pt x="381" y="0"/>
                  </a:moveTo>
                  <a:cubicBezTo>
                    <a:pt x="110787" y="42418"/>
                    <a:pt x="216402" y="82899"/>
                    <a:pt x="321910" y="123649"/>
                  </a:cubicBezTo>
                  <a:cubicBezTo>
                    <a:pt x="410999" y="158046"/>
                    <a:pt x="499927" y="192982"/>
                    <a:pt x="589178" y="226896"/>
                  </a:cubicBezTo>
                  <a:cubicBezTo>
                    <a:pt x="600321" y="231148"/>
                    <a:pt x="607588" y="234109"/>
                    <a:pt x="607534" y="248212"/>
                  </a:cubicBezTo>
                  <a:cubicBezTo>
                    <a:pt x="606996" y="348552"/>
                    <a:pt x="607265" y="448838"/>
                    <a:pt x="607265" y="551977"/>
                  </a:cubicBezTo>
                  <a:cubicBezTo>
                    <a:pt x="542346" y="527377"/>
                    <a:pt x="479579" y="503907"/>
                    <a:pt x="417082" y="479791"/>
                  </a:cubicBezTo>
                  <a:cubicBezTo>
                    <a:pt x="285090" y="428813"/>
                    <a:pt x="153421" y="376975"/>
                    <a:pt x="21105" y="326859"/>
                  </a:cubicBezTo>
                  <a:cubicBezTo>
                    <a:pt x="4687" y="320668"/>
                    <a:pt x="-158" y="313670"/>
                    <a:pt x="4" y="297036"/>
                  </a:cubicBezTo>
                  <a:cubicBezTo>
                    <a:pt x="758" y="199442"/>
                    <a:pt x="381" y="101793"/>
                    <a:pt x="381" y="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1080">
              <a:extLst>
                <a:ext uri="{FF2B5EF4-FFF2-40B4-BE49-F238E27FC236}">
                  <a16:creationId xmlns:a16="http://schemas.microsoft.com/office/drawing/2014/main" id="{0FF069C9-F207-4F29-85DC-4E052B420BF3}"/>
                </a:ext>
              </a:extLst>
            </p:cNvPr>
            <p:cNvSpPr/>
            <p:nvPr/>
          </p:nvSpPr>
          <p:spPr>
            <a:xfrm>
              <a:off x="1436360" y="4799527"/>
              <a:ext cx="97920" cy="1408930"/>
            </a:xfrm>
            <a:custGeom>
              <a:avLst/>
              <a:gdLst>
                <a:gd name="connsiteX0" fmla="*/ 150469 w 174679"/>
                <a:gd name="connsiteY0" fmla="*/ 2512429 h 2513417"/>
                <a:gd name="connsiteX1" fmla="*/ 21276 w 174679"/>
                <a:gd name="connsiteY1" fmla="*/ 2457091 h 2513417"/>
                <a:gd name="connsiteX2" fmla="*/ 13 w 174679"/>
                <a:gd name="connsiteY2" fmla="*/ 2425601 h 2513417"/>
                <a:gd name="connsiteX3" fmla="*/ 389 w 174679"/>
                <a:gd name="connsiteY3" fmla="*/ 36497 h 2513417"/>
                <a:gd name="connsiteX4" fmla="*/ 389 w 174679"/>
                <a:gd name="connsiteY4" fmla="*/ 0 h 2513417"/>
                <a:gd name="connsiteX5" fmla="*/ 168125 w 174679"/>
                <a:gd name="connsiteY5" fmla="*/ 47532 h 2513417"/>
                <a:gd name="connsiteX6" fmla="*/ 171732 w 174679"/>
                <a:gd name="connsiteY6" fmla="*/ 115789 h 2513417"/>
                <a:gd name="connsiteX7" fmla="*/ 171086 w 174679"/>
                <a:gd name="connsiteY7" fmla="*/ 2472595 h 2513417"/>
                <a:gd name="connsiteX8" fmla="*/ 150469 w 174679"/>
                <a:gd name="connsiteY8" fmla="*/ 2512429 h 251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679" h="2513417">
                  <a:moveTo>
                    <a:pt x="150469" y="2512429"/>
                  </a:moveTo>
                  <a:cubicBezTo>
                    <a:pt x="117417" y="2499887"/>
                    <a:pt x="54220" y="2469957"/>
                    <a:pt x="21276" y="2457091"/>
                  </a:cubicBezTo>
                  <a:cubicBezTo>
                    <a:pt x="5450" y="2450901"/>
                    <a:pt x="-310" y="2442718"/>
                    <a:pt x="13" y="2425601"/>
                  </a:cubicBezTo>
                  <a:cubicBezTo>
                    <a:pt x="1089" y="2369133"/>
                    <a:pt x="389" y="776343"/>
                    <a:pt x="389" y="36497"/>
                  </a:cubicBezTo>
                  <a:cubicBezTo>
                    <a:pt x="389" y="25785"/>
                    <a:pt x="389" y="15019"/>
                    <a:pt x="389" y="0"/>
                  </a:cubicBezTo>
                  <a:cubicBezTo>
                    <a:pt x="36994" y="9474"/>
                    <a:pt x="156552" y="30360"/>
                    <a:pt x="168125" y="47532"/>
                  </a:cubicBezTo>
                  <a:cubicBezTo>
                    <a:pt x="180345" y="65566"/>
                    <a:pt x="171732" y="92696"/>
                    <a:pt x="171732" y="115789"/>
                  </a:cubicBezTo>
                  <a:cubicBezTo>
                    <a:pt x="171947" y="901391"/>
                    <a:pt x="172109" y="1686993"/>
                    <a:pt x="171086" y="2472595"/>
                  </a:cubicBezTo>
                  <a:cubicBezTo>
                    <a:pt x="171194" y="2501879"/>
                    <a:pt x="169094" y="2517651"/>
                    <a:pt x="150469" y="2512429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1081">
              <a:extLst>
                <a:ext uri="{FF2B5EF4-FFF2-40B4-BE49-F238E27FC236}">
                  <a16:creationId xmlns:a16="http://schemas.microsoft.com/office/drawing/2014/main" id="{F9CA5F1D-1531-4B12-ACD3-0B957026E897}"/>
                </a:ext>
              </a:extLst>
            </p:cNvPr>
            <p:cNvSpPr/>
            <p:nvPr/>
          </p:nvSpPr>
          <p:spPr>
            <a:xfrm>
              <a:off x="1590485" y="4841803"/>
              <a:ext cx="95102" cy="1437325"/>
            </a:xfrm>
            <a:custGeom>
              <a:avLst/>
              <a:gdLst>
                <a:gd name="connsiteX0" fmla="*/ 4933 w 169654"/>
                <a:gd name="connsiteY0" fmla="*/ 2461987 h 2564070"/>
                <a:gd name="connsiteX1" fmla="*/ 3856 w 169654"/>
                <a:gd name="connsiteY1" fmla="*/ 1265444 h 2564070"/>
                <a:gd name="connsiteX2" fmla="*/ 34 w 169654"/>
                <a:gd name="connsiteY2" fmla="*/ 29443 h 2564070"/>
                <a:gd name="connsiteX3" fmla="*/ 31902 w 169654"/>
                <a:gd name="connsiteY3" fmla="*/ 4088 h 2564070"/>
                <a:gd name="connsiteX4" fmla="*/ 166693 w 169654"/>
                <a:gd name="connsiteY4" fmla="*/ 41178 h 2564070"/>
                <a:gd name="connsiteX5" fmla="*/ 169062 w 169654"/>
                <a:gd name="connsiteY5" fmla="*/ 70246 h 2564070"/>
                <a:gd name="connsiteX6" fmla="*/ 168954 w 169654"/>
                <a:gd name="connsiteY6" fmla="*/ 2535412 h 2564070"/>
                <a:gd name="connsiteX7" fmla="*/ 165186 w 169654"/>
                <a:gd name="connsiteY7" fmla="*/ 2563619 h 2564070"/>
                <a:gd name="connsiteX8" fmla="*/ 15053 w 169654"/>
                <a:gd name="connsiteY8" fmla="*/ 2498645 h 2564070"/>
                <a:gd name="connsiteX9" fmla="*/ 4933 w 169654"/>
                <a:gd name="connsiteY9" fmla="*/ 2461987 h 2564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654" h="2564070">
                  <a:moveTo>
                    <a:pt x="4933" y="2461987"/>
                  </a:moveTo>
                  <a:cubicBezTo>
                    <a:pt x="5148" y="2063103"/>
                    <a:pt x="9670" y="1664220"/>
                    <a:pt x="3856" y="1265444"/>
                  </a:cubicBezTo>
                  <a:cubicBezTo>
                    <a:pt x="-2173" y="853425"/>
                    <a:pt x="3264" y="441407"/>
                    <a:pt x="34" y="29443"/>
                  </a:cubicBezTo>
                  <a:cubicBezTo>
                    <a:pt x="-235" y="-2640"/>
                    <a:pt x="304" y="-3825"/>
                    <a:pt x="31902" y="4088"/>
                  </a:cubicBezTo>
                  <a:cubicBezTo>
                    <a:pt x="77120" y="15446"/>
                    <a:pt x="121799" y="28743"/>
                    <a:pt x="166693" y="41178"/>
                  </a:cubicBezTo>
                  <a:cubicBezTo>
                    <a:pt x="171430" y="50544"/>
                    <a:pt x="169062" y="60556"/>
                    <a:pt x="169062" y="70246"/>
                  </a:cubicBezTo>
                  <a:cubicBezTo>
                    <a:pt x="169170" y="891968"/>
                    <a:pt x="169170" y="1713690"/>
                    <a:pt x="168954" y="2535412"/>
                  </a:cubicBezTo>
                  <a:cubicBezTo>
                    <a:pt x="168954" y="2544779"/>
                    <a:pt x="169977" y="2567549"/>
                    <a:pt x="165186" y="2563619"/>
                  </a:cubicBezTo>
                  <a:cubicBezTo>
                    <a:pt x="106134" y="2538104"/>
                    <a:pt x="74051" y="2524377"/>
                    <a:pt x="15053" y="2498645"/>
                  </a:cubicBezTo>
                  <a:cubicBezTo>
                    <a:pt x="-20" y="2490194"/>
                    <a:pt x="5310" y="2485511"/>
                    <a:pt x="4933" y="2461987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1082">
              <a:extLst>
                <a:ext uri="{FF2B5EF4-FFF2-40B4-BE49-F238E27FC236}">
                  <a16:creationId xmlns:a16="http://schemas.microsoft.com/office/drawing/2014/main" id="{40B07A78-47C0-413E-A913-5F601C02131C}"/>
                </a:ext>
              </a:extLst>
            </p:cNvPr>
            <p:cNvSpPr/>
            <p:nvPr/>
          </p:nvSpPr>
          <p:spPr>
            <a:xfrm>
              <a:off x="1288852" y="4763057"/>
              <a:ext cx="88117" cy="1381929"/>
            </a:xfrm>
            <a:custGeom>
              <a:avLst/>
              <a:gdLst>
                <a:gd name="connsiteX0" fmla="*/ 156732 w 157192"/>
                <a:gd name="connsiteY0" fmla="*/ 2465250 h 2465249"/>
                <a:gd name="connsiteX1" fmla="*/ 12359 w 157192"/>
                <a:gd name="connsiteY1" fmla="*/ 2402537 h 2465249"/>
                <a:gd name="connsiteX2" fmla="*/ 355 w 157192"/>
                <a:gd name="connsiteY2" fmla="*/ 2382189 h 2465249"/>
                <a:gd name="connsiteX3" fmla="*/ 462 w 157192"/>
                <a:gd name="connsiteY3" fmla="*/ 2368731 h 2465249"/>
                <a:gd name="connsiteX4" fmla="*/ 462 w 157192"/>
                <a:gd name="connsiteY4" fmla="*/ 28022 h 2465249"/>
                <a:gd name="connsiteX5" fmla="*/ 31092 w 157192"/>
                <a:gd name="connsiteY5" fmla="*/ 4228 h 2465249"/>
                <a:gd name="connsiteX6" fmla="*/ 140906 w 157192"/>
                <a:gd name="connsiteY6" fmla="*/ 33351 h 2465249"/>
                <a:gd name="connsiteX7" fmla="*/ 156732 w 157192"/>
                <a:gd name="connsiteY7" fmla="*/ 55044 h 2465249"/>
                <a:gd name="connsiteX8" fmla="*/ 156679 w 157192"/>
                <a:gd name="connsiteY8" fmla="*/ 60427 h 2465249"/>
                <a:gd name="connsiteX9" fmla="*/ 156679 w 157192"/>
                <a:gd name="connsiteY9" fmla="*/ 2444202 h 2465249"/>
                <a:gd name="connsiteX10" fmla="*/ 156732 w 157192"/>
                <a:gd name="connsiteY10" fmla="*/ 2465250 h 2465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192" h="2465249">
                  <a:moveTo>
                    <a:pt x="156732" y="2465250"/>
                  </a:moveTo>
                  <a:cubicBezTo>
                    <a:pt x="106293" y="2443286"/>
                    <a:pt x="59407" y="2422723"/>
                    <a:pt x="12359" y="2402537"/>
                  </a:cubicBezTo>
                  <a:cubicBezTo>
                    <a:pt x="2939" y="2398500"/>
                    <a:pt x="-1314" y="2392525"/>
                    <a:pt x="355" y="2382189"/>
                  </a:cubicBezTo>
                  <a:cubicBezTo>
                    <a:pt x="1055" y="2377829"/>
                    <a:pt x="462" y="2373253"/>
                    <a:pt x="462" y="2368731"/>
                  </a:cubicBezTo>
                  <a:cubicBezTo>
                    <a:pt x="462" y="1588513"/>
                    <a:pt x="462" y="808240"/>
                    <a:pt x="462" y="28022"/>
                  </a:cubicBezTo>
                  <a:cubicBezTo>
                    <a:pt x="462" y="-3146"/>
                    <a:pt x="570" y="-3577"/>
                    <a:pt x="31092" y="4228"/>
                  </a:cubicBezTo>
                  <a:cubicBezTo>
                    <a:pt x="67804" y="13595"/>
                    <a:pt x="104086" y="24523"/>
                    <a:pt x="140906" y="33351"/>
                  </a:cubicBezTo>
                  <a:cubicBezTo>
                    <a:pt x="154095" y="36473"/>
                    <a:pt x="158778" y="42394"/>
                    <a:pt x="156732" y="55044"/>
                  </a:cubicBezTo>
                  <a:cubicBezTo>
                    <a:pt x="156463" y="56767"/>
                    <a:pt x="156679" y="58651"/>
                    <a:pt x="156679" y="60427"/>
                  </a:cubicBezTo>
                  <a:cubicBezTo>
                    <a:pt x="156679" y="855019"/>
                    <a:pt x="156679" y="1649610"/>
                    <a:pt x="156679" y="2444202"/>
                  </a:cubicBezTo>
                  <a:cubicBezTo>
                    <a:pt x="156732" y="2449531"/>
                    <a:pt x="156732" y="2454860"/>
                    <a:pt x="156732" y="2465250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1083">
              <a:extLst>
                <a:ext uri="{FF2B5EF4-FFF2-40B4-BE49-F238E27FC236}">
                  <a16:creationId xmlns:a16="http://schemas.microsoft.com/office/drawing/2014/main" id="{BA938270-3D6A-4DA2-BE19-1B0099EFDFEE}"/>
                </a:ext>
              </a:extLst>
            </p:cNvPr>
            <p:cNvSpPr/>
            <p:nvPr/>
          </p:nvSpPr>
          <p:spPr>
            <a:xfrm>
              <a:off x="1159054" y="4728864"/>
              <a:ext cx="75922" cy="1353600"/>
            </a:xfrm>
            <a:custGeom>
              <a:avLst/>
              <a:gdLst>
                <a:gd name="connsiteX0" fmla="*/ 134145 w 135437"/>
                <a:gd name="connsiteY0" fmla="*/ 2414711 h 2414711"/>
                <a:gd name="connsiteX1" fmla="*/ 19433 w 135437"/>
                <a:gd name="connsiteY1" fmla="*/ 2365672 h 2414711"/>
                <a:gd name="connsiteX2" fmla="*/ 0 w 135437"/>
                <a:gd name="connsiteY2" fmla="*/ 2335850 h 2414711"/>
                <a:gd name="connsiteX3" fmla="*/ 161 w 135437"/>
                <a:gd name="connsiteY3" fmla="*/ 21786 h 2414711"/>
                <a:gd name="connsiteX4" fmla="*/ 24600 w 135437"/>
                <a:gd name="connsiteY4" fmla="*/ 2138 h 2414711"/>
                <a:gd name="connsiteX5" fmla="*/ 113851 w 135437"/>
                <a:gd name="connsiteY5" fmla="*/ 26416 h 2414711"/>
                <a:gd name="connsiteX6" fmla="*/ 135437 w 135437"/>
                <a:gd name="connsiteY6" fmla="*/ 52792 h 2414711"/>
                <a:gd name="connsiteX7" fmla="*/ 135007 w 135437"/>
                <a:gd name="connsiteY7" fmla="*/ 2404484 h 2414711"/>
                <a:gd name="connsiteX8" fmla="*/ 134145 w 135437"/>
                <a:gd name="connsiteY8" fmla="*/ 2414711 h 241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437" h="2414711">
                  <a:moveTo>
                    <a:pt x="134145" y="2414711"/>
                  </a:moveTo>
                  <a:cubicBezTo>
                    <a:pt x="94149" y="2397647"/>
                    <a:pt x="56737" y="2381767"/>
                    <a:pt x="19433" y="2365672"/>
                  </a:cubicBezTo>
                  <a:cubicBezTo>
                    <a:pt x="6513" y="2360127"/>
                    <a:pt x="0" y="2352376"/>
                    <a:pt x="0" y="2335850"/>
                  </a:cubicBezTo>
                  <a:cubicBezTo>
                    <a:pt x="592" y="1564513"/>
                    <a:pt x="592" y="793177"/>
                    <a:pt x="161" y="21786"/>
                  </a:cubicBezTo>
                  <a:cubicBezTo>
                    <a:pt x="161" y="1707"/>
                    <a:pt x="5706" y="-3514"/>
                    <a:pt x="24600" y="2138"/>
                  </a:cubicBezTo>
                  <a:cubicBezTo>
                    <a:pt x="54153" y="11020"/>
                    <a:pt x="83814" y="19687"/>
                    <a:pt x="113851" y="26416"/>
                  </a:cubicBezTo>
                  <a:cubicBezTo>
                    <a:pt x="129570" y="29915"/>
                    <a:pt x="135437" y="35890"/>
                    <a:pt x="135437" y="52792"/>
                  </a:cubicBezTo>
                  <a:cubicBezTo>
                    <a:pt x="135007" y="836672"/>
                    <a:pt x="135061" y="1620605"/>
                    <a:pt x="135007" y="2404484"/>
                  </a:cubicBezTo>
                  <a:cubicBezTo>
                    <a:pt x="135061" y="2407176"/>
                    <a:pt x="134576" y="2409867"/>
                    <a:pt x="134145" y="2414711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1084">
              <a:extLst>
                <a:ext uri="{FF2B5EF4-FFF2-40B4-BE49-F238E27FC236}">
                  <a16:creationId xmlns:a16="http://schemas.microsoft.com/office/drawing/2014/main" id="{C6CAFAC4-3381-42D9-9F72-A15FF255CBBB}"/>
                </a:ext>
              </a:extLst>
            </p:cNvPr>
            <p:cNvSpPr/>
            <p:nvPr/>
          </p:nvSpPr>
          <p:spPr>
            <a:xfrm>
              <a:off x="2714998" y="4052679"/>
              <a:ext cx="309165" cy="748777"/>
            </a:xfrm>
            <a:custGeom>
              <a:avLst/>
              <a:gdLst>
                <a:gd name="connsiteX0" fmla="*/ 204504 w 551520"/>
                <a:gd name="connsiteY0" fmla="*/ 1259857 h 1335757"/>
                <a:gd name="connsiteX1" fmla="*/ 176243 w 551520"/>
                <a:gd name="connsiteY1" fmla="*/ 1181372 h 1335757"/>
                <a:gd name="connsiteX2" fmla="*/ 5815 w 551520"/>
                <a:gd name="connsiteY2" fmla="*/ 951355 h 1335757"/>
                <a:gd name="connsiteX3" fmla="*/ 217 w 551520"/>
                <a:gd name="connsiteY3" fmla="*/ 936982 h 1335757"/>
                <a:gd name="connsiteX4" fmla="*/ 4631 w 551520"/>
                <a:gd name="connsiteY4" fmla="*/ 906029 h 1335757"/>
                <a:gd name="connsiteX5" fmla="*/ 4146 w 551520"/>
                <a:gd name="connsiteY5" fmla="*/ 31984 h 1335757"/>
                <a:gd name="connsiteX6" fmla="*/ 37898 w 551520"/>
                <a:gd name="connsiteY6" fmla="*/ 816 h 1335757"/>
                <a:gd name="connsiteX7" fmla="*/ 259572 w 551520"/>
                <a:gd name="connsiteY7" fmla="*/ 31015 h 1335757"/>
                <a:gd name="connsiteX8" fmla="*/ 463374 w 551520"/>
                <a:gd name="connsiteY8" fmla="*/ 54485 h 1335757"/>
                <a:gd name="connsiteX9" fmla="*/ 547888 w 551520"/>
                <a:gd name="connsiteY9" fmla="*/ 65467 h 1335757"/>
                <a:gd name="connsiteX10" fmla="*/ 551387 w 551520"/>
                <a:gd name="connsiteY10" fmla="*/ 91790 h 1335757"/>
                <a:gd name="connsiteX11" fmla="*/ 551172 w 551520"/>
                <a:gd name="connsiteY11" fmla="*/ 1277836 h 1335757"/>
                <a:gd name="connsiteX12" fmla="*/ 542290 w 551520"/>
                <a:gd name="connsiteY12" fmla="*/ 1329837 h 1335757"/>
                <a:gd name="connsiteX13" fmla="*/ 537176 w 551520"/>
                <a:gd name="connsiteY13" fmla="*/ 1335758 h 1335757"/>
                <a:gd name="connsiteX14" fmla="*/ 410620 w 551520"/>
                <a:gd name="connsiteY14" fmla="*/ 1308358 h 1335757"/>
                <a:gd name="connsiteX15" fmla="*/ 204504 w 551520"/>
                <a:gd name="connsiteY15" fmla="*/ 1259857 h 133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1520" h="1335757">
                  <a:moveTo>
                    <a:pt x="204504" y="1259857"/>
                  </a:moveTo>
                  <a:cubicBezTo>
                    <a:pt x="212901" y="1227236"/>
                    <a:pt x="194007" y="1205004"/>
                    <a:pt x="176243" y="1181372"/>
                  </a:cubicBezTo>
                  <a:cubicBezTo>
                    <a:pt x="118967" y="1105041"/>
                    <a:pt x="62607" y="1028009"/>
                    <a:pt x="5815" y="951355"/>
                  </a:cubicBezTo>
                  <a:cubicBezTo>
                    <a:pt x="2586" y="946941"/>
                    <a:pt x="-914" y="942957"/>
                    <a:pt x="217" y="936982"/>
                  </a:cubicBezTo>
                  <a:cubicBezTo>
                    <a:pt x="8453" y="927669"/>
                    <a:pt x="4631" y="916365"/>
                    <a:pt x="4631" y="906029"/>
                  </a:cubicBezTo>
                  <a:cubicBezTo>
                    <a:pt x="4846" y="614699"/>
                    <a:pt x="5223" y="323315"/>
                    <a:pt x="4146" y="31984"/>
                  </a:cubicBezTo>
                  <a:cubicBezTo>
                    <a:pt x="4039" y="4585"/>
                    <a:pt x="13244" y="-2683"/>
                    <a:pt x="37898" y="816"/>
                  </a:cubicBezTo>
                  <a:cubicBezTo>
                    <a:pt x="111754" y="11206"/>
                    <a:pt x="185555" y="21649"/>
                    <a:pt x="259572" y="31015"/>
                  </a:cubicBezTo>
                  <a:cubicBezTo>
                    <a:pt x="327399" y="39628"/>
                    <a:pt x="395386" y="47326"/>
                    <a:pt x="463374" y="54485"/>
                  </a:cubicBezTo>
                  <a:cubicBezTo>
                    <a:pt x="491635" y="57446"/>
                    <a:pt x="519035" y="67028"/>
                    <a:pt x="547888" y="65467"/>
                  </a:cubicBezTo>
                  <a:cubicBezTo>
                    <a:pt x="552571" y="73757"/>
                    <a:pt x="551387" y="82854"/>
                    <a:pt x="551387" y="91790"/>
                  </a:cubicBezTo>
                  <a:cubicBezTo>
                    <a:pt x="551010" y="487121"/>
                    <a:pt x="551387" y="882505"/>
                    <a:pt x="551172" y="1277836"/>
                  </a:cubicBezTo>
                  <a:cubicBezTo>
                    <a:pt x="551172" y="1295601"/>
                    <a:pt x="553756" y="1313957"/>
                    <a:pt x="542290" y="1329837"/>
                  </a:cubicBezTo>
                  <a:cubicBezTo>
                    <a:pt x="540567" y="1331828"/>
                    <a:pt x="538898" y="1333766"/>
                    <a:pt x="537176" y="1335758"/>
                  </a:cubicBezTo>
                  <a:cubicBezTo>
                    <a:pt x="493788" y="1332367"/>
                    <a:pt x="452931" y="1316971"/>
                    <a:pt x="410620" y="1308358"/>
                  </a:cubicBezTo>
                  <a:cubicBezTo>
                    <a:pt x="341448" y="1294147"/>
                    <a:pt x="274375" y="1271054"/>
                    <a:pt x="204504" y="1259857"/>
                  </a:cubicBezTo>
                  <a:close/>
                </a:path>
              </a:pathLst>
            </a:custGeom>
            <a:solidFill>
              <a:srgbClr val="09C0E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1085">
              <a:extLst>
                <a:ext uri="{FF2B5EF4-FFF2-40B4-BE49-F238E27FC236}">
                  <a16:creationId xmlns:a16="http://schemas.microsoft.com/office/drawing/2014/main" id="{550F8E1A-ED44-4F7B-8C8D-4D48960C040E}"/>
                </a:ext>
              </a:extLst>
            </p:cNvPr>
            <p:cNvSpPr/>
            <p:nvPr/>
          </p:nvSpPr>
          <p:spPr>
            <a:xfrm>
              <a:off x="1008630" y="3419756"/>
              <a:ext cx="314360" cy="322575"/>
            </a:xfrm>
            <a:custGeom>
              <a:avLst/>
              <a:gdLst>
                <a:gd name="connsiteX0" fmla="*/ 0 w 560790"/>
                <a:gd name="connsiteY0" fmla="*/ 171881 h 575447"/>
                <a:gd name="connsiteX1" fmla="*/ 264631 w 560790"/>
                <a:gd name="connsiteY1" fmla="*/ 88443 h 575447"/>
                <a:gd name="connsiteX2" fmla="*/ 541750 w 560790"/>
                <a:gd name="connsiteY2" fmla="*/ 1400 h 575447"/>
                <a:gd name="connsiteX3" fmla="*/ 560375 w 560790"/>
                <a:gd name="connsiteY3" fmla="*/ 0 h 575447"/>
                <a:gd name="connsiteX4" fmla="*/ 560429 w 560790"/>
                <a:gd name="connsiteY4" fmla="*/ 284063 h 575447"/>
                <a:gd name="connsiteX5" fmla="*/ 560160 w 560790"/>
                <a:gd name="connsiteY5" fmla="*/ 334987 h 575447"/>
                <a:gd name="connsiteX6" fmla="*/ 531791 w 560790"/>
                <a:gd name="connsiteY6" fmla="*/ 375521 h 575447"/>
                <a:gd name="connsiteX7" fmla="*/ 170589 w 560790"/>
                <a:gd name="connsiteY7" fmla="*/ 513596 h 575447"/>
                <a:gd name="connsiteX8" fmla="*/ 54 w 560790"/>
                <a:gd name="connsiteY8" fmla="*/ 575448 h 575447"/>
                <a:gd name="connsiteX9" fmla="*/ 0 w 560790"/>
                <a:gd name="connsiteY9" fmla="*/ 171881 h 575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0790" h="575447">
                  <a:moveTo>
                    <a:pt x="0" y="171881"/>
                  </a:moveTo>
                  <a:cubicBezTo>
                    <a:pt x="88174" y="143996"/>
                    <a:pt x="176133" y="115359"/>
                    <a:pt x="264631" y="88443"/>
                  </a:cubicBezTo>
                  <a:cubicBezTo>
                    <a:pt x="357273" y="60290"/>
                    <a:pt x="450023" y="32514"/>
                    <a:pt x="541750" y="1400"/>
                  </a:cubicBezTo>
                  <a:cubicBezTo>
                    <a:pt x="547456" y="-538"/>
                    <a:pt x="554131" y="431"/>
                    <a:pt x="560375" y="0"/>
                  </a:cubicBezTo>
                  <a:cubicBezTo>
                    <a:pt x="560375" y="94688"/>
                    <a:pt x="560375" y="189376"/>
                    <a:pt x="560429" y="284063"/>
                  </a:cubicBezTo>
                  <a:cubicBezTo>
                    <a:pt x="560160" y="301074"/>
                    <a:pt x="557630" y="318461"/>
                    <a:pt x="560160" y="334987"/>
                  </a:cubicBezTo>
                  <a:cubicBezTo>
                    <a:pt x="563928" y="359211"/>
                    <a:pt x="550363" y="368416"/>
                    <a:pt x="531791" y="375521"/>
                  </a:cubicBezTo>
                  <a:cubicBezTo>
                    <a:pt x="411372" y="421600"/>
                    <a:pt x="291115" y="468002"/>
                    <a:pt x="170589" y="513596"/>
                  </a:cubicBezTo>
                  <a:cubicBezTo>
                    <a:pt x="114013" y="535021"/>
                    <a:pt x="56899" y="554884"/>
                    <a:pt x="54" y="575448"/>
                  </a:cubicBezTo>
                  <a:cubicBezTo>
                    <a:pt x="54" y="440979"/>
                    <a:pt x="54" y="306403"/>
                    <a:pt x="0" y="171881"/>
                  </a:cubicBezTo>
                  <a:close/>
                </a:path>
              </a:pathLst>
            </a:custGeom>
            <a:solidFill>
              <a:srgbClr val="DF214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1086">
              <a:extLst>
                <a:ext uri="{FF2B5EF4-FFF2-40B4-BE49-F238E27FC236}">
                  <a16:creationId xmlns:a16="http://schemas.microsoft.com/office/drawing/2014/main" id="{7DAB9539-6072-44A6-B379-D181D1E7D6B6}"/>
                </a:ext>
              </a:extLst>
            </p:cNvPr>
            <p:cNvSpPr/>
            <p:nvPr/>
          </p:nvSpPr>
          <p:spPr>
            <a:xfrm>
              <a:off x="1201026" y="3355844"/>
              <a:ext cx="94105" cy="39890"/>
            </a:xfrm>
            <a:custGeom>
              <a:avLst/>
              <a:gdLst>
                <a:gd name="connsiteX0" fmla="*/ 114663 w 167874"/>
                <a:gd name="connsiteY0" fmla="*/ 70033 h 71161"/>
                <a:gd name="connsiteX1" fmla="*/ 14430 w 167874"/>
                <a:gd name="connsiteY1" fmla="*/ 60397 h 71161"/>
                <a:gd name="connsiteX2" fmla="*/ 865 w 167874"/>
                <a:gd name="connsiteY2" fmla="*/ 46079 h 71161"/>
                <a:gd name="connsiteX3" fmla="*/ 757 w 167874"/>
                <a:gd name="connsiteY3" fmla="*/ 24654 h 71161"/>
                <a:gd name="connsiteX4" fmla="*/ 25950 w 167874"/>
                <a:gd name="connsiteY4" fmla="*/ 377 h 71161"/>
                <a:gd name="connsiteX5" fmla="*/ 155627 w 167874"/>
                <a:gd name="connsiteY5" fmla="*/ 11143 h 71161"/>
                <a:gd name="connsiteX6" fmla="*/ 167739 w 167874"/>
                <a:gd name="connsiteY6" fmla="*/ 23954 h 71161"/>
                <a:gd name="connsiteX7" fmla="*/ 167739 w 167874"/>
                <a:gd name="connsiteY7" fmla="*/ 26646 h 71161"/>
                <a:gd name="connsiteX8" fmla="*/ 114663 w 167874"/>
                <a:gd name="connsiteY8" fmla="*/ 70033 h 7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4" h="71161">
                  <a:moveTo>
                    <a:pt x="114663" y="70033"/>
                  </a:moveTo>
                  <a:cubicBezTo>
                    <a:pt x="88339" y="67449"/>
                    <a:pt x="51465" y="63250"/>
                    <a:pt x="14430" y="60397"/>
                  </a:cubicBezTo>
                  <a:cubicBezTo>
                    <a:pt x="3933" y="59590"/>
                    <a:pt x="165" y="56145"/>
                    <a:pt x="865" y="46079"/>
                  </a:cubicBezTo>
                  <a:cubicBezTo>
                    <a:pt x="1349" y="38973"/>
                    <a:pt x="1942" y="31598"/>
                    <a:pt x="757" y="24654"/>
                  </a:cubicBezTo>
                  <a:cubicBezTo>
                    <a:pt x="-2849" y="3606"/>
                    <a:pt x="6571" y="-1561"/>
                    <a:pt x="25950" y="377"/>
                  </a:cubicBezTo>
                  <a:cubicBezTo>
                    <a:pt x="69068" y="4737"/>
                    <a:pt x="112348" y="8128"/>
                    <a:pt x="155627" y="11143"/>
                  </a:cubicBezTo>
                  <a:cubicBezTo>
                    <a:pt x="164940" y="11789"/>
                    <a:pt x="168654" y="14965"/>
                    <a:pt x="167739" y="23954"/>
                  </a:cubicBezTo>
                  <a:cubicBezTo>
                    <a:pt x="167632" y="24816"/>
                    <a:pt x="167739" y="25731"/>
                    <a:pt x="167739" y="26646"/>
                  </a:cubicBezTo>
                  <a:cubicBezTo>
                    <a:pt x="166770" y="81445"/>
                    <a:pt x="174845" y="70356"/>
                    <a:pt x="114663" y="70033"/>
                  </a:cubicBezTo>
                  <a:close/>
                </a:path>
              </a:pathLst>
            </a:custGeom>
            <a:solidFill>
              <a:srgbClr val="0304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1087">
              <a:extLst>
                <a:ext uri="{FF2B5EF4-FFF2-40B4-BE49-F238E27FC236}">
                  <a16:creationId xmlns:a16="http://schemas.microsoft.com/office/drawing/2014/main" id="{7BBB63E3-2A87-4154-BDF3-009A08E4430D}"/>
                </a:ext>
              </a:extLst>
            </p:cNvPr>
            <p:cNvSpPr/>
            <p:nvPr/>
          </p:nvSpPr>
          <p:spPr>
            <a:xfrm>
              <a:off x="1328923" y="3452750"/>
              <a:ext cx="93167" cy="42430"/>
            </a:xfrm>
            <a:custGeom>
              <a:avLst/>
              <a:gdLst>
                <a:gd name="connsiteX0" fmla="*/ 165403 w 166203"/>
                <a:gd name="connsiteY0" fmla="*/ 45141 h 75691"/>
                <a:gd name="connsiteX1" fmla="*/ 131920 w 166203"/>
                <a:gd name="connsiteY1" fmla="*/ 72810 h 75691"/>
                <a:gd name="connsiteX2" fmla="*/ 18607 w 166203"/>
                <a:gd name="connsiteY2" fmla="*/ 60160 h 75691"/>
                <a:gd name="connsiteX3" fmla="*/ 251 w 166203"/>
                <a:gd name="connsiteY3" fmla="*/ 39382 h 75691"/>
                <a:gd name="connsiteX4" fmla="*/ 305 w 166203"/>
                <a:gd name="connsiteY4" fmla="*/ 12520 h 75691"/>
                <a:gd name="connsiteX5" fmla="*/ 13170 w 166203"/>
                <a:gd name="connsiteY5" fmla="*/ 139 h 75691"/>
                <a:gd name="connsiteX6" fmla="*/ 158082 w 166203"/>
                <a:gd name="connsiteY6" fmla="*/ 16988 h 75691"/>
                <a:gd name="connsiteX7" fmla="*/ 165403 w 166203"/>
                <a:gd name="connsiteY7" fmla="*/ 45141 h 7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203" h="75691">
                  <a:moveTo>
                    <a:pt x="165403" y="45141"/>
                  </a:moveTo>
                  <a:cubicBezTo>
                    <a:pt x="165349" y="79324"/>
                    <a:pt x="164811" y="78247"/>
                    <a:pt x="131920" y="72810"/>
                  </a:cubicBezTo>
                  <a:cubicBezTo>
                    <a:pt x="94455" y="66566"/>
                    <a:pt x="56504" y="62421"/>
                    <a:pt x="18607" y="60160"/>
                  </a:cubicBezTo>
                  <a:cubicBezTo>
                    <a:pt x="2297" y="59191"/>
                    <a:pt x="-1041" y="53324"/>
                    <a:pt x="251" y="39382"/>
                  </a:cubicBezTo>
                  <a:cubicBezTo>
                    <a:pt x="1059" y="30499"/>
                    <a:pt x="682" y="21456"/>
                    <a:pt x="305" y="12520"/>
                  </a:cubicBezTo>
                  <a:cubicBezTo>
                    <a:pt x="-72" y="3261"/>
                    <a:pt x="4288" y="-830"/>
                    <a:pt x="13170" y="139"/>
                  </a:cubicBezTo>
                  <a:cubicBezTo>
                    <a:pt x="61510" y="5414"/>
                    <a:pt x="110065" y="9506"/>
                    <a:pt x="158082" y="16988"/>
                  </a:cubicBezTo>
                  <a:cubicBezTo>
                    <a:pt x="173585" y="19303"/>
                    <a:pt x="161366" y="37067"/>
                    <a:pt x="165403" y="45141"/>
                  </a:cubicBezTo>
                  <a:close/>
                </a:path>
              </a:pathLst>
            </a:custGeom>
            <a:solidFill>
              <a:srgbClr val="0205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1088">
              <a:extLst>
                <a:ext uri="{FF2B5EF4-FFF2-40B4-BE49-F238E27FC236}">
                  <a16:creationId xmlns:a16="http://schemas.microsoft.com/office/drawing/2014/main" id="{6A6313FB-4546-49B1-9AED-1AB625E859E4}"/>
                </a:ext>
              </a:extLst>
            </p:cNvPr>
            <p:cNvSpPr/>
            <p:nvPr/>
          </p:nvSpPr>
          <p:spPr>
            <a:xfrm>
              <a:off x="1472500" y="3534411"/>
              <a:ext cx="94852" cy="40895"/>
            </a:xfrm>
            <a:custGeom>
              <a:avLst/>
              <a:gdLst>
                <a:gd name="connsiteX0" fmla="*/ 167337 w 169206"/>
                <a:gd name="connsiteY0" fmla="*/ 38777 h 72954"/>
                <a:gd name="connsiteX1" fmla="*/ 131432 w 169206"/>
                <a:gd name="connsiteY1" fmla="*/ 70430 h 72954"/>
                <a:gd name="connsiteX2" fmla="*/ 17958 w 169206"/>
                <a:gd name="connsiteY2" fmla="*/ 59287 h 72954"/>
                <a:gd name="connsiteX3" fmla="*/ 140 w 169206"/>
                <a:gd name="connsiteY3" fmla="*/ 40715 h 72954"/>
                <a:gd name="connsiteX4" fmla="*/ 43796 w 169206"/>
                <a:gd name="connsiteY4" fmla="*/ 3195 h 72954"/>
                <a:gd name="connsiteX5" fmla="*/ 136385 w 169206"/>
                <a:gd name="connsiteY5" fmla="*/ 10355 h 72954"/>
                <a:gd name="connsiteX6" fmla="*/ 167337 w 169206"/>
                <a:gd name="connsiteY6" fmla="*/ 38777 h 7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206" h="72954">
                  <a:moveTo>
                    <a:pt x="167337" y="38777"/>
                  </a:moveTo>
                  <a:cubicBezTo>
                    <a:pt x="167337" y="76566"/>
                    <a:pt x="167499" y="75436"/>
                    <a:pt x="131432" y="70430"/>
                  </a:cubicBezTo>
                  <a:cubicBezTo>
                    <a:pt x="93805" y="65262"/>
                    <a:pt x="55854" y="61547"/>
                    <a:pt x="17958" y="59287"/>
                  </a:cubicBezTo>
                  <a:cubicBezTo>
                    <a:pt x="3693" y="58425"/>
                    <a:pt x="355" y="54388"/>
                    <a:pt x="140" y="40715"/>
                  </a:cubicBezTo>
                  <a:cubicBezTo>
                    <a:pt x="-614" y="-3372"/>
                    <a:pt x="140" y="-3480"/>
                    <a:pt x="43796" y="3195"/>
                  </a:cubicBezTo>
                  <a:cubicBezTo>
                    <a:pt x="74372" y="7878"/>
                    <a:pt x="105540" y="10785"/>
                    <a:pt x="136385" y="10355"/>
                  </a:cubicBezTo>
                  <a:cubicBezTo>
                    <a:pt x="161416" y="10139"/>
                    <a:pt x="174281" y="15415"/>
                    <a:pt x="167337" y="38777"/>
                  </a:cubicBezTo>
                  <a:close/>
                </a:path>
              </a:pathLst>
            </a:custGeom>
            <a:solidFill>
              <a:srgbClr val="030603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089">
              <a:extLst>
                <a:ext uri="{FF2B5EF4-FFF2-40B4-BE49-F238E27FC236}">
                  <a16:creationId xmlns:a16="http://schemas.microsoft.com/office/drawing/2014/main" id="{21055DBE-41E7-4994-8ABE-DC1A847EE93E}"/>
                </a:ext>
              </a:extLst>
            </p:cNvPr>
            <p:cNvSpPr/>
            <p:nvPr/>
          </p:nvSpPr>
          <p:spPr>
            <a:xfrm>
              <a:off x="1080795" y="3281067"/>
              <a:ext cx="94145" cy="41363"/>
            </a:xfrm>
            <a:custGeom>
              <a:avLst/>
              <a:gdLst>
                <a:gd name="connsiteX0" fmla="*/ 167115 w 167947"/>
                <a:gd name="connsiteY0" fmla="*/ 42640 h 73789"/>
                <a:gd name="connsiteX1" fmla="*/ 134602 w 167947"/>
                <a:gd name="connsiteY1" fmla="*/ 71278 h 73789"/>
                <a:gd name="connsiteX2" fmla="*/ 18866 w 167947"/>
                <a:gd name="connsiteY2" fmla="*/ 59220 h 73789"/>
                <a:gd name="connsiteX3" fmla="*/ 295 w 167947"/>
                <a:gd name="connsiteY3" fmla="*/ 38980 h 73789"/>
                <a:gd name="connsiteX4" fmla="*/ 349 w 167947"/>
                <a:gd name="connsiteY4" fmla="*/ 14917 h 73789"/>
                <a:gd name="connsiteX5" fmla="*/ 16067 w 167947"/>
                <a:gd name="connsiteY5" fmla="*/ 222 h 73789"/>
                <a:gd name="connsiteX6" fmla="*/ 158072 w 167947"/>
                <a:gd name="connsiteY6" fmla="*/ 16048 h 73789"/>
                <a:gd name="connsiteX7" fmla="*/ 167115 w 167947"/>
                <a:gd name="connsiteY7" fmla="*/ 42640 h 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947" h="73789">
                  <a:moveTo>
                    <a:pt x="167115" y="42640"/>
                  </a:moveTo>
                  <a:cubicBezTo>
                    <a:pt x="167115" y="77468"/>
                    <a:pt x="167277" y="76069"/>
                    <a:pt x="134602" y="71278"/>
                  </a:cubicBezTo>
                  <a:cubicBezTo>
                    <a:pt x="96221" y="65679"/>
                    <a:pt x="57517" y="61481"/>
                    <a:pt x="18866" y="59220"/>
                  </a:cubicBezTo>
                  <a:cubicBezTo>
                    <a:pt x="3148" y="58305"/>
                    <a:pt x="-1266" y="53352"/>
                    <a:pt x="295" y="38980"/>
                  </a:cubicBezTo>
                  <a:cubicBezTo>
                    <a:pt x="1156" y="31013"/>
                    <a:pt x="995" y="22884"/>
                    <a:pt x="349" y="14917"/>
                  </a:cubicBezTo>
                  <a:cubicBezTo>
                    <a:pt x="-674" y="2805"/>
                    <a:pt x="4924" y="-1016"/>
                    <a:pt x="16067" y="222"/>
                  </a:cubicBezTo>
                  <a:cubicBezTo>
                    <a:pt x="63438" y="5443"/>
                    <a:pt x="110863" y="9750"/>
                    <a:pt x="158072" y="16048"/>
                  </a:cubicBezTo>
                  <a:cubicBezTo>
                    <a:pt x="176590" y="18578"/>
                    <a:pt x="162486" y="35481"/>
                    <a:pt x="167115" y="42640"/>
                  </a:cubicBezTo>
                  <a:close/>
                </a:path>
              </a:pathLst>
            </a:custGeom>
            <a:solidFill>
              <a:srgbClr val="030603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1090">
              <a:extLst>
                <a:ext uri="{FF2B5EF4-FFF2-40B4-BE49-F238E27FC236}">
                  <a16:creationId xmlns:a16="http://schemas.microsoft.com/office/drawing/2014/main" id="{FFFE089F-6031-4CB5-AAE2-CBC8D120073A}"/>
                </a:ext>
              </a:extLst>
            </p:cNvPr>
            <p:cNvSpPr/>
            <p:nvPr/>
          </p:nvSpPr>
          <p:spPr>
            <a:xfrm>
              <a:off x="1333736" y="3305991"/>
              <a:ext cx="92300" cy="41477"/>
            </a:xfrm>
            <a:custGeom>
              <a:avLst/>
              <a:gdLst>
                <a:gd name="connsiteX0" fmla="*/ 163169 w 164656"/>
                <a:gd name="connsiteY0" fmla="*/ 48780 h 73991"/>
                <a:gd name="connsiteX1" fmla="*/ 134046 w 164656"/>
                <a:gd name="connsiteY1" fmla="*/ 73004 h 73991"/>
                <a:gd name="connsiteX2" fmla="*/ 13305 w 164656"/>
                <a:gd name="connsiteY2" fmla="*/ 57662 h 73991"/>
                <a:gd name="connsiteX3" fmla="*/ 1085 w 164656"/>
                <a:gd name="connsiteY3" fmla="*/ 34408 h 73991"/>
                <a:gd name="connsiteX4" fmla="*/ 37798 w 164656"/>
                <a:gd name="connsiteY4" fmla="*/ 2755 h 73991"/>
                <a:gd name="connsiteX5" fmla="*/ 135231 w 164656"/>
                <a:gd name="connsiteY5" fmla="*/ 13952 h 73991"/>
                <a:gd name="connsiteX6" fmla="*/ 163169 w 164656"/>
                <a:gd name="connsiteY6" fmla="*/ 48780 h 73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656" h="73991">
                  <a:moveTo>
                    <a:pt x="163169" y="48780"/>
                  </a:moveTo>
                  <a:cubicBezTo>
                    <a:pt x="169198" y="71927"/>
                    <a:pt x="156386" y="76341"/>
                    <a:pt x="134046" y="73004"/>
                  </a:cubicBezTo>
                  <a:cubicBezTo>
                    <a:pt x="93943" y="67029"/>
                    <a:pt x="53678" y="61430"/>
                    <a:pt x="13305" y="57662"/>
                  </a:cubicBezTo>
                  <a:cubicBezTo>
                    <a:pt x="-5697" y="55886"/>
                    <a:pt x="1301" y="43182"/>
                    <a:pt x="1085" y="34408"/>
                  </a:cubicBezTo>
                  <a:cubicBezTo>
                    <a:pt x="9" y="-3489"/>
                    <a:pt x="278" y="-2735"/>
                    <a:pt x="37798" y="2755"/>
                  </a:cubicBezTo>
                  <a:cubicBezTo>
                    <a:pt x="70150" y="7492"/>
                    <a:pt x="102825" y="9592"/>
                    <a:pt x="135231" y="13952"/>
                  </a:cubicBezTo>
                  <a:cubicBezTo>
                    <a:pt x="163276" y="17774"/>
                    <a:pt x="163223" y="18474"/>
                    <a:pt x="163169" y="48780"/>
                  </a:cubicBezTo>
                  <a:close/>
                </a:path>
              </a:pathLst>
            </a:custGeom>
            <a:solidFill>
              <a:srgbClr val="0305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091">
              <a:extLst>
                <a:ext uri="{FF2B5EF4-FFF2-40B4-BE49-F238E27FC236}">
                  <a16:creationId xmlns:a16="http://schemas.microsoft.com/office/drawing/2014/main" id="{7D133AB2-0E3D-4AFC-850E-22FF989CCFF6}"/>
                </a:ext>
              </a:extLst>
            </p:cNvPr>
            <p:cNvSpPr/>
            <p:nvPr/>
          </p:nvSpPr>
          <p:spPr>
            <a:xfrm>
              <a:off x="1471893" y="3322761"/>
              <a:ext cx="95244" cy="36845"/>
            </a:xfrm>
            <a:custGeom>
              <a:avLst/>
              <a:gdLst>
                <a:gd name="connsiteX0" fmla="*/ 49887 w 169905"/>
                <a:gd name="connsiteY0" fmla="*/ 184 h 65729"/>
                <a:gd name="connsiteX1" fmla="*/ 155179 w 169905"/>
                <a:gd name="connsiteY1" fmla="*/ 10950 h 65729"/>
                <a:gd name="connsiteX2" fmla="*/ 167883 w 169905"/>
                <a:gd name="connsiteY2" fmla="*/ 44110 h 65729"/>
                <a:gd name="connsiteX3" fmla="*/ 154156 w 169905"/>
                <a:gd name="connsiteY3" fmla="*/ 65696 h 65729"/>
                <a:gd name="connsiteX4" fmla="*/ 11021 w 169905"/>
                <a:gd name="connsiteY4" fmla="*/ 53476 h 65729"/>
                <a:gd name="connsiteX5" fmla="*/ 2031 w 169905"/>
                <a:gd name="connsiteY5" fmla="*/ 17356 h 65729"/>
                <a:gd name="connsiteX6" fmla="*/ 14735 w 169905"/>
                <a:gd name="connsiteY6" fmla="*/ 76 h 65729"/>
                <a:gd name="connsiteX7" fmla="*/ 49887 w 169905"/>
                <a:gd name="connsiteY7" fmla="*/ 184 h 6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905" h="65729">
                  <a:moveTo>
                    <a:pt x="49887" y="184"/>
                  </a:moveTo>
                  <a:cubicBezTo>
                    <a:pt x="81216" y="3360"/>
                    <a:pt x="118198" y="7021"/>
                    <a:pt x="155179" y="10950"/>
                  </a:cubicBezTo>
                  <a:cubicBezTo>
                    <a:pt x="180049" y="13588"/>
                    <a:pt x="165299" y="32752"/>
                    <a:pt x="167883" y="44110"/>
                  </a:cubicBezTo>
                  <a:cubicBezTo>
                    <a:pt x="169983" y="53315"/>
                    <a:pt x="172459" y="65480"/>
                    <a:pt x="154156" y="65696"/>
                  </a:cubicBezTo>
                  <a:cubicBezTo>
                    <a:pt x="105978" y="66288"/>
                    <a:pt x="58500" y="59021"/>
                    <a:pt x="11021" y="53476"/>
                  </a:cubicBezTo>
                  <a:cubicBezTo>
                    <a:pt x="-9058" y="51108"/>
                    <a:pt x="5046" y="29683"/>
                    <a:pt x="2031" y="17356"/>
                  </a:cubicBezTo>
                  <a:cubicBezTo>
                    <a:pt x="-122" y="8474"/>
                    <a:pt x="686" y="-946"/>
                    <a:pt x="14735" y="76"/>
                  </a:cubicBezTo>
                  <a:cubicBezTo>
                    <a:pt x="24425" y="722"/>
                    <a:pt x="34330" y="184"/>
                    <a:pt x="49887" y="184"/>
                  </a:cubicBezTo>
                  <a:close/>
                </a:path>
              </a:pathLst>
            </a:custGeom>
            <a:solidFill>
              <a:srgbClr val="0204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092">
              <a:extLst>
                <a:ext uri="{FF2B5EF4-FFF2-40B4-BE49-F238E27FC236}">
                  <a16:creationId xmlns:a16="http://schemas.microsoft.com/office/drawing/2014/main" id="{6ADC3B8C-B434-49D4-A4E4-169A71704338}"/>
                </a:ext>
              </a:extLst>
            </p:cNvPr>
            <p:cNvSpPr/>
            <p:nvPr/>
          </p:nvSpPr>
          <p:spPr>
            <a:xfrm>
              <a:off x="1471954" y="3389649"/>
              <a:ext cx="94470" cy="38889"/>
            </a:xfrm>
            <a:custGeom>
              <a:avLst/>
              <a:gdLst>
                <a:gd name="connsiteX0" fmla="*/ 168311 w 168524"/>
                <a:gd name="connsiteY0" fmla="*/ 36754 h 69375"/>
                <a:gd name="connsiteX1" fmla="*/ 133914 w 168524"/>
                <a:gd name="connsiteY1" fmla="*/ 66684 h 69375"/>
                <a:gd name="connsiteX2" fmla="*/ 18232 w 168524"/>
                <a:gd name="connsiteY2" fmla="*/ 54410 h 69375"/>
                <a:gd name="connsiteX3" fmla="*/ 1921 w 168524"/>
                <a:gd name="connsiteY3" fmla="*/ 18828 h 69375"/>
                <a:gd name="connsiteX4" fmla="*/ 21300 w 168524"/>
                <a:gd name="connsiteY4" fmla="*/ 257 h 69375"/>
                <a:gd name="connsiteX5" fmla="*/ 155930 w 168524"/>
                <a:gd name="connsiteY5" fmla="*/ 11400 h 69375"/>
                <a:gd name="connsiteX6" fmla="*/ 168311 w 168524"/>
                <a:gd name="connsiteY6" fmla="*/ 36754 h 6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24" h="69375">
                  <a:moveTo>
                    <a:pt x="168311" y="36754"/>
                  </a:moveTo>
                  <a:cubicBezTo>
                    <a:pt x="168365" y="73897"/>
                    <a:pt x="168688" y="71528"/>
                    <a:pt x="133914" y="66684"/>
                  </a:cubicBezTo>
                  <a:cubicBezTo>
                    <a:pt x="95586" y="61354"/>
                    <a:pt x="56775" y="58501"/>
                    <a:pt x="18232" y="54410"/>
                  </a:cubicBezTo>
                  <a:cubicBezTo>
                    <a:pt x="-12021" y="51180"/>
                    <a:pt x="5313" y="31048"/>
                    <a:pt x="1921" y="18828"/>
                  </a:cubicBezTo>
                  <a:cubicBezTo>
                    <a:pt x="-2385" y="3325"/>
                    <a:pt x="6820" y="-1197"/>
                    <a:pt x="21300" y="257"/>
                  </a:cubicBezTo>
                  <a:cubicBezTo>
                    <a:pt x="66087" y="4725"/>
                    <a:pt x="110659" y="11507"/>
                    <a:pt x="155930" y="11400"/>
                  </a:cubicBezTo>
                  <a:cubicBezTo>
                    <a:pt x="179239" y="11292"/>
                    <a:pt x="161744" y="31263"/>
                    <a:pt x="168311" y="36754"/>
                  </a:cubicBezTo>
                  <a:close/>
                </a:path>
              </a:pathLst>
            </a:custGeom>
            <a:solidFill>
              <a:srgbClr val="0305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1093">
              <a:extLst>
                <a:ext uri="{FF2B5EF4-FFF2-40B4-BE49-F238E27FC236}">
                  <a16:creationId xmlns:a16="http://schemas.microsoft.com/office/drawing/2014/main" id="{D628CB22-8FC2-4F71-A98E-E34474A77522}"/>
                </a:ext>
              </a:extLst>
            </p:cNvPr>
            <p:cNvSpPr/>
            <p:nvPr/>
          </p:nvSpPr>
          <p:spPr>
            <a:xfrm>
              <a:off x="3018956" y="3935334"/>
              <a:ext cx="190077" cy="862775"/>
            </a:xfrm>
            <a:custGeom>
              <a:avLst/>
              <a:gdLst>
                <a:gd name="connsiteX0" fmla="*/ 2 w 339080"/>
                <a:gd name="connsiteY0" fmla="*/ 1539121 h 1539120"/>
                <a:gd name="connsiteX1" fmla="*/ 271 w 339080"/>
                <a:gd name="connsiteY1" fmla="*/ 311302 h 1539120"/>
                <a:gd name="connsiteX2" fmla="*/ 5654 w 339080"/>
                <a:gd name="connsiteY2" fmla="*/ 274751 h 1539120"/>
                <a:gd name="connsiteX3" fmla="*/ 339080 w 339080"/>
                <a:gd name="connsiteY3" fmla="*/ 0 h 1539120"/>
                <a:gd name="connsiteX4" fmla="*/ 339080 w 339080"/>
                <a:gd name="connsiteY4" fmla="*/ 1190353 h 1539120"/>
                <a:gd name="connsiteX5" fmla="*/ 330898 w 339080"/>
                <a:gd name="connsiteY5" fmla="*/ 1200796 h 1539120"/>
                <a:gd name="connsiteX6" fmla="*/ 123974 w 339080"/>
                <a:gd name="connsiteY6" fmla="*/ 1413803 h 1539120"/>
                <a:gd name="connsiteX7" fmla="*/ 2 w 339080"/>
                <a:gd name="connsiteY7" fmla="*/ 1539121 h 1539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080" h="1539120">
                  <a:moveTo>
                    <a:pt x="2" y="1539121"/>
                  </a:moveTo>
                  <a:cubicBezTo>
                    <a:pt x="56" y="1129847"/>
                    <a:pt x="110" y="720575"/>
                    <a:pt x="271" y="311302"/>
                  </a:cubicBezTo>
                  <a:cubicBezTo>
                    <a:pt x="271" y="298921"/>
                    <a:pt x="-1828" y="286109"/>
                    <a:pt x="5654" y="274751"/>
                  </a:cubicBezTo>
                  <a:cubicBezTo>
                    <a:pt x="115415" y="184316"/>
                    <a:pt x="225175" y="93827"/>
                    <a:pt x="339080" y="0"/>
                  </a:cubicBezTo>
                  <a:cubicBezTo>
                    <a:pt x="339080" y="400337"/>
                    <a:pt x="339080" y="795345"/>
                    <a:pt x="339080" y="1190353"/>
                  </a:cubicBezTo>
                  <a:cubicBezTo>
                    <a:pt x="336389" y="1193852"/>
                    <a:pt x="333966" y="1197620"/>
                    <a:pt x="330898" y="1200796"/>
                  </a:cubicBezTo>
                  <a:cubicBezTo>
                    <a:pt x="261834" y="1271745"/>
                    <a:pt x="191692" y="1341617"/>
                    <a:pt x="123974" y="1413803"/>
                  </a:cubicBezTo>
                  <a:cubicBezTo>
                    <a:pt x="83655" y="1456652"/>
                    <a:pt x="43766" y="1499770"/>
                    <a:pt x="2" y="1539121"/>
                  </a:cubicBezTo>
                  <a:close/>
                </a:path>
              </a:pathLst>
            </a:custGeom>
            <a:solidFill>
              <a:srgbClr val="00A0C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1094">
              <a:extLst>
                <a:ext uri="{FF2B5EF4-FFF2-40B4-BE49-F238E27FC236}">
                  <a16:creationId xmlns:a16="http://schemas.microsoft.com/office/drawing/2014/main" id="{54AC052F-2B68-4948-B6C7-67AE979DA6E4}"/>
                </a:ext>
              </a:extLst>
            </p:cNvPr>
            <p:cNvSpPr/>
            <p:nvPr/>
          </p:nvSpPr>
          <p:spPr>
            <a:xfrm>
              <a:off x="2793094" y="3922078"/>
              <a:ext cx="214035" cy="136885"/>
            </a:xfrm>
            <a:custGeom>
              <a:avLst/>
              <a:gdLst>
                <a:gd name="connsiteX0" fmla="*/ 381819 w 381819"/>
                <a:gd name="connsiteY0" fmla="*/ 40229 h 244192"/>
                <a:gd name="connsiteX1" fmla="*/ 376221 w 381819"/>
                <a:gd name="connsiteY1" fmla="*/ 63107 h 244192"/>
                <a:gd name="connsiteX2" fmla="*/ 376921 w 381819"/>
                <a:gd name="connsiteY2" fmla="*/ 244193 h 244192"/>
                <a:gd name="connsiteX3" fmla="*/ 242775 w 381819"/>
                <a:gd name="connsiteY3" fmla="*/ 226160 h 244192"/>
                <a:gd name="connsiteX4" fmla="*/ 53185 w 381819"/>
                <a:gd name="connsiteY4" fmla="*/ 201505 h 244192"/>
                <a:gd name="connsiteX5" fmla="*/ 27077 w 381819"/>
                <a:gd name="connsiteY5" fmla="*/ 197414 h 244192"/>
                <a:gd name="connsiteX6" fmla="*/ 4952 w 381819"/>
                <a:gd name="connsiteY6" fmla="*/ 170068 h 244192"/>
                <a:gd name="connsiteX7" fmla="*/ 0 w 381819"/>
                <a:gd name="connsiteY7" fmla="*/ 131579 h 244192"/>
                <a:gd name="connsiteX8" fmla="*/ 5329 w 381819"/>
                <a:gd name="connsiteY8" fmla="*/ 125873 h 244192"/>
                <a:gd name="connsiteX9" fmla="*/ 10389 w 381819"/>
                <a:gd name="connsiteY9" fmla="*/ 33931 h 244192"/>
                <a:gd name="connsiteX10" fmla="*/ 47155 w 381819"/>
                <a:gd name="connsiteY10" fmla="*/ 2010 h 244192"/>
                <a:gd name="connsiteX11" fmla="*/ 303065 w 381819"/>
                <a:gd name="connsiteY11" fmla="*/ 29571 h 244192"/>
                <a:gd name="connsiteX12" fmla="*/ 381819 w 381819"/>
                <a:gd name="connsiteY12" fmla="*/ 40229 h 24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819" h="244192">
                  <a:moveTo>
                    <a:pt x="381819" y="40229"/>
                  </a:moveTo>
                  <a:cubicBezTo>
                    <a:pt x="377513" y="47281"/>
                    <a:pt x="376167" y="54817"/>
                    <a:pt x="376221" y="63107"/>
                  </a:cubicBezTo>
                  <a:cubicBezTo>
                    <a:pt x="376598" y="123451"/>
                    <a:pt x="376705" y="183795"/>
                    <a:pt x="376921" y="244193"/>
                  </a:cubicBezTo>
                  <a:cubicBezTo>
                    <a:pt x="332188" y="238164"/>
                    <a:pt x="287508" y="232027"/>
                    <a:pt x="242775" y="226160"/>
                  </a:cubicBezTo>
                  <a:cubicBezTo>
                    <a:pt x="179578" y="217870"/>
                    <a:pt x="116381" y="209795"/>
                    <a:pt x="53185" y="201505"/>
                  </a:cubicBezTo>
                  <a:cubicBezTo>
                    <a:pt x="44410" y="200375"/>
                    <a:pt x="35690" y="197091"/>
                    <a:pt x="27077" y="197414"/>
                  </a:cubicBezTo>
                  <a:cubicBezTo>
                    <a:pt x="6513" y="198114"/>
                    <a:pt x="4791" y="186433"/>
                    <a:pt x="4952" y="170068"/>
                  </a:cubicBezTo>
                  <a:cubicBezTo>
                    <a:pt x="5060" y="157310"/>
                    <a:pt x="10389" y="143207"/>
                    <a:pt x="0" y="131579"/>
                  </a:cubicBezTo>
                  <a:cubicBezTo>
                    <a:pt x="1776" y="129695"/>
                    <a:pt x="3553" y="127811"/>
                    <a:pt x="5329" y="125873"/>
                  </a:cubicBezTo>
                  <a:cubicBezTo>
                    <a:pt x="17225" y="95836"/>
                    <a:pt x="9097" y="64560"/>
                    <a:pt x="10389" y="33931"/>
                  </a:cubicBezTo>
                  <a:cubicBezTo>
                    <a:pt x="11950" y="-3158"/>
                    <a:pt x="10658" y="-2189"/>
                    <a:pt x="47155" y="2010"/>
                  </a:cubicBezTo>
                  <a:cubicBezTo>
                    <a:pt x="132423" y="11753"/>
                    <a:pt x="217798" y="20096"/>
                    <a:pt x="303065" y="29571"/>
                  </a:cubicBezTo>
                  <a:cubicBezTo>
                    <a:pt x="329335" y="32424"/>
                    <a:pt x="354958" y="40768"/>
                    <a:pt x="381819" y="40229"/>
                  </a:cubicBezTo>
                  <a:close/>
                </a:path>
              </a:pathLst>
            </a:custGeom>
            <a:solidFill>
              <a:srgbClr val="09C0E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1095">
              <a:extLst>
                <a:ext uri="{FF2B5EF4-FFF2-40B4-BE49-F238E27FC236}">
                  <a16:creationId xmlns:a16="http://schemas.microsoft.com/office/drawing/2014/main" id="{0D77FADA-E927-4050-8A03-13D2DACEEF88}"/>
                </a:ext>
              </a:extLst>
            </p:cNvPr>
            <p:cNvSpPr/>
            <p:nvPr/>
          </p:nvSpPr>
          <p:spPr>
            <a:xfrm>
              <a:off x="2712569" y="4051028"/>
              <a:ext cx="2308" cy="522184"/>
            </a:xfrm>
            <a:custGeom>
              <a:avLst/>
              <a:gdLst>
                <a:gd name="connsiteX0" fmla="*/ 4119 w 4118"/>
                <a:gd name="connsiteY0" fmla="*/ 0 h 931535"/>
                <a:gd name="connsiteX1" fmla="*/ 3957 w 4118"/>
                <a:gd name="connsiteY1" fmla="*/ 893962 h 931535"/>
                <a:gd name="connsiteX2" fmla="*/ 3527 w 4118"/>
                <a:gd name="connsiteY2" fmla="*/ 931536 h 931535"/>
                <a:gd name="connsiteX3" fmla="*/ 781 w 4118"/>
                <a:gd name="connsiteY3" fmla="*/ 910650 h 931535"/>
                <a:gd name="connsiteX4" fmla="*/ 889 w 4118"/>
                <a:gd name="connsiteY4" fmla="*/ 17226 h 931535"/>
                <a:gd name="connsiteX5" fmla="*/ 4119 w 4118"/>
                <a:gd name="connsiteY5" fmla="*/ 0 h 93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8" h="931535">
                  <a:moveTo>
                    <a:pt x="4119" y="0"/>
                  </a:moveTo>
                  <a:cubicBezTo>
                    <a:pt x="4065" y="298006"/>
                    <a:pt x="4011" y="595957"/>
                    <a:pt x="3957" y="893962"/>
                  </a:cubicBezTo>
                  <a:cubicBezTo>
                    <a:pt x="3957" y="906505"/>
                    <a:pt x="3634" y="918994"/>
                    <a:pt x="3527" y="931536"/>
                  </a:cubicBezTo>
                  <a:cubicBezTo>
                    <a:pt x="-888" y="925077"/>
                    <a:pt x="781" y="917648"/>
                    <a:pt x="781" y="910650"/>
                  </a:cubicBezTo>
                  <a:cubicBezTo>
                    <a:pt x="727" y="612860"/>
                    <a:pt x="674" y="315016"/>
                    <a:pt x="889" y="17226"/>
                  </a:cubicBezTo>
                  <a:cubicBezTo>
                    <a:pt x="889" y="11520"/>
                    <a:pt x="-2556" y="4630"/>
                    <a:pt x="4119" y="0"/>
                  </a:cubicBezTo>
                  <a:close/>
                </a:path>
              </a:pathLst>
            </a:custGeom>
            <a:solidFill>
              <a:srgbClr val="09C0E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1096">
              <a:extLst>
                <a:ext uri="{FF2B5EF4-FFF2-40B4-BE49-F238E27FC236}">
                  <a16:creationId xmlns:a16="http://schemas.microsoft.com/office/drawing/2014/main" id="{AB937679-4F7A-48EE-B642-AA3ADEDED72A}"/>
                </a:ext>
              </a:extLst>
            </p:cNvPr>
            <p:cNvSpPr/>
            <p:nvPr/>
          </p:nvSpPr>
          <p:spPr>
            <a:xfrm>
              <a:off x="625680" y="3511123"/>
              <a:ext cx="252686" cy="63125"/>
            </a:xfrm>
            <a:custGeom>
              <a:avLst/>
              <a:gdLst>
                <a:gd name="connsiteX0" fmla="*/ 790 w 450768"/>
                <a:gd name="connsiteY0" fmla="*/ 35269 h 112610"/>
                <a:gd name="connsiteX1" fmla="*/ 42401 w 450768"/>
                <a:gd name="connsiteY1" fmla="*/ 2809 h 112610"/>
                <a:gd name="connsiteX2" fmla="*/ 436978 w 450768"/>
                <a:gd name="connsiteY2" fmla="*/ 41621 h 112610"/>
                <a:gd name="connsiteX3" fmla="*/ 450598 w 450768"/>
                <a:gd name="connsiteY3" fmla="*/ 56478 h 112610"/>
                <a:gd name="connsiteX4" fmla="*/ 450598 w 450768"/>
                <a:gd name="connsiteY4" fmla="*/ 64553 h 112610"/>
                <a:gd name="connsiteX5" fmla="*/ 402043 w 450768"/>
                <a:gd name="connsiteY5" fmla="*/ 110954 h 112610"/>
                <a:gd name="connsiteX6" fmla="*/ 25875 w 450768"/>
                <a:gd name="connsiteY6" fmla="*/ 75588 h 112610"/>
                <a:gd name="connsiteX7" fmla="*/ 736 w 450768"/>
                <a:gd name="connsiteY7" fmla="*/ 48673 h 112610"/>
                <a:gd name="connsiteX8" fmla="*/ 790 w 450768"/>
                <a:gd name="connsiteY8" fmla="*/ 35269 h 1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768" h="112610">
                  <a:moveTo>
                    <a:pt x="790" y="35269"/>
                  </a:moveTo>
                  <a:cubicBezTo>
                    <a:pt x="790" y="-4243"/>
                    <a:pt x="575" y="-2520"/>
                    <a:pt x="42401" y="2809"/>
                  </a:cubicBezTo>
                  <a:cubicBezTo>
                    <a:pt x="100484" y="10184"/>
                    <a:pt x="363715" y="34892"/>
                    <a:pt x="436978" y="41621"/>
                  </a:cubicBezTo>
                  <a:cubicBezTo>
                    <a:pt x="447422" y="42590"/>
                    <a:pt x="451459" y="46519"/>
                    <a:pt x="450598" y="56478"/>
                  </a:cubicBezTo>
                  <a:cubicBezTo>
                    <a:pt x="450382" y="59169"/>
                    <a:pt x="450544" y="61861"/>
                    <a:pt x="450598" y="64553"/>
                  </a:cubicBezTo>
                  <a:cubicBezTo>
                    <a:pt x="451405" y="114669"/>
                    <a:pt x="451351" y="115261"/>
                    <a:pt x="402043" y="110954"/>
                  </a:cubicBezTo>
                  <a:cubicBezTo>
                    <a:pt x="305686" y="102503"/>
                    <a:pt x="54890" y="75480"/>
                    <a:pt x="25875" y="75588"/>
                  </a:cubicBezTo>
                  <a:cubicBezTo>
                    <a:pt x="4128" y="75642"/>
                    <a:pt x="-2386" y="68644"/>
                    <a:pt x="736" y="48673"/>
                  </a:cubicBezTo>
                  <a:cubicBezTo>
                    <a:pt x="1382" y="44312"/>
                    <a:pt x="790" y="39737"/>
                    <a:pt x="790" y="35269"/>
                  </a:cubicBezTo>
                  <a:close/>
                </a:path>
              </a:pathLst>
            </a:custGeom>
            <a:solidFill>
              <a:srgbClr val="0202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097">
              <a:extLst>
                <a:ext uri="{FF2B5EF4-FFF2-40B4-BE49-F238E27FC236}">
                  <a16:creationId xmlns:a16="http://schemas.microsoft.com/office/drawing/2014/main" id="{5E71BE0A-7CCA-4F3B-9389-997201399C93}"/>
                </a:ext>
              </a:extLst>
            </p:cNvPr>
            <p:cNvSpPr/>
            <p:nvPr/>
          </p:nvSpPr>
          <p:spPr>
            <a:xfrm>
              <a:off x="2431498" y="4958427"/>
              <a:ext cx="58987" cy="229301"/>
            </a:xfrm>
            <a:custGeom>
              <a:avLst/>
              <a:gdLst>
                <a:gd name="connsiteX0" fmla="*/ 104969 w 105227"/>
                <a:gd name="connsiteY0" fmla="*/ 333166 h 409053"/>
                <a:gd name="connsiteX1" fmla="*/ 104431 w 105227"/>
                <a:gd name="connsiteY1" fmla="*/ 391680 h 409053"/>
                <a:gd name="connsiteX2" fmla="*/ 85214 w 105227"/>
                <a:gd name="connsiteY2" fmla="*/ 407398 h 409053"/>
                <a:gd name="connsiteX3" fmla="*/ 14749 w 105227"/>
                <a:gd name="connsiteY3" fmla="*/ 384682 h 409053"/>
                <a:gd name="connsiteX4" fmla="*/ 0 w 105227"/>
                <a:gd name="connsiteY4" fmla="*/ 359166 h 409053"/>
                <a:gd name="connsiteX5" fmla="*/ 323 w 105227"/>
                <a:gd name="connsiteY5" fmla="*/ 9591 h 409053"/>
                <a:gd name="connsiteX6" fmla="*/ 33267 w 105227"/>
                <a:gd name="connsiteY6" fmla="*/ 15028 h 409053"/>
                <a:gd name="connsiteX7" fmla="*/ 68311 w 105227"/>
                <a:gd name="connsiteY7" fmla="*/ 66759 h 409053"/>
                <a:gd name="connsiteX8" fmla="*/ 100125 w 105227"/>
                <a:gd name="connsiteY8" fmla="*/ 198482 h 409053"/>
                <a:gd name="connsiteX9" fmla="*/ 104969 w 105227"/>
                <a:gd name="connsiteY9" fmla="*/ 333166 h 40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5227" h="409053">
                  <a:moveTo>
                    <a:pt x="104969" y="333166"/>
                  </a:moveTo>
                  <a:cubicBezTo>
                    <a:pt x="104969" y="352007"/>
                    <a:pt x="105508" y="367348"/>
                    <a:pt x="104431" y="391680"/>
                  </a:cubicBezTo>
                  <a:cubicBezTo>
                    <a:pt x="105454" y="407506"/>
                    <a:pt x="97864" y="411866"/>
                    <a:pt x="85214" y="407398"/>
                  </a:cubicBezTo>
                  <a:cubicBezTo>
                    <a:pt x="61905" y="399162"/>
                    <a:pt x="38919" y="390334"/>
                    <a:pt x="14749" y="384682"/>
                  </a:cubicBezTo>
                  <a:cubicBezTo>
                    <a:pt x="2476" y="381829"/>
                    <a:pt x="0" y="371009"/>
                    <a:pt x="0" y="359166"/>
                  </a:cubicBezTo>
                  <a:cubicBezTo>
                    <a:pt x="215" y="248975"/>
                    <a:pt x="54" y="119836"/>
                    <a:pt x="323" y="9591"/>
                  </a:cubicBezTo>
                  <a:cubicBezTo>
                    <a:pt x="377" y="-9357"/>
                    <a:pt x="15234" y="3724"/>
                    <a:pt x="33267" y="15028"/>
                  </a:cubicBezTo>
                  <a:cubicBezTo>
                    <a:pt x="52323" y="29401"/>
                    <a:pt x="62336" y="52709"/>
                    <a:pt x="68311" y="66759"/>
                  </a:cubicBezTo>
                  <a:cubicBezTo>
                    <a:pt x="89251" y="115906"/>
                    <a:pt x="93181" y="145890"/>
                    <a:pt x="100125" y="198482"/>
                  </a:cubicBezTo>
                  <a:cubicBezTo>
                    <a:pt x="105723" y="237940"/>
                    <a:pt x="105508" y="276590"/>
                    <a:pt x="104969" y="333166"/>
                  </a:cubicBezTo>
                  <a:close/>
                </a:path>
              </a:pathLst>
            </a:custGeom>
            <a:solidFill>
              <a:srgbClr val="0101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98">
              <a:extLst>
                <a:ext uri="{FF2B5EF4-FFF2-40B4-BE49-F238E27FC236}">
                  <a16:creationId xmlns:a16="http://schemas.microsoft.com/office/drawing/2014/main" id="{90B03E73-671B-4915-912B-80AAD13FC86E}"/>
                </a:ext>
              </a:extLst>
            </p:cNvPr>
            <p:cNvSpPr/>
            <p:nvPr/>
          </p:nvSpPr>
          <p:spPr>
            <a:xfrm>
              <a:off x="2430551" y="5185999"/>
              <a:ext cx="55579" cy="191054"/>
            </a:xfrm>
            <a:custGeom>
              <a:avLst/>
              <a:gdLst>
                <a:gd name="connsiteX0" fmla="*/ 1692 w 99146"/>
                <a:gd name="connsiteY0" fmla="*/ 21723 h 340826"/>
                <a:gd name="connsiteX1" fmla="*/ 28822 w 99146"/>
                <a:gd name="connsiteY1" fmla="*/ 3367 h 340826"/>
                <a:gd name="connsiteX2" fmla="*/ 72586 w 99146"/>
                <a:gd name="connsiteY2" fmla="*/ 15694 h 340826"/>
                <a:gd name="connsiteX3" fmla="*/ 99017 w 99146"/>
                <a:gd name="connsiteY3" fmla="*/ 69847 h 340826"/>
                <a:gd name="connsiteX4" fmla="*/ 98479 w 99146"/>
                <a:gd name="connsiteY4" fmla="*/ 309070 h 340826"/>
                <a:gd name="connsiteX5" fmla="*/ 71402 w 99146"/>
                <a:gd name="connsiteY5" fmla="*/ 339915 h 340826"/>
                <a:gd name="connsiteX6" fmla="*/ 22147 w 99146"/>
                <a:gd name="connsiteY6" fmla="*/ 327265 h 340826"/>
                <a:gd name="connsiteX7" fmla="*/ 1207 w 99146"/>
                <a:gd name="connsiteY7" fmla="*/ 274511 h 340826"/>
                <a:gd name="connsiteX8" fmla="*/ 1692 w 99146"/>
                <a:gd name="connsiteY8" fmla="*/ 21723 h 34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46" h="340826">
                  <a:moveTo>
                    <a:pt x="1692" y="21723"/>
                  </a:moveTo>
                  <a:cubicBezTo>
                    <a:pt x="1584" y="1321"/>
                    <a:pt x="6644" y="-4492"/>
                    <a:pt x="28822" y="3367"/>
                  </a:cubicBezTo>
                  <a:cubicBezTo>
                    <a:pt x="49977" y="10042"/>
                    <a:pt x="59075" y="12357"/>
                    <a:pt x="72586" y="15694"/>
                  </a:cubicBezTo>
                  <a:cubicBezTo>
                    <a:pt x="99663" y="22315"/>
                    <a:pt x="99555" y="43793"/>
                    <a:pt x="99017" y="69847"/>
                  </a:cubicBezTo>
                  <a:cubicBezTo>
                    <a:pt x="97187" y="153177"/>
                    <a:pt x="97994" y="225740"/>
                    <a:pt x="98479" y="309070"/>
                  </a:cubicBezTo>
                  <a:cubicBezTo>
                    <a:pt x="98586" y="329687"/>
                    <a:pt x="99178" y="344760"/>
                    <a:pt x="71402" y="339915"/>
                  </a:cubicBezTo>
                  <a:cubicBezTo>
                    <a:pt x="59613" y="335662"/>
                    <a:pt x="39373" y="331194"/>
                    <a:pt x="22147" y="327265"/>
                  </a:cubicBezTo>
                  <a:cubicBezTo>
                    <a:pt x="-3638" y="320159"/>
                    <a:pt x="-731" y="304710"/>
                    <a:pt x="1207" y="274511"/>
                  </a:cubicBezTo>
                  <a:cubicBezTo>
                    <a:pt x="3683" y="235161"/>
                    <a:pt x="1961" y="66510"/>
                    <a:pt x="1692" y="21723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99">
              <a:extLst>
                <a:ext uri="{FF2B5EF4-FFF2-40B4-BE49-F238E27FC236}">
                  <a16:creationId xmlns:a16="http://schemas.microsoft.com/office/drawing/2014/main" id="{28AE721C-F4F2-40C3-BB3B-4A5F67867ADC}"/>
                </a:ext>
              </a:extLst>
            </p:cNvPr>
            <p:cNvSpPr/>
            <p:nvPr/>
          </p:nvSpPr>
          <p:spPr>
            <a:xfrm>
              <a:off x="2358394" y="5163767"/>
              <a:ext cx="53786" cy="192848"/>
            </a:xfrm>
            <a:custGeom>
              <a:avLst/>
              <a:gdLst>
                <a:gd name="connsiteX0" fmla="*/ 142 w 95950"/>
                <a:gd name="connsiteY0" fmla="*/ 20364 h 344024"/>
                <a:gd name="connsiteX1" fmla="*/ 25981 w 95950"/>
                <a:gd name="connsiteY1" fmla="*/ 4215 h 344024"/>
                <a:gd name="connsiteX2" fmla="*/ 95530 w 95950"/>
                <a:gd name="connsiteY2" fmla="*/ 78878 h 344024"/>
                <a:gd name="connsiteX3" fmla="*/ 95476 w 95950"/>
                <a:gd name="connsiteY3" fmla="*/ 314817 h 344024"/>
                <a:gd name="connsiteX4" fmla="*/ 60970 w 95950"/>
                <a:gd name="connsiteY4" fmla="*/ 338341 h 344024"/>
                <a:gd name="connsiteX5" fmla="*/ 18983 w 95950"/>
                <a:gd name="connsiteY5" fmla="*/ 322999 h 344024"/>
                <a:gd name="connsiteX6" fmla="*/ 34 w 95950"/>
                <a:gd name="connsiteY6" fmla="*/ 296838 h 344024"/>
                <a:gd name="connsiteX7" fmla="*/ 142 w 95950"/>
                <a:gd name="connsiteY7" fmla="*/ 20364 h 344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950" h="344024">
                  <a:moveTo>
                    <a:pt x="142" y="20364"/>
                  </a:moveTo>
                  <a:cubicBezTo>
                    <a:pt x="-73" y="-307"/>
                    <a:pt x="6333" y="-4344"/>
                    <a:pt x="25981" y="4215"/>
                  </a:cubicBezTo>
                  <a:cubicBezTo>
                    <a:pt x="109795" y="28439"/>
                    <a:pt x="94345" y="17673"/>
                    <a:pt x="95530" y="78878"/>
                  </a:cubicBezTo>
                  <a:cubicBezTo>
                    <a:pt x="95530" y="147781"/>
                    <a:pt x="95583" y="245968"/>
                    <a:pt x="95476" y="314817"/>
                  </a:cubicBezTo>
                  <a:cubicBezTo>
                    <a:pt x="95422" y="346200"/>
                    <a:pt x="91062" y="349161"/>
                    <a:pt x="60970" y="338341"/>
                  </a:cubicBezTo>
                  <a:cubicBezTo>
                    <a:pt x="46921" y="333281"/>
                    <a:pt x="37070" y="333334"/>
                    <a:pt x="18983" y="322999"/>
                  </a:cubicBezTo>
                  <a:cubicBezTo>
                    <a:pt x="34" y="316432"/>
                    <a:pt x="-181" y="311264"/>
                    <a:pt x="34" y="296838"/>
                  </a:cubicBezTo>
                  <a:cubicBezTo>
                    <a:pt x="734" y="251189"/>
                    <a:pt x="573" y="66874"/>
                    <a:pt x="142" y="20364"/>
                  </a:cubicBezTo>
                  <a:close/>
                </a:path>
              </a:pathLst>
            </a:custGeom>
            <a:solidFill>
              <a:srgbClr val="010103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100">
              <a:extLst>
                <a:ext uri="{FF2B5EF4-FFF2-40B4-BE49-F238E27FC236}">
                  <a16:creationId xmlns:a16="http://schemas.microsoft.com/office/drawing/2014/main" id="{DE16B0B0-2A21-497C-8A1C-A87F2F756AEE}"/>
                </a:ext>
              </a:extLst>
            </p:cNvPr>
            <p:cNvSpPr/>
            <p:nvPr/>
          </p:nvSpPr>
          <p:spPr>
            <a:xfrm>
              <a:off x="2360918" y="4958090"/>
              <a:ext cx="54525" cy="206241"/>
            </a:xfrm>
            <a:custGeom>
              <a:avLst/>
              <a:gdLst>
                <a:gd name="connsiteX0" fmla="*/ 93505 w 97266"/>
                <a:gd name="connsiteY0" fmla="*/ 184657 h 367917"/>
                <a:gd name="connsiteX1" fmla="*/ 93613 w 97266"/>
                <a:gd name="connsiteY1" fmla="*/ 339474 h 367917"/>
                <a:gd name="connsiteX2" fmla="*/ 68636 w 97266"/>
                <a:gd name="connsiteY2" fmla="*/ 366335 h 367917"/>
                <a:gd name="connsiteX3" fmla="*/ 10445 w 97266"/>
                <a:gd name="connsiteY3" fmla="*/ 350509 h 367917"/>
                <a:gd name="connsiteX4" fmla="*/ 2 w 97266"/>
                <a:gd name="connsiteY4" fmla="*/ 321117 h 367917"/>
                <a:gd name="connsiteX5" fmla="*/ 2693 w 97266"/>
                <a:gd name="connsiteY5" fmla="*/ 248285 h 367917"/>
                <a:gd name="connsiteX6" fmla="*/ 25517 w 97266"/>
                <a:gd name="connsiteY6" fmla="*/ 94653 h 367917"/>
                <a:gd name="connsiteX7" fmla="*/ 53348 w 97266"/>
                <a:gd name="connsiteY7" fmla="*/ 24888 h 367917"/>
                <a:gd name="connsiteX8" fmla="*/ 85269 w 97266"/>
                <a:gd name="connsiteY8" fmla="*/ 611 h 367917"/>
                <a:gd name="connsiteX9" fmla="*/ 97219 w 97266"/>
                <a:gd name="connsiteY9" fmla="*/ 21820 h 367917"/>
                <a:gd name="connsiteX10" fmla="*/ 93505 w 97266"/>
                <a:gd name="connsiteY10" fmla="*/ 184657 h 36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266" h="367917">
                  <a:moveTo>
                    <a:pt x="93505" y="184657"/>
                  </a:moveTo>
                  <a:cubicBezTo>
                    <a:pt x="93505" y="240264"/>
                    <a:pt x="93021" y="283867"/>
                    <a:pt x="93613" y="339474"/>
                  </a:cubicBezTo>
                  <a:cubicBezTo>
                    <a:pt x="93828" y="360683"/>
                    <a:pt x="91460" y="372364"/>
                    <a:pt x="68636" y="366335"/>
                  </a:cubicBezTo>
                  <a:cubicBezTo>
                    <a:pt x="54694" y="362244"/>
                    <a:pt x="15505" y="352285"/>
                    <a:pt x="10445" y="350509"/>
                  </a:cubicBezTo>
                  <a:cubicBezTo>
                    <a:pt x="3393" y="348033"/>
                    <a:pt x="56" y="349540"/>
                    <a:pt x="2" y="321117"/>
                  </a:cubicBezTo>
                  <a:cubicBezTo>
                    <a:pt x="-52" y="292479"/>
                    <a:pt x="1186" y="271486"/>
                    <a:pt x="2693" y="248285"/>
                  </a:cubicBezTo>
                  <a:cubicBezTo>
                    <a:pt x="6408" y="190632"/>
                    <a:pt x="11521" y="150636"/>
                    <a:pt x="25517" y="94653"/>
                  </a:cubicBezTo>
                  <a:cubicBezTo>
                    <a:pt x="31277" y="71505"/>
                    <a:pt x="39890" y="44859"/>
                    <a:pt x="53348" y="24888"/>
                  </a:cubicBezTo>
                  <a:cubicBezTo>
                    <a:pt x="60023" y="14983"/>
                    <a:pt x="72350" y="4971"/>
                    <a:pt x="85269" y="611"/>
                  </a:cubicBezTo>
                  <a:cubicBezTo>
                    <a:pt x="97273" y="-3373"/>
                    <a:pt x="97166" y="13100"/>
                    <a:pt x="97219" y="21820"/>
                  </a:cubicBezTo>
                  <a:cubicBezTo>
                    <a:pt x="97758" y="74789"/>
                    <a:pt x="93505" y="131742"/>
                    <a:pt x="93505" y="184657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101">
              <a:extLst>
                <a:ext uri="{FF2B5EF4-FFF2-40B4-BE49-F238E27FC236}">
                  <a16:creationId xmlns:a16="http://schemas.microsoft.com/office/drawing/2014/main" id="{4525A404-4DB7-42DD-9F15-C501B0990FFA}"/>
                </a:ext>
              </a:extLst>
            </p:cNvPr>
            <p:cNvSpPr/>
            <p:nvPr/>
          </p:nvSpPr>
          <p:spPr>
            <a:xfrm>
              <a:off x="1595210" y="3831775"/>
              <a:ext cx="95500" cy="41514"/>
            </a:xfrm>
            <a:custGeom>
              <a:avLst/>
              <a:gdLst>
                <a:gd name="connsiteX0" fmla="*/ 142333 w 170364"/>
                <a:gd name="connsiteY0" fmla="*/ 72131 h 74058"/>
                <a:gd name="connsiteX1" fmla="*/ 16585 w 170364"/>
                <a:gd name="connsiteY1" fmla="*/ 60450 h 74058"/>
                <a:gd name="connsiteX2" fmla="*/ 1943 w 170364"/>
                <a:gd name="connsiteY2" fmla="*/ 46938 h 74058"/>
                <a:gd name="connsiteX3" fmla="*/ 46730 w 170364"/>
                <a:gd name="connsiteY3" fmla="*/ 1882 h 74058"/>
                <a:gd name="connsiteX4" fmla="*/ 151915 w 170364"/>
                <a:gd name="connsiteY4" fmla="*/ 12271 h 74058"/>
                <a:gd name="connsiteX5" fmla="*/ 169463 w 170364"/>
                <a:gd name="connsiteY5" fmla="*/ 30789 h 74058"/>
                <a:gd name="connsiteX6" fmla="*/ 169463 w 170364"/>
                <a:gd name="connsiteY6" fmla="*/ 41447 h 74058"/>
                <a:gd name="connsiteX7" fmla="*/ 142333 w 170364"/>
                <a:gd name="connsiteY7" fmla="*/ 72131 h 7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364" h="74058">
                  <a:moveTo>
                    <a:pt x="142333" y="72131"/>
                  </a:moveTo>
                  <a:cubicBezTo>
                    <a:pt x="97384" y="69708"/>
                    <a:pt x="57550" y="59104"/>
                    <a:pt x="16585" y="60450"/>
                  </a:cubicBezTo>
                  <a:cubicBezTo>
                    <a:pt x="6680" y="60773"/>
                    <a:pt x="3073" y="57327"/>
                    <a:pt x="1943" y="46938"/>
                  </a:cubicBezTo>
                  <a:cubicBezTo>
                    <a:pt x="-3278" y="-648"/>
                    <a:pt x="-910" y="-3286"/>
                    <a:pt x="46730" y="1882"/>
                  </a:cubicBezTo>
                  <a:cubicBezTo>
                    <a:pt x="81774" y="5650"/>
                    <a:pt x="116763" y="10226"/>
                    <a:pt x="151915" y="12271"/>
                  </a:cubicBezTo>
                  <a:cubicBezTo>
                    <a:pt x="166072" y="13079"/>
                    <a:pt x="171401" y="17008"/>
                    <a:pt x="169463" y="30789"/>
                  </a:cubicBezTo>
                  <a:cubicBezTo>
                    <a:pt x="168979" y="34288"/>
                    <a:pt x="168925" y="38002"/>
                    <a:pt x="169463" y="41447"/>
                  </a:cubicBezTo>
                  <a:cubicBezTo>
                    <a:pt x="173231" y="66425"/>
                    <a:pt x="165372" y="79183"/>
                    <a:pt x="142333" y="72131"/>
                  </a:cubicBezTo>
                  <a:close/>
                </a:path>
              </a:pathLst>
            </a:custGeom>
            <a:solidFill>
              <a:srgbClr val="0205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102">
              <a:extLst>
                <a:ext uri="{FF2B5EF4-FFF2-40B4-BE49-F238E27FC236}">
                  <a16:creationId xmlns:a16="http://schemas.microsoft.com/office/drawing/2014/main" id="{66E913CA-BE3B-451F-9E23-0251B7D15FF6}"/>
                </a:ext>
              </a:extLst>
            </p:cNvPr>
            <p:cNvSpPr/>
            <p:nvPr/>
          </p:nvSpPr>
          <p:spPr>
            <a:xfrm>
              <a:off x="1600191" y="3968409"/>
              <a:ext cx="93769" cy="38789"/>
            </a:xfrm>
            <a:custGeom>
              <a:avLst/>
              <a:gdLst>
                <a:gd name="connsiteX0" fmla="*/ 35904 w 167276"/>
                <a:gd name="connsiteY0" fmla="*/ 587 h 69196"/>
                <a:gd name="connsiteX1" fmla="*/ 152232 w 167276"/>
                <a:gd name="connsiteY1" fmla="*/ 11945 h 69196"/>
                <a:gd name="connsiteX2" fmla="*/ 165044 w 167276"/>
                <a:gd name="connsiteY2" fmla="*/ 26587 h 69196"/>
                <a:gd name="connsiteX3" fmla="*/ 152071 w 167276"/>
                <a:gd name="connsiteY3" fmla="*/ 69113 h 69196"/>
                <a:gd name="connsiteX4" fmla="*/ 8559 w 167276"/>
                <a:gd name="connsiteY4" fmla="*/ 59424 h 69196"/>
                <a:gd name="connsiteX5" fmla="*/ 269 w 167276"/>
                <a:gd name="connsiteY5" fmla="*/ 50972 h 69196"/>
                <a:gd name="connsiteX6" fmla="*/ 53 w 167276"/>
                <a:gd name="connsiteY6" fmla="*/ 34823 h 69196"/>
                <a:gd name="connsiteX7" fmla="*/ 35904 w 167276"/>
                <a:gd name="connsiteY7" fmla="*/ 587 h 69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276" h="69196">
                  <a:moveTo>
                    <a:pt x="35904" y="587"/>
                  </a:moveTo>
                  <a:cubicBezTo>
                    <a:pt x="74985" y="1394"/>
                    <a:pt x="112882" y="14098"/>
                    <a:pt x="152232" y="11945"/>
                  </a:cubicBezTo>
                  <a:cubicBezTo>
                    <a:pt x="163536" y="11299"/>
                    <a:pt x="167897" y="17705"/>
                    <a:pt x="165044" y="26587"/>
                  </a:cubicBezTo>
                  <a:cubicBezTo>
                    <a:pt x="160414" y="41121"/>
                    <a:pt x="179578" y="68575"/>
                    <a:pt x="152071" y="69113"/>
                  </a:cubicBezTo>
                  <a:cubicBezTo>
                    <a:pt x="104323" y="70028"/>
                    <a:pt x="56414" y="63138"/>
                    <a:pt x="8559" y="59424"/>
                  </a:cubicBezTo>
                  <a:cubicBezTo>
                    <a:pt x="3445" y="59047"/>
                    <a:pt x="430" y="56248"/>
                    <a:pt x="269" y="50972"/>
                  </a:cubicBezTo>
                  <a:cubicBezTo>
                    <a:pt x="107" y="45589"/>
                    <a:pt x="53" y="40206"/>
                    <a:pt x="53" y="34823"/>
                  </a:cubicBezTo>
                  <a:cubicBezTo>
                    <a:pt x="-270" y="-1189"/>
                    <a:pt x="-270" y="-1189"/>
                    <a:pt x="35904" y="587"/>
                  </a:cubicBezTo>
                  <a:close/>
                </a:path>
              </a:pathLst>
            </a:custGeom>
            <a:solidFill>
              <a:srgbClr val="0306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103">
              <a:extLst>
                <a:ext uri="{FF2B5EF4-FFF2-40B4-BE49-F238E27FC236}">
                  <a16:creationId xmlns:a16="http://schemas.microsoft.com/office/drawing/2014/main" id="{A9A5DBCD-A747-4728-ADD8-570B28F9034B}"/>
                </a:ext>
              </a:extLst>
            </p:cNvPr>
            <p:cNvSpPr/>
            <p:nvPr/>
          </p:nvSpPr>
          <p:spPr>
            <a:xfrm>
              <a:off x="2832796" y="4098122"/>
              <a:ext cx="50242" cy="136491"/>
            </a:xfrm>
            <a:custGeom>
              <a:avLst/>
              <a:gdLst>
                <a:gd name="connsiteX0" fmla="*/ 87920 w 89627"/>
                <a:gd name="connsiteY0" fmla="*/ 127218 h 243489"/>
                <a:gd name="connsiteX1" fmla="*/ 88351 w 89627"/>
                <a:gd name="connsiteY1" fmla="*/ 221260 h 243489"/>
                <a:gd name="connsiteX2" fmla="*/ 64343 w 89627"/>
                <a:gd name="connsiteY2" fmla="*/ 241984 h 243489"/>
                <a:gd name="connsiteX3" fmla="*/ 392 w 89627"/>
                <a:gd name="connsiteY3" fmla="*/ 161346 h 243489"/>
                <a:gd name="connsiteX4" fmla="*/ 15 w 89627"/>
                <a:gd name="connsiteY4" fmla="*/ 18857 h 243489"/>
                <a:gd name="connsiteX5" fmla="*/ 20363 w 89627"/>
                <a:gd name="connsiteY5" fmla="*/ 555 h 243489"/>
                <a:gd name="connsiteX6" fmla="*/ 38450 w 89627"/>
                <a:gd name="connsiteY6" fmla="*/ 4431 h 243489"/>
                <a:gd name="connsiteX7" fmla="*/ 85498 w 89627"/>
                <a:gd name="connsiteY7" fmla="*/ 12720 h 243489"/>
                <a:gd name="connsiteX8" fmla="*/ 87920 w 89627"/>
                <a:gd name="connsiteY8" fmla="*/ 62675 h 243489"/>
                <a:gd name="connsiteX9" fmla="*/ 87920 w 89627"/>
                <a:gd name="connsiteY9" fmla="*/ 127218 h 24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627" h="243489">
                  <a:moveTo>
                    <a:pt x="87920" y="127218"/>
                  </a:moveTo>
                  <a:cubicBezTo>
                    <a:pt x="87920" y="158601"/>
                    <a:pt x="86790" y="189984"/>
                    <a:pt x="88351" y="221260"/>
                  </a:cubicBezTo>
                  <a:cubicBezTo>
                    <a:pt x="89320" y="240800"/>
                    <a:pt x="83829" y="246614"/>
                    <a:pt x="64343" y="241984"/>
                  </a:cubicBezTo>
                  <a:cubicBezTo>
                    <a:pt x="446" y="226750"/>
                    <a:pt x="392" y="227181"/>
                    <a:pt x="392" y="161346"/>
                  </a:cubicBezTo>
                  <a:cubicBezTo>
                    <a:pt x="392" y="113868"/>
                    <a:pt x="1092" y="66336"/>
                    <a:pt x="15" y="18857"/>
                  </a:cubicBezTo>
                  <a:cubicBezTo>
                    <a:pt x="-362" y="2385"/>
                    <a:pt x="6313" y="-1652"/>
                    <a:pt x="20363" y="555"/>
                  </a:cubicBezTo>
                  <a:cubicBezTo>
                    <a:pt x="26446" y="1470"/>
                    <a:pt x="32367" y="3569"/>
                    <a:pt x="38450" y="4431"/>
                  </a:cubicBezTo>
                  <a:cubicBezTo>
                    <a:pt x="54653" y="6745"/>
                    <a:pt x="77208" y="-899"/>
                    <a:pt x="85498" y="12720"/>
                  </a:cubicBezTo>
                  <a:cubicBezTo>
                    <a:pt x="93142" y="25209"/>
                    <a:pt x="87813" y="45718"/>
                    <a:pt x="87920" y="62675"/>
                  </a:cubicBezTo>
                  <a:cubicBezTo>
                    <a:pt x="88028" y="84207"/>
                    <a:pt x="87920" y="105686"/>
                    <a:pt x="87920" y="127218"/>
                  </a:cubicBezTo>
                  <a:close/>
                </a:path>
              </a:pathLst>
            </a:custGeom>
            <a:solidFill>
              <a:srgbClr val="000607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104">
              <a:extLst>
                <a:ext uri="{FF2B5EF4-FFF2-40B4-BE49-F238E27FC236}">
                  <a16:creationId xmlns:a16="http://schemas.microsoft.com/office/drawing/2014/main" id="{57EDA410-D01A-485B-A32D-41963132EF1D}"/>
                </a:ext>
              </a:extLst>
            </p:cNvPr>
            <p:cNvSpPr/>
            <p:nvPr/>
          </p:nvSpPr>
          <p:spPr>
            <a:xfrm>
              <a:off x="2832821" y="4420625"/>
              <a:ext cx="49491" cy="133912"/>
            </a:xfrm>
            <a:custGeom>
              <a:avLst/>
              <a:gdLst>
                <a:gd name="connsiteX0" fmla="*/ 87876 w 88288"/>
                <a:gd name="connsiteY0" fmla="*/ 127238 h 238888"/>
                <a:gd name="connsiteX1" fmla="*/ 88199 w 88288"/>
                <a:gd name="connsiteY1" fmla="*/ 215735 h 238888"/>
                <a:gd name="connsiteX2" fmla="*/ 64890 w 88288"/>
                <a:gd name="connsiteY2" fmla="*/ 238452 h 238888"/>
                <a:gd name="connsiteX3" fmla="*/ 347 w 88288"/>
                <a:gd name="connsiteY3" fmla="*/ 168042 h 238888"/>
                <a:gd name="connsiteX4" fmla="*/ 24 w 88288"/>
                <a:gd name="connsiteY4" fmla="*/ 23238 h 238888"/>
                <a:gd name="connsiteX5" fmla="*/ 23333 w 88288"/>
                <a:gd name="connsiteY5" fmla="*/ 414 h 238888"/>
                <a:gd name="connsiteX6" fmla="*/ 87876 w 88288"/>
                <a:gd name="connsiteY6" fmla="*/ 70931 h 238888"/>
                <a:gd name="connsiteX7" fmla="*/ 87876 w 88288"/>
                <a:gd name="connsiteY7" fmla="*/ 127238 h 23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288" h="238888">
                  <a:moveTo>
                    <a:pt x="87876" y="127238"/>
                  </a:moveTo>
                  <a:cubicBezTo>
                    <a:pt x="87876" y="156737"/>
                    <a:pt x="87014" y="186290"/>
                    <a:pt x="88199" y="215735"/>
                  </a:cubicBezTo>
                  <a:cubicBezTo>
                    <a:pt x="88898" y="233607"/>
                    <a:pt x="85884" y="240820"/>
                    <a:pt x="64890" y="238452"/>
                  </a:cubicBezTo>
                  <a:cubicBezTo>
                    <a:pt x="455" y="231131"/>
                    <a:pt x="347" y="232153"/>
                    <a:pt x="347" y="168042"/>
                  </a:cubicBezTo>
                  <a:cubicBezTo>
                    <a:pt x="347" y="119756"/>
                    <a:pt x="993" y="71470"/>
                    <a:pt x="24" y="23238"/>
                  </a:cubicBezTo>
                  <a:cubicBezTo>
                    <a:pt x="-299" y="5473"/>
                    <a:pt x="2339" y="-1901"/>
                    <a:pt x="23333" y="414"/>
                  </a:cubicBezTo>
                  <a:cubicBezTo>
                    <a:pt x="87768" y="7519"/>
                    <a:pt x="87876" y="6496"/>
                    <a:pt x="87876" y="70931"/>
                  </a:cubicBezTo>
                  <a:cubicBezTo>
                    <a:pt x="87876" y="89718"/>
                    <a:pt x="87876" y="108505"/>
                    <a:pt x="87876" y="127238"/>
                  </a:cubicBezTo>
                  <a:close/>
                </a:path>
              </a:pathLst>
            </a:custGeom>
            <a:solidFill>
              <a:srgbClr val="000607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105">
              <a:extLst>
                <a:ext uri="{FF2B5EF4-FFF2-40B4-BE49-F238E27FC236}">
                  <a16:creationId xmlns:a16="http://schemas.microsoft.com/office/drawing/2014/main" id="{081CFE1A-63A3-47F6-9267-A16E7DC5D89E}"/>
                </a:ext>
              </a:extLst>
            </p:cNvPr>
            <p:cNvSpPr/>
            <p:nvPr/>
          </p:nvSpPr>
          <p:spPr>
            <a:xfrm>
              <a:off x="2744308" y="4240597"/>
              <a:ext cx="51824" cy="135555"/>
            </a:xfrm>
            <a:custGeom>
              <a:avLst/>
              <a:gdLst>
                <a:gd name="connsiteX0" fmla="*/ 92144 w 92447"/>
                <a:gd name="connsiteY0" fmla="*/ 126058 h 241818"/>
                <a:gd name="connsiteX1" fmla="*/ 92413 w 92447"/>
                <a:gd name="connsiteY1" fmla="*/ 222845 h 241818"/>
                <a:gd name="connsiteX2" fmla="*/ 70827 w 92447"/>
                <a:gd name="connsiteY2" fmla="*/ 239102 h 241818"/>
                <a:gd name="connsiteX3" fmla="*/ 34599 w 92447"/>
                <a:gd name="connsiteY3" fmla="*/ 232157 h 241818"/>
                <a:gd name="connsiteX4" fmla="*/ 147 w 92447"/>
                <a:gd name="connsiteY4" fmla="*/ 190816 h 241818"/>
                <a:gd name="connsiteX5" fmla="*/ 740 w 92447"/>
                <a:gd name="connsiteY5" fmla="*/ 24210 h 241818"/>
                <a:gd name="connsiteX6" fmla="*/ 24586 w 92447"/>
                <a:gd name="connsiteY6" fmla="*/ 4132 h 241818"/>
                <a:gd name="connsiteX7" fmla="*/ 42512 w 92447"/>
                <a:gd name="connsiteY7" fmla="*/ 8331 h 241818"/>
                <a:gd name="connsiteX8" fmla="*/ 92036 w 92447"/>
                <a:gd name="connsiteY8" fmla="*/ 69589 h 241818"/>
                <a:gd name="connsiteX9" fmla="*/ 92144 w 92447"/>
                <a:gd name="connsiteY9" fmla="*/ 126058 h 24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447" h="241818">
                  <a:moveTo>
                    <a:pt x="92144" y="126058"/>
                  </a:moveTo>
                  <a:cubicBezTo>
                    <a:pt x="92144" y="158302"/>
                    <a:pt x="91390" y="190600"/>
                    <a:pt x="92413" y="222845"/>
                  </a:cubicBezTo>
                  <a:cubicBezTo>
                    <a:pt x="92951" y="240501"/>
                    <a:pt x="87245" y="245615"/>
                    <a:pt x="70827" y="239102"/>
                  </a:cubicBezTo>
                  <a:cubicBezTo>
                    <a:pt x="59253" y="234526"/>
                    <a:pt x="46226" y="233288"/>
                    <a:pt x="34599" y="232157"/>
                  </a:cubicBezTo>
                  <a:cubicBezTo>
                    <a:pt x="7091" y="229466"/>
                    <a:pt x="-1252" y="219131"/>
                    <a:pt x="147" y="190816"/>
                  </a:cubicBezTo>
                  <a:cubicBezTo>
                    <a:pt x="3000" y="135424"/>
                    <a:pt x="1385" y="79763"/>
                    <a:pt x="740" y="24210"/>
                  </a:cubicBezTo>
                  <a:cubicBezTo>
                    <a:pt x="524" y="6123"/>
                    <a:pt x="1116" y="-7065"/>
                    <a:pt x="24586" y="4132"/>
                  </a:cubicBezTo>
                  <a:cubicBezTo>
                    <a:pt x="30023" y="6716"/>
                    <a:pt x="36537" y="7038"/>
                    <a:pt x="42512" y="8331"/>
                  </a:cubicBezTo>
                  <a:cubicBezTo>
                    <a:pt x="92036" y="18827"/>
                    <a:pt x="92036" y="18827"/>
                    <a:pt x="92036" y="69589"/>
                  </a:cubicBezTo>
                  <a:cubicBezTo>
                    <a:pt x="92144" y="88430"/>
                    <a:pt x="92144" y="107217"/>
                    <a:pt x="92144" y="126058"/>
                  </a:cubicBezTo>
                  <a:close/>
                </a:path>
              </a:pathLst>
            </a:custGeom>
            <a:solidFill>
              <a:srgbClr val="0102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106">
              <a:extLst>
                <a:ext uri="{FF2B5EF4-FFF2-40B4-BE49-F238E27FC236}">
                  <a16:creationId xmlns:a16="http://schemas.microsoft.com/office/drawing/2014/main" id="{F448E638-895E-4CB5-AA74-51BA052F0022}"/>
                </a:ext>
              </a:extLst>
            </p:cNvPr>
            <p:cNvSpPr/>
            <p:nvPr/>
          </p:nvSpPr>
          <p:spPr>
            <a:xfrm>
              <a:off x="2831701" y="4261649"/>
              <a:ext cx="50440" cy="134463"/>
            </a:xfrm>
            <a:custGeom>
              <a:avLst/>
              <a:gdLst>
                <a:gd name="connsiteX0" fmla="*/ 89872 w 89981"/>
                <a:gd name="connsiteY0" fmla="*/ 128552 h 239871"/>
                <a:gd name="connsiteX1" fmla="*/ 89980 w 89981"/>
                <a:gd name="connsiteY1" fmla="*/ 225232 h 239871"/>
                <a:gd name="connsiteX2" fmla="*/ 73239 w 89981"/>
                <a:gd name="connsiteY2" fmla="*/ 237989 h 239871"/>
                <a:gd name="connsiteX3" fmla="*/ 6596 w 89981"/>
                <a:gd name="connsiteY3" fmla="*/ 220548 h 239871"/>
                <a:gd name="connsiteX4" fmla="*/ 2398 w 89981"/>
                <a:gd name="connsiteY4" fmla="*/ 150407 h 239871"/>
                <a:gd name="connsiteX5" fmla="*/ 2021 w 89981"/>
                <a:gd name="connsiteY5" fmla="*/ 18792 h 239871"/>
                <a:gd name="connsiteX6" fmla="*/ 23499 w 89981"/>
                <a:gd name="connsiteY6" fmla="*/ 1297 h 239871"/>
                <a:gd name="connsiteX7" fmla="*/ 89872 w 89981"/>
                <a:gd name="connsiteY7" fmla="*/ 82904 h 239871"/>
                <a:gd name="connsiteX8" fmla="*/ 89872 w 89981"/>
                <a:gd name="connsiteY8" fmla="*/ 128552 h 23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81" h="239871">
                  <a:moveTo>
                    <a:pt x="89872" y="128552"/>
                  </a:moveTo>
                  <a:cubicBezTo>
                    <a:pt x="89872" y="160797"/>
                    <a:pt x="89765" y="192987"/>
                    <a:pt x="89980" y="225232"/>
                  </a:cubicBezTo>
                  <a:cubicBezTo>
                    <a:pt x="90034" y="237451"/>
                    <a:pt x="88796" y="243103"/>
                    <a:pt x="73239" y="237989"/>
                  </a:cubicBezTo>
                  <a:cubicBezTo>
                    <a:pt x="50899" y="230669"/>
                    <a:pt x="17901" y="234813"/>
                    <a:pt x="6596" y="220548"/>
                  </a:cubicBezTo>
                  <a:cubicBezTo>
                    <a:pt x="-5300" y="205476"/>
                    <a:pt x="2559" y="174470"/>
                    <a:pt x="2398" y="150407"/>
                  </a:cubicBezTo>
                  <a:cubicBezTo>
                    <a:pt x="2129" y="106536"/>
                    <a:pt x="2828" y="62664"/>
                    <a:pt x="2021" y="18792"/>
                  </a:cubicBezTo>
                  <a:cubicBezTo>
                    <a:pt x="1698" y="1943"/>
                    <a:pt x="5520" y="-2579"/>
                    <a:pt x="23499" y="1297"/>
                  </a:cubicBezTo>
                  <a:cubicBezTo>
                    <a:pt x="89711" y="15670"/>
                    <a:pt x="89872" y="14970"/>
                    <a:pt x="89872" y="82904"/>
                  </a:cubicBezTo>
                  <a:cubicBezTo>
                    <a:pt x="89872" y="98138"/>
                    <a:pt x="89872" y="113318"/>
                    <a:pt x="89872" y="128552"/>
                  </a:cubicBezTo>
                  <a:close/>
                </a:path>
              </a:pathLst>
            </a:custGeom>
            <a:solidFill>
              <a:srgbClr val="000607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107">
              <a:extLst>
                <a:ext uri="{FF2B5EF4-FFF2-40B4-BE49-F238E27FC236}">
                  <a16:creationId xmlns:a16="http://schemas.microsoft.com/office/drawing/2014/main" id="{27C023FB-B5A5-47AF-B288-AFF451CC5402}"/>
                </a:ext>
              </a:extLst>
            </p:cNvPr>
            <p:cNvSpPr/>
            <p:nvPr/>
          </p:nvSpPr>
          <p:spPr>
            <a:xfrm>
              <a:off x="2743414" y="4400078"/>
              <a:ext cx="52643" cy="135275"/>
            </a:xfrm>
            <a:custGeom>
              <a:avLst/>
              <a:gdLst>
                <a:gd name="connsiteX0" fmla="*/ 93735 w 93910"/>
                <a:gd name="connsiteY0" fmla="*/ 130303 h 241319"/>
                <a:gd name="connsiteX1" fmla="*/ 93897 w 93910"/>
                <a:gd name="connsiteY1" fmla="*/ 224453 h 241319"/>
                <a:gd name="connsiteX2" fmla="*/ 75702 w 93910"/>
                <a:gd name="connsiteY2" fmla="*/ 239794 h 241319"/>
                <a:gd name="connsiteX3" fmla="*/ 6691 w 93910"/>
                <a:gd name="connsiteY3" fmla="*/ 221331 h 241319"/>
                <a:gd name="connsiteX4" fmla="*/ 2654 w 93910"/>
                <a:gd name="connsiteY4" fmla="*/ 148390 h 241319"/>
                <a:gd name="connsiteX5" fmla="*/ 2277 w 93910"/>
                <a:gd name="connsiteY5" fmla="*/ 16613 h 241319"/>
                <a:gd name="connsiteX6" fmla="*/ 20903 w 93910"/>
                <a:gd name="connsiteY6" fmla="*/ 1379 h 241319"/>
                <a:gd name="connsiteX7" fmla="*/ 82808 w 93910"/>
                <a:gd name="connsiteY7" fmla="*/ 16344 h 241319"/>
                <a:gd name="connsiteX8" fmla="*/ 93628 w 93910"/>
                <a:gd name="connsiteY8" fmla="*/ 33516 h 241319"/>
                <a:gd name="connsiteX9" fmla="*/ 93735 w 93910"/>
                <a:gd name="connsiteY9" fmla="*/ 130303 h 241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910" h="241319">
                  <a:moveTo>
                    <a:pt x="93735" y="130303"/>
                  </a:moveTo>
                  <a:cubicBezTo>
                    <a:pt x="93735" y="161686"/>
                    <a:pt x="93412" y="193069"/>
                    <a:pt x="93897" y="224453"/>
                  </a:cubicBezTo>
                  <a:cubicBezTo>
                    <a:pt x="94112" y="237910"/>
                    <a:pt x="92013" y="244532"/>
                    <a:pt x="75702" y="239794"/>
                  </a:cubicBezTo>
                  <a:cubicBezTo>
                    <a:pt x="52232" y="232958"/>
                    <a:pt x="18265" y="236241"/>
                    <a:pt x="6691" y="221331"/>
                  </a:cubicBezTo>
                  <a:cubicBezTo>
                    <a:pt x="-5582" y="205451"/>
                    <a:pt x="2816" y="173367"/>
                    <a:pt x="2654" y="148390"/>
                  </a:cubicBezTo>
                  <a:cubicBezTo>
                    <a:pt x="2439" y="104465"/>
                    <a:pt x="3139" y="60485"/>
                    <a:pt x="2277" y="16613"/>
                  </a:cubicBezTo>
                  <a:cubicBezTo>
                    <a:pt x="1954" y="1379"/>
                    <a:pt x="6853" y="-2443"/>
                    <a:pt x="20903" y="1379"/>
                  </a:cubicBezTo>
                  <a:cubicBezTo>
                    <a:pt x="41412" y="6924"/>
                    <a:pt x="61921" y="13007"/>
                    <a:pt x="82808" y="16344"/>
                  </a:cubicBezTo>
                  <a:cubicBezTo>
                    <a:pt x="95404" y="18390"/>
                    <a:pt x="93574" y="25818"/>
                    <a:pt x="93628" y="33516"/>
                  </a:cubicBezTo>
                  <a:cubicBezTo>
                    <a:pt x="93843" y="65707"/>
                    <a:pt x="93735" y="98005"/>
                    <a:pt x="93735" y="130303"/>
                  </a:cubicBezTo>
                  <a:close/>
                </a:path>
              </a:pathLst>
            </a:custGeom>
            <a:solidFill>
              <a:srgbClr val="0102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8">
              <a:extLst>
                <a:ext uri="{FF2B5EF4-FFF2-40B4-BE49-F238E27FC236}">
                  <a16:creationId xmlns:a16="http://schemas.microsoft.com/office/drawing/2014/main" id="{D34256CC-4D23-43ED-96B6-CE509E413FB2}"/>
                </a:ext>
              </a:extLst>
            </p:cNvPr>
            <p:cNvSpPr/>
            <p:nvPr/>
          </p:nvSpPr>
          <p:spPr>
            <a:xfrm>
              <a:off x="2744782" y="4086253"/>
              <a:ext cx="51379" cy="130476"/>
            </a:xfrm>
            <a:custGeom>
              <a:avLst/>
              <a:gdLst>
                <a:gd name="connsiteX0" fmla="*/ 91297 w 91655"/>
                <a:gd name="connsiteY0" fmla="*/ 121800 h 232758"/>
                <a:gd name="connsiteX1" fmla="*/ 91620 w 91655"/>
                <a:gd name="connsiteY1" fmla="*/ 215949 h 232758"/>
                <a:gd name="connsiteX2" fmla="*/ 72834 w 91655"/>
                <a:gd name="connsiteY2" fmla="*/ 231829 h 232758"/>
                <a:gd name="connsiteX3" fmla="*/ 10121 w 91655"/>
                <a:gd name="connsiteY3" fmla="*/ 220417 h 232758"/>
                <a:gd name="connsiteX4" fmla="*/ 162 w 91655"/>
                <a:gd name="connsiteY4" fmla="*/ 205345 h 232758"/>
                <a:gd name="connsiteX5" fmla="*/ 1 w 91655"/>
                <a:gd name="connsiteY5" fmla="*/ 14354 h 232758"/>
                <a:gd name="connsiteX6" fmla="*/ 13082 w 91655"/>
                <a:gd name="connsiteY6" fmla="*/ 143 h 232758"/>
                <a:gd name="connsiteX7" fmla="*/ 82200 w 91655"/>
                <a:gd name="connsiteY7" fmla="*/ 6387 h 232758"/>
                <a:gd name="connsiteX8" fmla="*/ 91136 w 91655"/>
                <a:gd name="connsiteY8" fmla="*/ 25013 h 232758"/>
                <a:gd name="connsiteX9" fmla="*/ 91297 w 91655"/>
                <a:gd name="connsiteY9" fmla="*/ 121800 h 23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655" h="232758">
                  <a:moveTo>
                    <a:pt x="91297" y="121800"/>
                  </a:moveTo>
                  <a:cubicBezTo>
                    <a:pt x="91297" y="153183"/>
                    <a:pt x="90490" y="184620"/>
                    <a:pt x="91620" y="215949"/>
                  </a:cubicBezTo>
                  <a:cubicBezTo>
                    <a:pt x="92159" y="231399"/>
                    <a:pt x="86560" y="234682"/>
                    <a:pt x="72834" y="231829"/>
                  </a:cubicBezTo>
                  <a:cubicBezTo>
                    <a:pt x="52055" y="227523"/>
                    <a:pt x="31169" y="223162"/>
                    <a:pt x="10121" y="220417"/>
                  </a:cubicBezTo>
                  <a:cubicBezTo>
                    <a:pt x="-806" y="218964"/>
                    <a:pt x="162" y="212396"/>
                    <a:pt x="162" y="205345"/>
                  </a:cubicBezTo>
                  <a:cubicBezTo>
                    <a:pt x="109" y="141663"/>
                    <a:pt x="270" y="78036"/>
                    <a:pt x="1" y="14354"/>
                  </a:cubicBezTo>
                  <a:cubicBezTo>
                    <a:pt x="-53" y="4665"/>
                    <a:pt x="1777" y="-987"/>
                    <a:pt x="13082" y="143"/>
                  </a:cubicBezTo>
                  <a:cubicBezTo>
                    <a:pt x="36068" y="2458"/>
                    <a:pt x="59161" y="4180"/>
                    <a:pt x="82200" y="6387"/>
                  </a:cubicBezTo>
                  <a:cubicBezTo>
                    <a:pt x="95012" y="7625"/>
                    <a:pt x="91028" y="17853"/>
                    <a:pt x="91136" y="25013"/>
                  </a:cubicBezTo>
                  <a:cubicBezTo>
                    <a:pt x="91513" y="57203"/>
                    <a:pt x="91297" y="89502"/>
                    <a:pt x="91297" y="121800"/>
                  </a:cubicBezTo>
                  <a:close/>
                </a:path>
              </a:pathLst>
            </a:custGeom>
            <a:solidFill>
              <a:srgbClr val="0102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09">
              <a:extLst>
                <a:ext uri="{FF2B5EF4-FFF2-40B4-BE49-F238E27FC236}">
                  <a16:creationId xmlns:a16="http://schemas.microsoft.com/office/drawing/2014/main" id="{3AD57D4C-9BD4-4CC2-8AAF-2E1EE9CBFF4D}"/>
                </a:ext>
              </a:extLst>
            </p:cNvPr>
            <p:cNvSpPr/>
            <p:nvPr/>
          </p:nvSpPr>
          <p:spPr>
            <a:xfrm>
              <a:off x="2925442" y="4113593"/>
              <a:ext cx="49302" cy="133241"/>
            </a:xfrm>
            <a:custGeom>
              <a:avLst/>
              <a:gdLst>
                <a:gd name="connsiteX0" fmla="*/ 542 w 87951"/>
                <a:gd name="connsiteY0" fmla="*/ 112918 h 237690"/>
                <a:gd name="connsiteX1" fmla="*/ 111 w 87951"/>
                <a:gd name="connsiteY1" fmla="*/ 21514 h 237690"/>
                <a:gd name="connsiteX2" fmla="*/ 25465 w 87951"/>
                <a:gd name="connsiteY2" fmla="*/ 1543 h 237690"/>
                <a:gd name="connsiteX3" fmla="*/ 32948 w 87951"/>
                <a:gd name="connsiteY3" fmla="*/ 4396 h 237690"/>
                <a:gd name="connsiteX4" fmla="*/ 82741 w 87951"/>
                <a:gd name="connsiteY4" fmla="*/ 13331 h 237690"/>
                <a:gd name="connsiteX5" fmla="*/ 86401 w 87951"/>
                <a:gd name="connsiteY5" fmla="*/ 68023 h 237690"/>
                <a:gd name="connsiteX6" fmla="*/ 86778 w 87951"/>
                <a:gd name="connsiteY6" fmla="*/ 215949 h 237690"/>
                <a:gd name="connsiteX7" fmla="*/ 64977 w 87951"/>
                <a:gd name="connsiteY7" fmla="*/ 237320 h 237690"/>
                <a:gd name="connsiteX8" fmla="*/ 542 w 87951"/>
                <a:gd name="connsiteY8" fmla="*/ 166694 h 237690"/>
                <a:gd name="connsiteX9" fmla="*/ 542 w 87951"/>
                <a:gd name="connsiteY9" fmla="*/ 112918 h 23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951" h="237690">
                  <a:moveTo>
                    <a:pt x="542" y="112918"/>
                  </a:moveTo>
                  <a:cubicBezTo>
                    <a:pt x="542" y="82450"/>
                    <a:pt x="1887" y="51874"/>
                    <a:pt x="111" y="21514"/>
                  </a:cubicBezTo>
                  <a:cubicBezTo>
                    <a:pt x="-1181" y="-180"/>
                    <a:pt x="8885" y="-2279"/>
                    <a:pt x="25465" y="1543"/>
                  </a:cubicBezTo>
                  <a:cubicBezTo>
                    <a:pt x="28049" y="2135"/>
                    <a:pt x="30364" y="4019"/>
                    <a:pt x="32948" y="4396"/>
                  </a:cubicBezTo>
                  <a:cubicBezTo>
                    <a:pt x="50227" y="7033"/>
                    <a:pt x="75797" y="3534"/>
                    <a:pt x="82741" y="13331"/>
                  </a:cubicBezTo>
                  <a:cubicBezTo>
                    <a:pt x="91730" y="26035"/>
                    <a:pt x="86347" y="49290"/>
                    <a:pt x="86401" y="68023"/>
                  </a:cubicBezTo>
                  <a:cubicBezTo>
                    <a:pt x="86616" y="117332"/>
                    <a:pt x="85917" y="166640"/>
                    <a:pt x="86778" y="215949"/>
                  </a:cubicBezTo>
                  <a:cubicBezTo>
                    <a:pt x="87047" y="232637"/>
                    <a:pt x="84463" y="239419"/>
                    <a:pt x="64977" y="237320"/>
                  </a:cubicBezTo>
                  <a:cubicBezTo>
                    <a:pt x="649" y="230483"/>
                    <a:pt x="542" y="231345"/>
                    <a:pt x="542" y="166694"/>
                  </a:cubicBezTo>
                  <a:cubicBezTo>
                    <a:pt x="542" y="148769"/>
                    <a:pt x="542" y="130843"/>
                    <a:pt x="542" y="112918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10">
              <a:extLst>
                <a:ext uri="{FF2B5EF4-FFF2-40B4-BE49-F238E27FC236}">
                  <a16:creationId xmlns:a16="http://schemas.microsoft.com/office/drawing/2014/main" id="{98396752-009E-4D49-8D65-C801B91B7C29}"/>
                </a:ext>
              </a:extLst>
            </p:cNvPr>
            <p:cNvSpPr/>
            <p:nvPr/>
          </p:nvSpPr>
          <p:spPr>
            <a:xfrm>
              <a:off x="2925340" y="4438620"/>
              <a:ext cx="48808" cy="133804"/>
            </a:xfrm>
            <a:custGeom>
              <a:avLst/>
              <a:gdLst>
                <a:gd name="connsiteX0" fmla="*/ 86638 w 87069"/>
                <a:gd name="connsiteY0" fmla="*/ 127761 h 238695"/>
                <a:gd name="connsiteX1" fmla="*/ 87015 w 87069"/>
                <a:gd name="connsiteY1" fmla="*/ 221588 h 238695"/>
                <a:gd name="connsiteX2" fmla="*/ 66667 w 87069"/>
                <a:gd name="connsiteY2" fmla="*/ 237522 h 238695"/>
                <a:gd name="connsiteX3" fmla="*/ 671 w 87069"/>
                <a:gd name="connsiteY3" fmla="*/ 156938 h 238695"/>
                <a:gd name="connsiteX4" fmla="*/ 78 w 87069"/>
                <a:gd name="connsiteY4" fmla="*/ 22900 h 238695"/>
                <a:gd name="connsiteX5" fmla="*/ 26294 w 87069"/>
                <a:gd name="connsiteY5" fmla="*/ 1798 h 238695"/>
                <a:gd name="connsiteX6" fmla="*/ 72857 w 87069"/>
                <a:gd name="connsiteY6" fmla="*/ 11488 h 238695"/>
                <a:gd name="connsiteX7" fmla="*/ 86799 w 87069"/>
                <a:gd name="connsiteY7" fmla="*/ 28498 h 238695"/>
                <a:gd name="connsiteX8" fmla="*/ 86638 w 87069"/>
                <a:gd name="connsiteY8" fmla="*/ 127761 h 238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069" h="238695">
                  <a:moveTo>
                    <a:pt x="86638" y="127761"/>
                  </a:moveTo>
                  <a:cubicBezTo>
                    <a:pt x="86638" y="159037"/>
                    <a:pt x="85669" y="190366"/>
                    <a:pt x="87015" y="221588"/>
                  </a:cubicBezTo>
                  <a:cubicBezTo>
                    <a:pt x="87768" y="238921"/>
                    <a:pt x="80716" y="240428"/>
                    <a:pt x="66667" y="237522"/>
                  </a:cubicBezTo>
                  <a:cubicBezTo>
                    <a:pt x="724" y="224064"/>
                    <a:pt x="671" y="224226"/>
                    <a:pt x="671" y="156938"/>
                  </a:cubicBezTo>
                  <a:cubicBezTo>
                    <a:pt x="671" y="112258"/>
                    <a:pt x="2124" y="67471"/>
                    <a:pt x="78" y="22900"/>
                  </a:cubicBezTo>
                  <a:cubicBezTo>
                    <a:pt x="-944" y="-86"/>
                    <a:pt x="8045" y="-2616"/>
                    <a:pt x="26294" y="1798"/>
                  </a:cubicBezTo>
                  <a:cubicBezTo>
                    <a:pt x="41689" y="5512"/>
                    <a:pt x="57139" y="9819"/>
                    <a:pt x="72857" y="11488"/>
                  </a:cubicBezTo>
                  <a:cubicBezTo>
                    <a:pt x="84754" y="12779"/>
                    <a:pt x="86961" y="18001"/>
                    <a:pt x="86799" y="28498"/>
                  </a:cubicBezTo>
                  <a:cubicBezTo>
                    <a:pt x="86315" y="61604"/>
                    <a:pt x="86638" y="94709"/>
                    <a:pt x="86638" y="127761"/>
                  </a:cubicBezTo>
                  <a:close/>
                </a:path>
              </a:pathLst>
            </a:custGeom>
            <a:solidFill>
              <a:srgbClr val="010101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11">
              <a:extLst>
                <a:ext uri="{FF2B5EF4-FFF2-40B4-BE49-F238E27FC236}">
                  <a16:creationId xmlns:a16="http://schemas.microsoft.com/office/drawing/2014/main" id="{98816341-E244-452C-9EDE-F1167B298B26}"/>
                </a:ext>
              </a:extLst>
            </p:cNvPr>
            <p:cNvSpPr/>
            <p:nvPr/>
          </p:nvSpPr>
          <p:spPr>
            <a:xfrm>
              <a:off x="2925715" y="4276917"/>
              <a:ext cx="49678" cy="134708"/>
            </a:xfrm>
            <a:custGeom>
              <a:avLst/>
              <a:gdLst>
                <a:gd name="connsiteX0" fmla="*/ 54 w 88621"/>
                <a:gd name="connsiteY0" fmla="*/ 1139 h 240307"/>
                <a:gd name="connsiteX1" fmla="*/ 7483 w 88621"/>
                <a:gd name="connsiteY1" fmla="*/ 116 h 240307"/>
                <a:gd name="connsiteX2" fmla="*/ 81553 w 88621"/>
                <a:gd name="connsiteY2" fmla="*/ 23640 h 240307"/>
                <a:gd name="connsiteX3" fmla="*/ 85860 w 88621"/>
                <a:gd name="connsiteY3" fmla="*/ 99003 h 240307"/>
                <a:gd name="connsiteX4" fmla="*/ 86075 w 88621"/>
                <a:gd name="connsiteY4" fmla="*/ 225451 h 240307"/>
                <a:gd name="connsiteX5" fmla="*/ 69711 w 88621"/>
                <a:gd name="connsiteY5" fmla="*/ 239339 h 240307"/>
                <a:gd name="connsiteX6" fmla="*/ 0 w 88621"/>
                <a:gd name="connsiteY6" fmla="*/ 153748 h 240307"/>
                <a:gd name="connsiteX7" fmla="*/ 54 w 88621"/>
                <a:gd name="connsiteY7" fmla="*/ 1139 h 24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21" h="240307">
                  <a:moveTo>
                    <a:pt x="54" y="1139"/>
                  </a:moveTo>
                  <a:cubicBezTo>
                    <a:pt x="3984" y="547"/>
                    <a:pt x="5922" y="-314"/>
                    <a:pt x="7483" y="116"/>
                  </a:cubicBezTo>
                  <a:cubicBezTo>
                    <a:pt x="33106" y="7114"/>
                    <a:pt x="67665" y="6845"/>
                    <a:pt x="81553" y="23640"/>
                  </a:cubicBezTo>
                  <a:cubicBezTo>
                    <a:pt x="94473" y="39251"/>
                    <a:pt x="85698" y="73164"/>
                    <a:pt x="85860" y="99003"/>
                  </a:cubicBezTo>
                  <a:cubicBezTo>
                    <a:pt x="86129" y="141152"/>
                    <a:pt x="85698" y="183301"/>
                    <a:pt x="86075" y="225451"/>
                  </a:cubicBezTo>
                  <a:cubicBezTo>
                    <a:pt x="86183" y="237670"/>
                    <a:pt x="84891" y="242569"/>
                    <a:pt x="69711" y="239339"/>
                  </a:cubicBezTo>
                  <a:cubicBezTo>
                    <a:pt x="162" y="224482"/>
                    <a:pt x="0" y="225074"/>
                    <a:pt x="0" y="153748"/>
                  </a:cubicBezTo>
                  <a:cubicBezTo>
                    <a:pt x="54" y="102825"/>
                    <a:pt x="54" y="51847"/>
                    <a:pt x="54" y="1139"/>
                  </a:cubicBezTo>
                  <a:close/>
                </a:path>
              </a:pathLst>
            </a:custGeom>
            <a:solidFill>
              <a:srgbClr val="010202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12">
              <a:extLst>
                <a:ext uri="{FF2B5EF4-FFF2-40B4-BE49-F238E27FC236}">
                  <a16:creationId xmlns:a16="http://schemas.microsoft.com/office/drawing/2014/main" id="{0ACFD23C-B14C-42DA-9152-7220821EF381}"/>
                </a:ext>
              </a:extLst>
            </p:cNvPr>
            <p:cNvSpPr/>
            <p:nvPr/>
          </p:nvSpPr>
          <p:spPr>
            <a:xfrm>
              <a:off x="388641" y="5497195"/>
              <a:ext cx="117944" cy="255251"/>
            </a:xfrm>
            <a:custGeom>
              <a:avLst/>
              <a:gdLst>
                <a:gd name="connsiteX0" fmla="*/ 754 w 210403"/>
                <a:gd name="connsiteY0" fmla="*/ 455348 h 455347"/>
                <a:gd name="connsiteX1" fmla="*/ 1 w 210403"/>
                <a:gd name="connsiteY1" fmla="*/ 18082 h 455347"/>
                <a:gd name="connsiteX2" fmla="*/ 21317 w 210403"/>
                <a:gd name="connsiteY2" fmla="*/ 3656 h 455347"/>
                <a:gd name="connsiteX3" fmla="*/ 210101 w 210403"/>
                <a:gd name="connsiteY3" fmla="*/ 85101 h 455347"/>
                <a:gd name="connsiteX4" fmla="*/ 210101 w 210403"/>
                <a:gd name="connsiteY4" fmla="*/ 334983 h 455347"/>
                <a:gd name="connsiteX5" fmla="*/ 754 w 210403"/>
                <a:gd name="connsiteY5" fmla="*/ 455348 h 45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03" h="455347">
                  <a:moveTo>
                    <a:pt x="754" y="455348"/>
                  </a:moveTo>
                  <a:cubicBezTo>
                    <a:pt x="593" y="309575"/>
                    <a:pt x="593" y="163855"/>
                    <a:pt x="1" y="18082"/>
                  </a:cubicBezTo>
                  <a:cubicBezTo>
                    <a:pt x="-53" y="372"/>
                    <a:pt x="3769" y="-4096"/>
                    <a:pt x="21317" y="3656"/>
                  </a:cubicBezTo>
                  <a:cubicBezTo>
                    <a:pt x="83976" y="31487"/>
                    <a:pt x="147173" y="58079"/>
                    <a:pt x="210101" y="85101"/>
                  </a:cubicBezTo>
                  <a:cubicBezTo>
                    <a:pt x="210262" y="149052"/>
                    <a:pt x="210693" y="275931"/>
                    <a:pt x="210101" y="334983"/>
                  </a:cubicBezTo>
                  <a:cubicBezTo>
                    <a:pt x="187438" y="345372"/>
                    <a:pt x="72026" y="407707"/>
                    <a:pt x="754" y="455348"/>
                  </a:cubicBezTo>
                  <a:close/>
                </a:path>
              </a:pathLst>
            </a:custGeom>
            <a:solidFill>
              <a:srgbClr val="DF2140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13">
              <a:extLst>
                <a:ext uri="{FF2B5EF4-FFF2-40B4-BE49-F238E27FC236}">
                  <a16:creationId xmlns:a16="http://schemas.microsoft.com/office/drawing/2014/main" id="{5E7FDFC0-5CF9-4A20-92CD-532FFC0C5258}"/>
                </a:ext>
              </a:extLst>
            </p:cNvPr>
            <p:cNvSpPr/>
            <p:nvPr/>
          </p:nvSpPr>
          <p:spPr>
            <a:xfrm>
              <a:off x="506444" y="5544925"/>
              <a:ext cx="45542" cy="165482"/>
            </a:xfrm>
            <a:custGeom>
              <a:avLst/>
              <a:gdLst>
                <a:gd name="connsiteX0" fmla="*/ 0 w 81243"/>
                <a:gd name="connsiteY0" fmla="*/ 249881 h 295206"/>
                <a:gd name="connsiteX1" fmla="*/ 0 w 81243"/>
                <a:gd name="connsiteY1" fmla="*/ 0 h 295206"/>
                <a:gd name="connsiteX2" fmla="*/ 52700 w 81243"/>
                <a:gd name="connsiteY2" fmla="*/ 20509 h 295206"/>
                <a:gd name="connsiteX3" fmla="*/ 81015 w 81243"/>
                <a:gd name="connsiteY3" fmla="*/ 73263 h 295206"/>
                <a:gd name="connsiteX4" fmla="*/ 78592 w 81243"/>
                <a:gd name="connsiteY4" fmla="*/ 295206 h 295206"/>
                <a:gd name="connsiteX5" fmla="*/ 0 w 81243"/>
                <a:gd name="connsiteY5" fmla="*/ 249881 h 29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243" h="295206">
                  <a:moveTo>
                    <a:pt x="0" y="249881"/>
                  </a:moveTo>
                  <a:cubicBezTo>
                    <a:pt x="646" y="237608"/>
                    <a:pt x="54" y="36228"/>
                    <a:pt x="0" y="0"/>
                  </a:cubicBezTo>
                  <a:cubicBezTo>
                    <a:pt x="27723" y="12220"/>
                    <a:pt x="35259" y="13027"/>
                    <a:pt x="52700" y="20509"/>
                  </a:cubicBezTo>
                  <a:cubicBezTo>
                    <a:pt x="81122" y="29607"/>
                    <a:pt x="81984" y="45272"/>
                    <a:pt x="81015" y="73263"/>
                  </a:cubicBezTo>
                  <a:cubicBezTo>
                    <a:pt x="78700" y="138560"/>
                    <a:pt x="78485" y="282072"/>
                    <a:pt x="78592" y="295206"/>
                  </a:cubicBezTo>
                  <a:cubicBezTo>
                    <a:pt x="43657" y="277389"/>
                    <a:pt x="31868" y="266299"/>
                    <a:pt x="0" y="249881"/>
                  </a:cubicBezTo>
                  <a:close/>
                </a:path>
              </a:pathLst>
            </a:custGeom>
            <a:solidFill>
              <a:srgbClr val="ED202C"/>
            </a:solidFill>
            <a:ln w="53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2" name="Group 12">
            <a:extLst>
              <a:ext uri="{FF2B5EF4-FFF2-40B4-BE49-F238E27FC236}">
                <a16:creationId xmlns:a16="http://schemas.microsoft.com/office/drawing/2014/main" id="{3D194822-21F7-416C-BB26-AA74E7C63BCD}"/>
              </a:ext>
            </a:extLst>
          </p:cNvPr>
          <p:cNvGrpSpPr/>
          <p:nvPr/>
        </p:nvGrpSpPr>
        <p:grpSpPr>
          <a:xfrm>
            <a:off x="5158546" y="2523059"/>
            <a:ext cx="4586141" cy="2676932"/>
            <a:chOff x="-548507" y="477868"/>
            <a:chExt cx="11570449" cy="6357177"/>
          </a:xfrm>
        </p:grpSpPr>
        <p:sp>
          <p:nvSpPr>
            <p:cNvPr id="133" name="Freeform: Shape 21">
              <a:extLst>
                <a:ext uri="{FF2B5EF4-FFF2-40B4-BE49-F238E27FC236}">
                  <a16:creationId xmlns:a16="http://schemas.microsoft.com/office/drawing/2014/main" id="{57ED03A6-A4D1-4C4D-9DBB-B36CF28D7FA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22">
              <a:extLst>
                <a:ext uri="{FF2B5EF4-FFF2-40B4-BE49-F238E27FC236}">
                  <a16:creationId xmlns:a16="http://schemas.microsoft.com/office/drawing/2014/main" id="{15A5A5E0-92D8-4CB2-8EA2-8D70EBCC9D7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23">
              <a:extLst>
                <a:ext uri="{FF2B5EF4-FFF2-40B4-BE49-F238E27FC236}">
                  <a16:creationId xmlns:a16="http://schemas.microsoft.com/office/drawing/2014/main" id="{0B2947A2-D2D9-4D44-AC48-D874623AD3C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24">
              <a:extLst>
                <a:ext uri="{FF2B5EF4-FFF2-40B4-BE49-F238E27FC236}">
                  <a16:creationId xmlns:a16="http://schemas.microsoft.com/office/drawing/2014/main" id="{C85A160C-9D6C-4CB5-901E-4692EC91761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25">
              <a:extLst>
                <a:ext uri="{FF2B5EF4-FFF2-40B4-BE49-F238E27FC236}">
                  <a16:creationId xmlns:a16="http://schemas.microsoft.com/office/drawing/2014/main" id="{073A4D6A-72D8-4FEF-BDD8-A8CDEEB9118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8" name="Group 26">
              <a:extLst>
                <a:ext uri="{FF2B5EF4-FFF2-40B4-BE49-F238E27FC236}">
                  <a16:creationId xmlns:a16="http://schemas.microsoft.com/office/drawing/2014/main" id="{71198C02-5A42-4473-916E-499AC89051E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3" name="Rectangle: Rounded Corners 31">
                <a:extLst>
                  <a:ext uri="{FF2B5EF4-FFF2-40B4-BE49-F238E27FC236}">
                    <a16:creationId xmlns:a16="http://schemas.microsoft.com/office/drawing/2014/main" id="{63421BF9-F1EA-4F95-B715-4FB359BA976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: Rounded Corners 32">
                <a:extLst>
                  <a:ext uri="{FF2B5EF4-FFF2-40B4-BE49-F238E27FC236}">
                    <a16:creationId xmlns:a16="http://schemas.microsoft.com/office/drawing/2014/main" id="{B535B8B7-8907-4739-9792-87A8ED7DF4E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9" name="Group 27">
              <a:extLst>
                <a:ext uri="{FF2B5EF4-FFF2-40B4-BE49-F238E27FC236}">
                  <a16:creationId xmlns:a16="http://schemas.microsoft.com/office/drawing/2014/main" id="{9BEF1E5E-E33F-4712-AF91-29A726E7E1C7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41" name="Rectangle: Rounded Corners 29">
                <a:extLst>
                  <a:ext uri="{FF2B5EF4-FFF2-40B4-BE49-F238E27FC236}">
                    <a16:creationId xmlns:a16="http://schemas.microsoft.com/office/drawing/2014/main" id="{701ED7F6-8BEE-4530-9598-9ABB095760D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: Rounded Corners 30">
                <a:extLst>
                  <a:ext uri="{FF2B5EF4-FFF2-40B4-BE49-F238E27FC236}">
                    <a16:creationId xmlns:a16="http://schemas.microsoft.com/office/drawing/2014/main" id="{B6911F5D-8569-4A4A-884E-51777EBDD2E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0" name="Freeform: Shape 28">
              <a:extLst>
                <a:ext uri="{FF2B5EF4-FFF2-40B4-BE49-F238E27FC236}">
                  <a16:creationId xmlns:a16="http://schemas.microsoft.com/office/drawing/2014/main" id="{F5436D43-D5D3-4A25-9F75-65D984290FE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5" name="그룹 144">
            <a:extLst>
              <a:ext uri="{FF2B5EF4-FFF2-40B4-BE49-F238E27FC236}">
                <a16:creationId xmlns:a16="http://schemas.microsoft.com/office/drawing/2014/main" id="{F4A6687C-01F9-47B6-BDA3-18D3C90E8AEC}"/>
              </a:ext>
            </a:extLst>
          </p:cNvPr>
          <p:cNvGrpSpPr/>
          <p:nvPr/>
        </p:nvGrpSpPr>
        <p:grpSpPr>
          <a:xfrm>
            <a:off x="9794959" y="2116866"/>
            <a:ext cx="2150649" cy="4260980"/>
            <a:chOff x="7387923" y="1116854"/>
            <a:chExt cx="1588479" cy="3147176"/>
          </a:xfrm>
        </p:grpSpPr>
        <p:sp>
          <p:nvSpPr>
            <p:cNvPr id="146" name="Freeform: Shape 247">
              <a:extLst>
                <a:ext uri="{FF2B5EF4-FFF2-40B4-BE49-F238E27FC236}">
                  <a16:creationId xmlns:a16="http://schemas.microsoft.com/office/drawing/2014/main" id="{515CD45F-8B25-4543-A04D-400E4972F9B6}"/>
                </a:ext>
              </a:extLst>
            </p:cNvPr>
            <p:cNvSpPr/>
            <p:nvPr/>
          </p:nvSpPr>
          <p:spPr>
            <a:xfrm>
              <a:off x="7407214" y="1116854"/>
              <a:ext cx="1569188" cy="3147176"/>
            </a:xfrm>
            <a:custGeom>
              <a:avLst/>
              <a:gdLst>
                <a:gd name="connsiteX0" fmla="*/ 2735492 w 3163276"/>
                <a:gd name="connsiteY0" fmla="*/ 6344296 h 6344296"/>
                <a:gd name="connsiteX1" fmla="*/ 427705 w 3163276"/>
                <a:gd name="connsiteY1" fmla="*/ 6344296 h 6344296"/>
                <a:gd name="connsiteX2" fmla="*/ 0 w 3163276"/>
                <a:gd name="connsiteY2" fmla="*/ 5916591 h 6344296"/>
                <a:gd name="connsiteX3" fmla="*/ 0 w 3163276"/>
                <a:gd name="connsiteY3" fmla="*/ 427705 h 6344296"/>
                <a:gd name="connsiteX4" fmla="*/ 427705 w 3163276"/>
                <a:gd name="connsiteY4" fmla="*/ 0 h 6344296"/>
                <a:gd name="connsiteX5" fmla="*/ 2735571 w 3163276"/>
                <a:gd name="connsiteY5" fmla="*/ 0 h 6344296"/>
                <a:gd name="connsiteX6" fmla="*/ 3163277 w 3163276"/>
                <a:gd name="connsiteY6" fmla="*/ 427705 h 6344296"/>
                <a:gd name="connsiteX7" fmla="*/ 3163277 w 3163276"/>
                <a:gd name="connsiteY7" fmla="*/ 5916591 h 6344296"/>
                <a:gd name="connsiteX8" fmla="*/ 2735492 w 3163276"/>
                <a:gd name="connsiteY8" fmla="*/ 6344296 h 634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3276" h="6344296">
                  <a:moveTo>
                    <a:pt x="2735492" y="6344296"/>
                  </a:moveTo>
                  <a:lnTo>
                    <a:pt x="427705" y="6344296"/>
                  </a:lnTo>
                  <a:cubicBezTo>
                    <a:pt x="191517" y="6344296"/>
                    <a:pt x="0" y="6152779"/>
                    <a:pt x="0" y="5916591"/>
                  </a:cubicBezTo>
                  <a:lnTo>
                    <a:pt x="0" y="427705"/>
                  </a:lnTo>
                  <a:cubicBezTo>
                    <a:pt x="0" y="191517"/>
                    <a:pt x="191517" y="0"/>
                    <a:pt x="427705" y="0"/>
                  </a:cubicBezTo>
                  <a:lnTo>
                    <a:pt x="2735571" y="0"/>
                  </a:lnTo>
                  <a:cubicBezTo>
                    <a:pt x="2971760" y="0"/>
                    <a:pt x="3163277" y="191517"/>
                    <a:pt x="3163277" y="427705"/>
                  </a:cubicBezTo>
                  <a:lnTo>
                    <a:pt x="3163277" y="5916591"/>
                  </a:lnTo>
                  <a:cubicBezTo>
                    <a:pt x="3163197" y="6152779"/>
                    <a:pt x="2971680" y="6344296"/>
                    <a:pt x="2735492" y="6344296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248">
              <a:extLst>
                <a:ext uri="{FF2B5EF4-FFF2-40B4-BE49-F238E27FC236}">
                  <a16:creationId xmlns:a16="http://schemas.microsoft.com/office/drawing/2014/main" id="{D7859B64-95B1-4857-BEE7-601295E43D9D}"/>
                </a:ext>
              </a:extLst>
            </p:cNvPr>
            <p:cNvSpPr/>
            <p:nvPr/>
          </p:nvSpPr>
          <p:spPr>
            <a:xfrm>
              <a:off x="7491198" y="1199247"/>
              <a:ext cx="1401220" cy="2982391"/>
            </a:xfrm>
            <a:custGeom>
              <a:avLst/>
              <a:gdLst>
                <a:gd name="connsiteX0" fmla="*/ 2505165 w 2824676"/>
                <a:gd name="connsiteY0" fmla="*/ 6012112 h 6012111"/>
                <a:gd name="connsiteX1" fmla="*/ 319512 w 2824676"/>
                <a:gd name="connsiteY1" fmla="*/ 6012112 h 6012111"/>
                <a:gd name="connsiteX2" fmla="*/ 0 w 2824676"/>
                <a:gd name="connsiteY2" fmla="*/ 5692600 h 6012111"/>
                <a:gd name="connsiteX3" fmla="*/ 0 w 2824676"/>
                <a:gd name="connsiteY3" fmla="*/ 319512 h 6012111"/>
                <a:gd name="connsiteX4" fmla="*/ 319512 w 2824676"/>
                <a:gd name="connsiteY4" fmla="*/ 0 h 6012111"/>
                <a:gd name="connsiteX5" fmla="*/ 2505165 w 2824676"/>
                <a:gd name="connsiteY5" fmla="*/ 0 h 6012111"/>
                <a:gd name="connsiteX6" fmla="*/ 2824677 w 2824676"/>
                <a:gd name="connsiteY6" fmla="*/ 319512 h 6012111"/>
                <a:gd name="connsiteX7" fmla="*/ 2824677 w 2824676"/>
                <a:gd name="connsiteY7" fmla="*/ 5692600 h 6012111"/>
                <a:gd name="connsiteX8" fmla="*/ 2505165 w 2824676"/>
                <a:gd name="connsiteY8" fmla="*/ 6012112 h 601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4676" h="6012111">
                  <a:moveTo>
                    <a:pt x="2505165" y="6012112"/>
                  </a:moveTo>
                  <a:lnTo>
                    <a:pt x="319512" y="6012112"/>
                  </a:lnTo>
                  <a:cubicBezTo>
                    <a:pt x="143044" y="6012112"/>
                    <a:pt x="0" y="5869068"/>
                    <a:pt x="0" y="5692600"/>
                  </a:cubicBezTo>
                  <a:lnTo>
                    <a:pt x="0" y="319512"/>
                  </a:lnTo>
                  <a:cubicBezTo>
                    <a:pt x="0" y="143044"/>
                    <a:pt x="143044" y="0"/>
                    <a:pt x="319512" y="0"/>
                  </a:cubicBezTo>
                  <a:lnTo>
                    <a:pt x="2505165" y="0"/>
                  </a:lnTo>
                  <a:cubicBezTo>
                    <a:pt x="2681633" y="0"/>
                    <a:pt x="2824677" y="143044"/>
                    <a:pt x="2824677" y="319512"/>
                  </a:cubicBezTo>
                  <a:lnTo>
                    <a:pt x="2824677" y="5692600"/>
                  </a:lnTo>
                  <a:cubicBezTo>
                    <a:pt x="2824677" y="5869068"/>
                    <a:pt x="2681633" y="6012112"/>
                    <a:pt x="2505165" y="601211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249">
              <a:extLst>
                <a:ext uri="{FF2B5EF4-FFF2-40B4-BE49-F238E27FC236}">
                  <a16:creationId xmlns:a16="http://schemas.microsoft.com/office/drawing/2014/main" id="{6C97385C-E067-4589-8B02-1FF6A631A4ED}"/>
                </a:ext>
              </a:extLst>
            </p:cNvPr>
            <p:cNvSpPr/>
            <p:nvPr/>
          </p:nvSpPr>
          <p:spPr>
            <a:xfrm>
              <a:off x="7801358" y="1169896"/>
              <a:ext cx="780900" cy="141446"/>
            </a:xfrm>
            <a:custGeom>
              <a:avLst/>
              <a:gdLst>
                <a:gd name="connsiteX0" fmla="*/ 1462039 w 1574192"/>
                <a:gd name="connsiteY0" fmla="*/ 285137 h 285136"/>
                <a:gd name="connsiteX1" fmla="*/ 112154 w 1574192"/>
                <a:gd name="connsiteY1" fmla="*/ 285137 h 285136"/>
                <a:gd name="connsiteX2" fmla="*/ 0 w 1574192"/>
                <a:gd name="connsiteY2" fmla="*/ 172983 h 285136"/>
                <a:gd name="connsiteX3" fmla="*/ 0 w 1574192"/>
                <a:gd name="connsiteY3" fmla="*/ 4435 h 285136"/>
                <a:gd name="connsiteX4" fmla="*/ 4435 w 1574192"/>
                <a:gd name="connsiteY4" fmla="*/ 0 h 285136"/>
                <a:gd name="connsiteX5" fmla="*/ 1569758 w 1574192"/>
                <a:gd name="connsiteY5" fmla="*/ 0 h 285136"/>
                <a:gd name="connsiteX6" fmla="*/ 1574193 w 1574192"/>
                <a:gd name="connsiteY6" fmla="*/ 4435 h 285136"/>
                <a:gd name="connsiteX7" fmla="*/ 1574193 w 1574192"/>
                <a:gd name="connsiteY7" fmla="*/ 172983 h 285136"/>
                <a:gd name="connsiteX8" fmla="*/ 1462039 w 1574192"/>
                <a:gd name="connsiteY8" fmla="*/ 285137 h 28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192" h="285136">
                  <a:moveTo>
                    <a:pt x="1462039" y="285137"/>
                  </a:moveTo>
                  <a:lnTo>
                    <a:pt x="112154" y="285137"/>
                  </a:lnTo>
                  <a:cubicBezTo>
                    <a:pt x="50216" y="285137"/>
                    <a:pt x="0" y="234921"/>
                    <a:pt x="0" y="172983"/>
                  </a:cubicBezTo>
                  <a:lnTo>
                    <a:pt x="0" y="4435"/>
                  </a:lnTo>
                  <a:cubicBezTo>
                    <a:pt x="0" y="1980"/>
                    <a:pt x="1980" y="0"/>
                    <a:pt x="4435" y="0"/>
                  </a:cubicBezTo>
                  <a:lnTo>
                    <a:pt x="1569758" y="0"/>
                  </a:lnTo>
                  <a:cubicBezTo>
                    <a:pt x="1572213" y="0"/>
                    <a:pt x="1574193" y="1980"/>
                    <a:pt x="1574193" y="4435"/>
                  </a:cubicBezTo>
                  <a:lnTo>
                    <a:pt x="1574193" y="172983"/>
                  </a:lnTo>
                  <a:cubicBezTo>
                    <a:pt x="1574193" y="234921"/>
                    <a:pt x="1523977" y="285137"/>
                    <a:pt x="1462039" y="28513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250">
              <a:extLst>
                <a:ext uri="{FF2B5EF4-FFF2-40B4-BE49-F238E27FC236}">
                  <a16:creationId xmlns:a16="http://schemas.microsoft.com/office/drawing/2014/main" id="{0DA44E43-7D19-4879-9D2D-5D98C51E5710}"/>
                </a:ext>
              </a:extLst>
            </p:cNvPr>
            <p:cNvSpPr/>
            <p:nvPr/>
          </p:nvSpPr>
          <p:spPr>
            <a:xfrm>
              <a:off x="7387923" y="1512685"/>
              <a:ext cx="19291" cy="116575"/>
            </a:xfrm>
            <a:custGeom>
              <a:avLst/>
              <a:gdLst>
                <a:gd name="connsiteX0" fmla="*/ 0 w 38889"/>
                <a:gd name="connsiteY0" fmla="*/ 211793 h 235000"/>
                <a:gd name="connsiteX1" fmla="*/ 0 w 38889"/>
                <a:gd name="connsiteY1" fmla="*/ 23207 h 235000"/>
                <a:gd name="connsiteX2" fmla="*/ 23207 w 38889"/>
                <a:gd name="connsiteY2" fmla="*/ 0 h 235000"/>
                <a:gd name="connsiteX3" fmla="*/ 31048 w 38889"/>
                <a:gd name="connsiteY3" fmla="*/ 0 h 235000"/>
                <a:gd name="connsiteX4" fmla="*/ 38889 w 38889"/>
                <a:gd name="connsiteY4" fmla="*/ 7841 h 235000"/>
                <a:gd name="connsiteX5" fmla="*/ 38889 w 38889"/>
                <a:gd name="connsiteY5" fmla="*/ 227159 h 235000"/>
                <a:gd name="connsiteX6" fmla="*/ 31048 w 38889"/>
                <a:gd name="connsiteY6" fmla="*/ 235000 h 235000"/>
                <a:gd name="connsiteX7" fmla="*/ 23207 w 38889"/>
                <a:gd name="connsiteY7" fmla="*/ 235000 h 235000"/>
                <a:gd name="connsiteX8" fmla="*/ 0 w 38889"/>
                <a:gd name="connsiteY8" fmla="*/ 211793 h 2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89" h="235000">
                  <a:moveTo>
                    <a:pt x="0" y="211793"/>
                  </a:moveTo>
                  <a:lnTo>
                    <a:pt x="0" y="23207"/>
                  </a:lnTo>
                  <a:cubicBezTo>
                    <a:pt x="0" y="10376"/>
                    <a:pt x="10376" y="0"/>
                    <a:pt x="23207" y="0"/>
                  </a:cubicBezTo>
                  <a:lnTo>
                    <a:pt x="31048" y="0"/>
                  </a:lnTo>
                  <a:cubicBezTo>
                    <a:pt x="35404" y="0"/>
                    <a:pt x="38889" y="3485"/>
                    <a:pt x="38889" y="7841"/>
                  </a:cubicBezTo>
                  <a:lnTo>
                    <a:pt x="38889" y="227159"/>
                  </a:lnTo>
                  <a:cubicBezTo>
                    <a:pt x="38889" y="231515"/>
                    <a:pt x="35404" y="235000"/>
                    <a:pt x="31048" y="235000"/>
                  </a:cubicBezTo>
                  <a:lnTo>
                    <a:pt x="23207" y="235000"/>
                  </a:lnTo>
                  <a:cubicBezTo>
                    <a:pt x="10376" y="235000"/>
                    <a:pt x="0" y="224545"/>
                    <a:pt x="0" y="21179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251">
              <a:extLst>
                <a:ext uri="{FF2B5EF4-FFF2-40B4-BE49-F238E27FC236}">
                  <a16:creationId xmlns:a16="http://schemas.microsoft.com/office/drawing/2014/main" id="{9427A42E-D58D-455A-AC63-C132DE418991}"/>
                </a:ext>
              </a:extLst>
            </p:cNvPr>
            <p:cNvSpPr/>
            <p:nvPr/>
          </p:nvSpPr>
          <p:spPr>
            <a:xfrm>
              <a:off x="7387923" y="2033679"/>
              <a:ext cx="19252" cy="228396"/>
            </a:xfrm>
            <a:custGeom>
              <a:avLst/>
              <a:gdLst>
                <a:gd name="connsiteX0" fmla="*/ 0 w 38810"/>
                <a:gd name="connsiteY0" fmla="*/ 434755 h 460416"/>
                <a:gd name="connsiteX1" fmla="*/ 0 w 38810"/>
                <a:gd name="connsiteY1" fmla="*/ 25583 h 460416"/>
                <a:gd name="connsiteX2" fmla="*/ 25583 w 38810"/>
                <a:gd name="connsiteY2" fmla="*/ 0 h 460416"/>
                <a:gd name="connsiteX3" fmla="*/ 28514 w 38810"/>
                <a:gd name="connsiteY3" fmla="*/ 0 h 460416"/>
                <a:gd name="connsiteX4" fmla="*/ 38810 w 38810"/>
                <a:gd name="connsiteY4" fmla="*/ 10297 h 460416"/>
                <a:gd name="connsiteX5" fmla="*/ 38810 w 38810"/>
                <a:gd name="connsiteY5" fmla="*/ 450120 h 460416"/>
                <a:gd name="connsiteX6" fmla="*/ 28514 w 38810"/>
                <a:gd name="connsiteY6" fmla="*/ 460417 h 460416"/>
                <a:gd name="connsiteX7" fmla="*/ 25583 w 38810"/>
                <a:gd name="connsiteY7" fmla="*/ 460417 h 460416"/>
                <a:gd name="connsiteX8" fmla="*/ 0 w 38810"/>
                <a:gd name="connsiteY8" fmla="*/ 434755 h 46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10" h="460416">
                  <a:moveTo>
                    <a:pt x="0" y="434755"/>
                  </a:moveTo>
                  <a:lnTo>
                    <a:pt x="0" y="25583"/>
                  </a:lnTo>
                  <a:cubicBezTo>
                    <a:pt x="0" y="11405"/>
                    <a:pt x="11485" y="0"/>
                    <a:pt x="25583" y="0"/>
                  </a:cubicBezTo>
                  <a:lnTo>
                    <a:pt x="28514" y="0"/>
                  </a:lnTo>
                  <a:cubicBezTo>
                    <a:pt x="34216" y="0"/>
                    <a:pt x="38810" y="4594"/>
                    <a:pt x="38810" y="10297"/>
                  </a:cubicBezTo>
                  <a:lnTo>
                    <a:pt x="38810" y="450120"/>
                  </a:lnTo>
                  <a:cubicBezTo>
                    <a:pt x="38810" y="455823"/>
                    <a:pt x="34216" y="460417"/>
                    <a:pt x="28514" y="460417"/>
                  </a:cubicBezTo>
                  <a:lnTo>
                    <a:pt x="25583" y="460417"/>
                  </a:lnTo>
                  <a:cubicBezTo>
                    <a:pt x="11485" y="460417"/>
                    <a:pt x="0" y="448932"/>
                    <a:pt x="0" y="4347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oup 252">
              <a:extLst>
                <a:ext uri="{FF2B5EF4-FFF2-40B4-BE49-F238E27FC236}">
                  <a16:creationId xmlns:a16="http://schemas.microsoft.com/office/drawing/2014/main" id="{FCAEB0EA-6C48-472D-A7A9-7D96AF48B36D}"/>
                </a:ext>
              </a:extLst>
            </p:cNvPr>
            <p:cNvGrpSpPr/>
            <p:nvPr/>
          </p:nvGrpSpPr>
          <p:grpSpPr>
            <a:xfrm>
              <a:off x="8036827" y="1227221"/>
              <a:ext cx="309963" cy="54299"/>
              <a:chOff x="9998875" y="558847"/>
              <a:chExt cx="624845" cy="109460"/>
            </a:xfrm>
          </p:grpSpPr>
          <p:sp>
            <p:nvSpPr>
              <p:cNvPr id="153" name="Freeform: Shape 253">
                <a:extLst>
                  <a:ext uri="{FF2B5EF4-FFF2-40B4-BE49-F238E27FC236}">
                    <a16:creationId xmlns:a16="http://schemas.microsoft.com/office/drawing/2014/main" id="{9AB0F7E8-4D3E-468E-ABC2-0EB434A31F43}"/>
                  </a:ext>
                </a:extLst>
              </p:cNvPr>
              <p:cNvSpPr/>
              <p:nvPr/>
            </p:nvSpPr>
            <p:spPr>
              <a:xfrm>
                <a:off x="9998875" y="590054"/>
                <a:ext cx="442595" cy="47047"/>
              </a:xfrm>
              <a:custGeom>
                <a:avLst/>
                <a:gdLst>
                  <a:gd name="connsiteX0" fmla="*/ 419072 w 442595"/>
                  <a:gd name="connsiteY0" fmla="*/ 47048 h 47047"/>
                  <a:gd name="connsiteX1" fmla="*/ 23524 w 442595"/>
                  <a:gd name="connsiteY1" fmla="*/ 47048 h 47047"/>
                  <a:gd name="connsiteX2" fmla="*/ 0 w 442595"/>
                  <a:gd name="connsiteY2" fmla="*/ 23524 h 47047"/>
                  <a:gd name="connsiteX3" fmla="*/ 0 w 442595"/>
                  <a:gd name="connsiteY3" fmla="*/ 23524 h 47047"/>
                  <a:gd name="connsiteX4" fmla="*/ 23524 w 442595"/>
                  <a:gd name="connsiteY4" fmla="*/ 0 h 47047"/>
                  <a:gd name="connsiteX5" fmla="*/ 419072 w 442595"/>
                  <a:gd name="connsiteY5" fmla="*/ 0 h 47047"/>
                  <a:gd name="connsiteX6" fmla="*/ 442596 w 442595"/>
                  <a:gd name="connsiteY6" fmla="*/ 23524 h 47047"/>
                  <a:gd name="connsiteX7" fmla="*/ 442596 w 442595"/>
                  <a:gd name="connsiteY7" fmla="*/ 23524 h 47047"/>
                  <a:gd name="connsiteX8" fmla="*/ 419072 w 442595"/>
                  <a:gd name="connsiteY8" fmla="*/ 47048 h 4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595" h="47047">
                    <a:moveTo>
                      <a:pt x="419072" y="47048"/>
                    </a:moveTo>
                    <a:lnTo>
                      <a:pt x="23524" y="47048"/>
                    </a:lnTo>
                    <a:cubicBezTo>
                      <a:pt x="10534" y="47048"/>
                      <a:pt x="0" y="36513"/>
                      <a:pt x="0" y="23524"/>
                    </a:cubicBezTo>
                    <a:lnTo>
                      <a:pt x="0" y="23524"/>
                    </a:lnTo>
                    <a:cubicBezTo>
                      <a:pt x="0" y="10534"/>
                      <a:pt x="10534" y="0"/>
                      <a:pt x="23524" y="0"/>
                    </a:cubicBezTo>
                    <a:lnTo>
                      <a:pt x="419072" y="0"/>
                    </a:lnTo>
                    <a:cubicBezTo>
                      <a:pt x="432062" y="0"/>
                      <a:pt x="442596" y="10534"/>
                      <a:pt x="442596" y="23524"/>
                    </a:cubicBezTo>
                    <a:lnTo>
                      <a:pt x="442596" y="23524"/>
                    </a:lnTo>
                    <a:cubicBezTo>
                      <a:pt x="442596" y="36513"/>
                      <a:pt x="432062" y="47048"/>
                      <a:pt x="419072" y="4704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254">
                <a:extLst>
                  <a:ext uri="{FF2B5EF4-FFF2-40B4-BE49-F238E27FC236}">
                    <a16:creationId xmlns:a16="http://schemas.microsoft.com/office/drawing/2014/main" id="{8D5785A6-BE86-4BEB-BB8D-E7748C6AB6DD}"/>
                  </a:ext>
                </a:extLst>
              </p:cNvPr>
              <p:cNvSpPr/>
              <p:nvPr/>
            </p:nvSpPr>
            <p:spPr>
              <a:xfrm>
                <a:off x="10514260" y="558847"/>
                <a:ext cx="109460" cy="109460"/>
              </a:xfrm>
              <a:custGeom>
                <a:avLst/>
                <a:gdLst>
                  <a:gd name="connsiteX0" fmla="*/ 109461 w 109460"/>
                  <a:gd name="connsiteY0" fmla="*/ 54730 h 109460"/>
                  <a:gd name="connsiteX1" fmla="*/ 54730 w 109460"/>
                  <a:gd name="connsiteY1" fmla="*/ 109461 h 109460"/>
                  <a:gd name="connsiteX2" fmla="*/ 0 w 109460"/>
                  <a:gd name="connsiteY2" fmla="*/ 54730 h 109460"/>
                  <a:gd name="connsiteX3" fmla="*/ 54730 w 109460"/>
                  <a:gd name="connsiteY3" fmla="*/ 0 h 109460"/>
                  <a:gd name="connsiteX4" fmla="*/ 109461 w 109460"/>
                  <a:gd name="connsiteY4" fmla="*/ 54730 h 10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460" h="109460">
                    <a:moveTo>
                      <a:pt x="109461" y="54730"/>
                    </a:moveTo>
                    <a:cubicBezTo>
                      <a:pt x="109461" y="84957"/>
                      <a:pt x="84957" y="109461"/>
                      <a:pt x="54730" y="109461"/>
                    </a:cubicBezTo>
                    <a:cubicBezTo>
                      <a:pt x="24504" y="109461"/>
                      <a:pt x="0" y="84957"/>
                      <a:pt x="0" y="54730"/>
                    </a:cubicBezTo>
                    <a:cubicBezTo>
                      <a:pt x="0" y="24504"/>
                      <a:pt x="24504" y="0"/>
                      <a:pt x="54730" y="0"/>
                    </a:cubicBezTo>
                    <a:cubicBezTo>
                      <a:pt x="84957" y="0"/>
                      <a:pt x="109461" y="24504"/>
                      <a:pt x="109461" y="5473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46CEB8B1-3066-4EA2-8BDA-9D3A084B0C07}"/>
                </a:ext>
              </a:extLst>
            </p:cNvPr>
            <p:cNvSpPr/>
            <p:nvPr/>
          </p:nvSpPr>
          <p:spPr>
            <a:xfrm>
              <a:off x="7769697" y="1199246"/>
              <a:ext cx="1122721" cy="2982392"/>
            </a:xfrm>
            <a:custGeom>
              <a:avLst/>
              <a:gdLst>
                <a:gd name="connsiteX0" fmla="*/ 899433 w 1122721"/>
                <a:gd name="connsiteY0" fmla="*/ 0 h 2982392"/>
                <a:gd name="connsiteX1" fmla="*/ 964223 w 1122721"/>
                <a:gd name="connsiteY1" fmla="*/ 0 h 2982392"/>
                <a:gd name="connsiteX2" fmla="*/ 1122721 w 1122721"/>
                <a:gd name="connsiteY2" fmla="*/ 158498 h 2982392"/>
                <a:gd name="connsiteX3" fmla="*/ 1122721 w 1122721"/>
                <a:gd name="connsiteY3" fmla="*/ 2823893 h 2982392"/>
                <a:gd name="connsiteX4" fmla="*/ 964223 w 1122721"/>
                <a:gd name="connsiteY4" fmla="*/ 2982392 h 2982392"/>
                <a:gd name="connsiteX5" fmla="*/ 0 w 1122721"/>
                <a:gd name="connsiteY5" fmla="*/ 2982392 h 298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2721" h="2982392">
                  <a:moveTo>
                    <a:pt x="899433" y="0"/>
                  </a:moveTo>
                  <a:lnTo>
                    <a:pt x="964223" y="0"/>
                  </a:lnTo>
                  <a:cubicBezTo>
                    <a:pt x="1051763" y="0"/>
                    <a:pt x="1122721" y="70959"/>
                    <a:pt x="1122721" y="158498"/>
                  </a:cubicBezTo>
                  <a:lnTo>
                    <a:pt x="1122721" y="2823893"/>
                  </a:lnTo>
                  <a:cubicBezTo>
                    <a:pt x="1122721" y="2911433"/>
                    <a:pt x="1051763" y="2982392"/>
                    <a:pt x="964223" y="2982392"/>
                  </a:cubicBezTo>
                  <a:lnTo>
                    <a:pt x="0" y="2982392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 w="789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C4807F82-D613-4088-85BC-76AEAB8FC3E3}"/>
              </a:ext>
            </a:extLst>
          </p:cNvPr>
          <p:cNvSpPr txBox="1">
            <a:spLocks/>
          </p:cNvSpPr>
          <p:nvPr/>
        </p:nvSpPr>
        <p:spPr>
          <a:xfrm>
            <a:off x="4862135" y="4151723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2"/>
                </a:solidFill>
              </a:rPr>
              <a:t>Marketing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grpSp>
        <p:nvGrpSpPr>
          <p:cNvPr id="4" name="Group 28">
            <a:extLst>
              <a:ext uri="{FF2B5EF4-FFF2-40B4-BE49-F238E27FC236}">
                <a16:creationId xmlns:a16="http://schemas.microsoft.com/office/drawing/2014/main" id="{25C751C1-E55C-4AD6-856D-30B26CC3E6C8}"/>
              </a:ext>
            </a:extLst>
          </p:cNvPr>
          <p:cNvGrpSpPr/>
          <p:nvPr/>
        </p:nvGrpSpPr>
        <p:grpSpPr>
          <a:xfrm>
            <a:off x="5239774" y="5697772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5" name="Rounded Rectangle 3">
              <a:extLst>
                <a:ext uri="{FF2B5EF4-FFF2-40B4-BE49-F238E27FC236}">
                  <a16:creationId xmlns:a16="http://schemas.microsoft.com/office/drawing/2014/main" id="{52DFD620-369E-4876-926D-E381BE7E3043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39">
              <a:extLst>
                <a:ext uri="{FF2B5EF4-FFF2-40B4-BE49-F238E27FC236}">
                  <a16:creationId xmlns:a16="http://schemas.microsoft.com/office/drawing/2014/main" id="{2365F84A-DB5C-46E1-870B-B645117EA35B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7" name="Rounded Rectangle 2">
              <a:extLst>
                <a:ext uri="{FF2B5EF4-FFF2-40B4-BE49-F238E27FC236}">
                  <a16:creationId xmlns:a16="http://schemas.microsoft.com/office/drawing/2014/main" id="{EB8364B6-4307-4D20-B8D5-7F682FCB4C5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직사각형 38">
            <a:extLst>
              <a:ext uri="{FF2B5EF4-FFF2-40B4-BE49-F238E27FC236}">
                <a16:creationId xmlns:a16="http://schemas.microsoft.com/office/drawing/2014/main" id="{C9B2676B-1BED-40D9-AF50-5C71AB4C2431}"/>
              </a:ext>
            </a:extLst>
          </p:cNvPr>
          <p:cNvSpPr/>
          <p:nvPr/>
        </p:nvSpPr>
        <p:spPr>
          <a:xfrm>
            <a:off x="4862135" y="4694020"/>
            <a:ext cx="198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8F8939-043E-480F-9C54-CB22D07753BC}"/>
              </a:ext>
            </a:extLst>
          </p:cNvPr>
          <p:cNvSpPr txBox="1">
            <a:spLocks/>
          </p:cNvSpPr>
          <p:nvPr/>
        </p:nvSpPr>
        <p:spPr>
          <a:xfrm>
            <a:off x="7145766" y="4151723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Designer</a:t>
            </a:r>
          </a:p>
        </p:txBody>
      </p:sp>
      <p:grpSp>
        <p:nvGrpSpPr>
          <p:cNvPr id="10" name="Group 35">
            <a:extLst>
              <a:ext uri="{FF2B5EF4-FFF2-40B4-BE49-F238E27FC236}">
                <a16:creationId xmlns:a16="http://schemas.microsoft.com/office/drawing/2014/main" id="{D3782DB6-EB2A-4694-B036-7CDDF1050928}"/>
              </a:ext>
            </a:extLst>
          </p:cNvPr>
          <p:cNvGrpSpPr/>
          <p:nvPr/>
        </p:nvGrpSpPr>
        <p:grpSpPr>
          <a:xfrm>
            <a:off x="7523406" y="5697772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1D1CDE31-58B6-4120-899C-BD7A56FD0A7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:a16="http://schemas.microsoft.com/office/drawing/2014/main" id="{C7F0D4F2-B6CD-42AA-AD79-1CE028A8113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id="{3ED49A54-B0EC-4B28-A84F-21C412CE741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직사각형 39">
            <a:extLst>
              <a:ext uri="{FF2B5EF4-FFF2-40B4-BE49-F238E27FC236}">
                <a16:creationId xmlns:a16="http://schemas.microsoft.com/office/drawing/2014/main" id="{111CE6B3-5EC3-4BCF-8084-02FC8751062E}"/>
              </a:ext>
            </a:extLst>
          </p:cNvPr>
          <p:cNvSpPr/>
          <p:nvPr/>
        </p:nvSpPr>
        <p:spPr>
          <a:xfrm>
            <a:off x="7145766" y="4694020"/>
            <a:ext cx="198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0CE0B38-B1E5-406C-BC9A-262208D2385D}"/>
              </a:ext>
            </a:extLst>
          </p:cNvPr>
          <p:cNvSpPr txBox="1">
            <a:spLocks/>
          </p:cNvSpPr>
          <p:nvPr/>
        </p:nvSpPr>
        <p:spPr>
          <a:xfrm>
            <a:off x="9429396" y="4151723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4"/>
                </a:solidFill>
              </a:rPr>
              <a:t>Developer</a:t>
            </a:r>
          </a:p>
        </p:txBody>
      </p:sp>
      <p:grpSp>
        <p:nvGrpSpPr>
          <p:cNvPr id="16" name="Group 42">
            <a:extLst>
              <a:ext uri="{FF2B5EF4-FFF2-40B4-BE49-F238E27FC236}">
                <a16:creationId xmlns:a16="http://schemas.microsoft.com/office/drawing/2014/main" id="{154133B6-F184-48BF-91FB-F2928EAE83FB}"/>
              </a:ext>
            </a:extLst>
          </p:cNvPr>
          <p:cNvGrpSpPr/>
          <p:nvPr/>
        </p:nvGrpSpPr>
        <p:grpSpPr>
          <a:xfrm>
            <a:off x="9807036" y="5697772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4203FBE1-EF77-4DDF-9921-031B6BA6408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39">
              <a:extLst>
                <a:ext uri="{FF2B5EF4-FFF2-40B4-BE49-F238E27FC236}">
                  <a16:creationId xmlns:a16="http://schemas.microsoft.com/office/drawing/2014/main" id="{872B466B-DC2F-4F00-8290-CC6A7B26935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9" name="Rounded Rectangle 2">
              <a:extLst>
                <a:ext uri="{FF2B5EF4-FFF2-40B4-BE49-F238E27FC236}">
                  <a16:creationId xmlns:a16="http://schemas.microsoft.com/office/drawing/2014/main" id="{4185BB97-A486-4D04-8AE8-F6A21C52682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직사각형 40">
            <a:extLst>
              <a:ext uri="{FF2B5EF4-FFF2-40B4-BE49-F238E27FC236}">
                <a16:creationId xmlns:a16="http://schemas.microsoft.com/office/drawing/2014/main" id="{5FFCC479-8A94-483D-84AD-F7E21BB36959}"/>
              </a:ext>
            </a:extLst>
          </p:cNvPr>
          <p:cNvSpPr/>
          <p:nvPr/>
        </p:nvSpPr>
        <p:spPr>
          <a:xfrm>
            <a:off x="9429396" y="4694020"/>
            <a:ext cx="19805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D37449F7-101E-49B7-A17B-191780AF766D}"/>
              </a:ext>
            </a:extLst>
          </p:cNvPr>
          <p:cNvSpPr/>
          <p:nvPr/>
        </p:nvSpPr>
        <p:spPr>
          <a:xfrm>
            <a:off x="4844205" y="3618586"/>
            <a:ext cx="1998448" cy="4504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D06031E0-CA36-4A22-B606-71A0B3DAF1AE}"/>
              </a:ext>
            </a:extLst>
          </p:cNvPr>
          <p:cNvSpPr/>
          <p:nvPr/>
        </p:nvSpPr>
        <p:spPr>
          <a:xfrm>
            <a:off x="7124432" y="3618586"/>
            <a:ext cx="1998448" cy="4504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7CE30FE4-A27E-4C89-8F90-B313909DF971}"/>
              </a:ext>
            </a:extLst>
          </p:cNvPr>
          <p:cNvSpPr/>
          <p:nvPr/>
        </p:nvSpPr>
        <p:spPr>
          <a:xfrm>
            <a:off x="9404658" y="3618586"/>
            <a:ext cx="1998448" cy="4504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직사각형 1">
            <a:extLst>
              <a:ext uri="{FF2B5EF4-FFF2-40B4-BE49-F238E27FC236}">
                <a16:creationId xmlns:a16="http://schemas.microsoft.com/office/drawing/2014/main" id="{D878EAB2-6989-4661-8A5D-81BD5807E783}"/>
              </a:ext>
            </a:extLst>
          </p:cNvPr>
          <p:cNvSpPr/>
          <p:nvPr/>
        </p:nvSpPr>
        <p:spPr>
          <a:xfrm>
            <a:off x="671686" y="4694020"/>
            <a:ext cx="34083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2012 ~ 2018  Text here</a:t>
            </a: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designed.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2019 ~ 2027  Text here</a:t>
            </a: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3B752D1-43F4-4623-9BEB-D04B4C50C876}"/>
              </a:ext>
            </a:extLst>
          </p:cNvPr>
          <p:cNvSpPr txBox="1">
            <a:spLocks/>
          </p:cNvSpPr>
          <p:nvPr/>
        </p:nvSpPr>
        <p:spPr>
          <a:xfrm>
            <a:off x="4862135" y="3708039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EF770970-DF3A-408B-9732-C1D2DAF4DD79}"/>
              </a:ext>
            </a:extLst>
          </p:cNvPr>
          <p:cNvSpPr txBox="1">
            <a:spLocks/>
          </p:cNvSpPr>
          <p:nvPr/>
        </p:nvSpPr>
        <p:spPr>
          <a:xfrm>
            <a:off x="7145766" y="3708039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BE0E5013-7B62-4BA8-B796-8E27B28CAE37}"/>
              </a:ext>
            </a:extLst>
          </p:cNvPr>
          <p:cNvSpPr txBox="1">
            <a:spLocks/>
          </p:cNvSpPr>
          <p:nvPr/>
        </p:nvSpPr>
        <p:spPr>
          <a:xfrm>
            <a:off x="9429396" y="3708039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Name Here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9" name="그림 개체 틀 28">
            <a:extLst>
              <a:ext uri="{FF2B5EF4-FFF2-40B4-BE49-F238E27FC236}">
                <a16:creationId xmlns:a16="http://schemas.microsoft.com/office/drawing/2014/main" id="{28A9A764-B07C-478B-82DF-BE53697241A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92D9A72A-6E0D-407C-A32F-53E763E9027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33" name="그림 개체 틀 32">
            <a:extLst>
              <a:ext uri="{FF2B5EF4-FFF2-40B4-BE49-F238E27FC236}">
                <a16:creationId xmlns:a16="http://schemas.microsoft.com/office/drawing/2014/main" id="{12BF1937-808C-4F2D-A6D9-6F41B079416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35" name="그림 개체 틀 34">
            <a:extLst>
              <a:ext uri="{FF2B5EF4-FFF2-40B4-BE49-F238E27FC236}">
                <a16:creationId xmlns:a16="http://schemas.microsoft.com/office/drawing/2014/main" id="{45184588-2E4C-479B-8F58-BD10585F35BE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arallelogram 10">
            <a:extLst>
              <a:ext uri="{FF2B5EF4-FFF2-40B4-BE49-F238E27FC236}">
                <a16:creationId xmlns:a16="http://schemas.microsoft.com/office/drawing/2014/main" id="{83D483FD-6040-4B76-B5A8-715C4302047C}"/>
              </a:ext>
            </a:extLst>
          </p:cNvPr>
          <p:cNvSpPr/>
          <p:nvPr/>
        </p:nvSpPr>
        <p:spPr>
          <a:xfrm>
            <a:off x="2356255" y="2308524"/>
            <a:ext cx="4448603" cy="457200"/>
          </a:xfrm>
          <a:prstGeom prst="parallelogram">
            <a:avLst>
              <a:gd name="adj" fmla="val 54787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9">
            <a:extLst>
              <a:ext uri="{FF2B5EF4-FFF2-40B4-BE49-F238E27FC236}">
                <a16:creationId xmlns:a16="http://schemas.microsoft.com/office/drawing/2014/main" id="{FE0F361C-381B-483D-AA6D-DB6230362A22}"/>
              </a:ext>
            </a:extLst>
          </p:cNvPr>
          <p:cNvSpPr/>
          <p:nvPr/>
        </p:nvSpPr>
        <p:spPr>
          <a:xfrm>
            <a:off x="2086460" y="2765724"/>
            <a:ext cx="4448603" cy="457200"/>
          </a:xfrm>
          <a:prstGeom prst="parallelogram">
            <a:avLst>
              <a:gd name="adj" fmla="val 54787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8">
            <a:extLst>
              <a:ext uri="{FF2B5EF4-FFF2-40B4-BE49-F238E27FC236}">
                <a16:creationId xmlns:a16="http://schemas.microsoft.com/office/drawing/2014/main" id="{7E5A3875-FB99-4614-A6E3-45FF32B6BA57}"/>
              </a:ext>
            </a:extLst>
          </p:cNvPr>
          <p:cNvSpPr/>
          <p:nvPr/>
        </p:nvSpPr>
        <p:spPr>
          <a:xfrm>
            <a:off x="1823298" y="3232955"/>
            <a:ext cx="4448603" cy="457200"/>
          </a:xfrm>
          <a:prstGeom prst="parallelogram">
            <a:avLst>
              <a:gd name="adj" fmla="val 54787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7">
            <a:extLst>
              <a:ext uri="{FF2B5EF4-FFF2-40B4-BE49-F238E27FC236}">
                <a16:creationId xmlns:a16="http://schemas.microsoft.com/office/drawing/2014/main" id="{BDFAE09E-DA12-4E63-A5EF-AA0BA5D8AE87}"/>
              </a:ext>
            </a:extLst>
          </p:cNvPr>
          <p:cNvSpPr/>
          <p:nvPr/>
        </p:nvSpPr>
        <p:spPr>
          <a:xfrm>
            <a:off x="1558749" y="3680124"/>
            <a:ext cx="4448603" cy="457200"/>
          </a:xfrm>
          <a:prstGeom prst="parallelogram">
            <a:avLst>
              <a:gd name="adj" fmla="val 54787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943364D5-1E27-42A8-B4E3-81C72C54E4FF}"/>
              </a:ext>
            </a:extLst>
          </p:cNvPr>
          <p:cNvSpPr>
            <a:spLocks noChangeAspect="1"/>
          </p:cNvSpPr>
          <p:nvPr/>
        </p:nvSpPr>
        <p:spPr>
          <a:xfrm>
            <a:off x="467690" y="2308524"/>
            <a:ext cx="4316720" cy="3657600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5">
            <a:extLst>
              <a:ext uri="{FF2B5EF4-FFF2-40B4-BE49-F238E27FC236}">
                <a16:creationId xmlns:a16="http://schemas.microsoft.com/office/drawing/2014/main" id="{85E71D6C-9755-4B3B-8513-E08CDEA78795}"/>
              </a:ext>
            </a:extLst>
          </p:cNvPr>
          <p:cNvSpPr>
            <a:spLocks noChangeAspect="1"/>
          </p:cNvSpPr>
          <p:nvPr/>
        </p:nvSpPr>
        <p:spPr>
          <a:xfrm>
            <a:off x="467690" y="2765724"/>
            <a:ext cx="3777130" cy="3200400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4">
            <a:extLst>
              <a:ext uri="{FF2B5EF4-FFF2-40B4-BE49-F238E27FC236}">
                <a16:creationId xmlns:a16="http://schemas.microsoft.com/office/drawing/2014/main" id="{AD73AE64-983D-4FB4-BE5F-D6520C70E7AB}"/>
              </a:ext>
            </a:extLst>
          </p:cNvPr>
          <p:cNvSpPr>
            <a:spLocks noChangeAspect="1"/>
          </p:cNvSpPr>
          <p:nvPr/>
        </p:nvSpPr>
        <p:spPr>
          <a:xfrm>
            <a:off x="467690" y="3222924"/>
            <a:ext cx="3237540" cy="2743200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1">
            <a:extLst>
              <a:ext uri="{FF2B5EF4-FFF2-40B4-BE49-F238E27FC236}">
                <a16:creationId xmlns:a16="http://schemas.microsoft.com/office/drawing/2014/main" id="{D9F7EBB4-1306-4F97-A485-628F47EC8ACD}"/>
              </a:ext>
            </a:extLst>
          </p:cNvPr>
          <p:cNvSpPr>
            <a:spLocks noChangeAspect="1"/>
          </p:cNvSpPr>
          <p:nvPr/>
        </p:nvSpPr>
        <p:spPr>
          <a:xfrm>
            <a:off x="467690" y="3680124"/>
            <a:ext cx="2697950" cy="2286000"/>
          </a:xfrm>
          <a:prstGeom prst="triangle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E3060C-C6C5-41B3-B33C-A65C341A9A83}"/>
              </a:ext>
            </a:extLst>
          </p:cNvPr>
          <p:cNvSpPr txBox="1"/>
          <p:nvPr/>
        </p:nvSpPr>
        <p:spPr>
          <a:xfrm rot="3600000">
            <a:off x="1515350" y="4872146"/>
            <a:ext cx="1705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E9A1F1-588B-4FA1-A997-6D6F04F1F3AC}"/>
              </a:ext>
            </a:extLst>
          </p:cNvPr>
          <p:cNvSpPr txBox="1"/>
          <p:nvPr/>
        </p:nvSpPr>
        <p:spPr>
          <a:xfrm rot="3600000">
            <a:off x="1922449" y="4666592"/>
            <a:ext cx="1705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B42132-15DF-440A-B4FB-D825188C1EDD}"/>
              </a:ext>
            </a:extLst>
          </p:cNvPr>
          <p:cNvSpPr txBox="1"/>
          <p:nvPr/>
        </p:nvSpPr>
        <p:spPr>
          <a:xfrm rot="3600000">
            <a:off x="2293700" y="4461040"/>
            <a:ext cx="1705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03408D-E8D1-4BB3-9ADB-0B7529191DA1}"/>
              </a:ext>
            </a:extLst>
          </p:cNvPr>
          <p:cNvSpPr txBox="1"/>
          <p:nvPr/>
        </p:nvSpPr>
        <p:spPr>
          <a:xfrm rot="3600000">
            <a:off x="2726808" y="4223084"/>
            <a:ext cx="1705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3025F6-F43A-43B8-9AF0-F51BCB3798E1}"/>
              </a:ext>
            </a:extLst>
          </p:cNvPr>
          <p:cNvSpPr txBox="1"/>
          <p:nvPr/>
        </p:nvSpPr>
        <p:spPr>
          <a:xfrm>
            <a:off x="6045858" y="2367847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589153-7BC4-4BC6-963D-B2B8FA1D4FAC}"/>
              </a:ext>
            </a:extLst>
          </p:cNvPr>
          <p:cNvSpPr txBox="1"/>
          <p:nvPr/>
        </p:nvSpPr>
        <p:spPr>
          <a:xfrm>
            <a:off x="5782696" y="2825047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A5150A-2FD7-4BCB-9EEF-63F538298034}"/>
              </a:ext>
            </a:extLst>
          </p:cNvPr>
          <p:cNvSpPr txBox="1"/>
          <p:nvPr/>
        </p:nvSpPr>
        <p:spPr>
          <a:xfrm>
            <a:off x="5519534" y="3282247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BE54CB-F00D-4D4F-AA8E-884ECC98282C}"/>
              </a:ext>
            </a:extLst>
          </p:cNvPr>
          <p:cNvSpPr txBox="1"/>
          <p:nvPr/>
        </p:nvSpPr>
        <p:spPr>
          <a:xfrm>
            <a:off x="5256372" y="3739447"/>
            <a:ext cx="4892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35">
            <a:extLst>
              <a:ext uri="{FF2B5EF4-FFF2-40B4-BE49-F238E27FC236}">
                <a16:creationId xmlns:a16="http://schemas.microsoft.com/office/drawing/2014/main" id="{9DAFAF65-7F9D-4605-B446-D1C5D5ADCAED}"/>
              </a:ext>
            </a:extLst>
          </p:cNvPr>
          <p:cNvGrpSpPr/>
          <p:nvPr/>
        </p:nvGrpSpPr>
        <p:grpSpPr>
          <a:xfrm>
            <a:off x="7346409" y="1607052"/>
            <a:ext cx="4155915" cy="900670"/>
            <a:chOff x="7889173" y="3483796"/>
            <a:chExt cx="3359796" cy="90067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348D9F-9402-4350-811D-066944615018}"/>
                </a:ext>
              </a:extLst>
            </p:cNvPr>
            <p:cNvSpPr txBox="1"/>
            <p:nvPr/>
          </p:nvSpPr>
          <p:spPr>
            <a:xfrm>
              <a:off x="7889173" y="3738135"/>
              <a:ext cx="33597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C48837-8E03-43CB-BB8E-32F47806B631}"/>
                </a:ext>
              </a:extLst>
            </p:cNvPr>
            <p:cNvSpPr txBox="1"/>
            <p:nvPr/>
          </p:nvSpPr>
          <p:spPr>
            <a:xfrm>
              <a:off x="7889173" y="3483796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5EA9479-6417-4C6F-9F71-9B77C12C86FB}"/>
              </a:ext>
            </a:extLst>
          </p:cNvPr>
          <p:cNvSpPr txBox="1"/>
          <p:nvPr/>
        </p:nvSpPr>
        <p:spPr>
          <a:xfrm>
            <a:off x="6589577" y="2958495"/>
            <a:ext cx="1513664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POWERPOINT</a:t>
            </a:r>
            <a:endParaRPr lang="ko-KR" altLang="en-US" sz="1200" b="1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8D8720-0526-46F5-ACA2-3D4947194A91}"/>
              </a:ext>
            </a:extLst>
          </p:cNvPr>
          <p:cNvSpPr txBox="1"/>
          <p:nvPr/>
        </p:nvSpPr>
        <p:spPr>
          <a:xfrm>
            <a:off x="8598651" y="2864226"/>
            <a:ext cx="301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</a:p>
        </p:txBody>
      </p:sp>
      <p:sp>
        <p:nvSpPr>
          <p:cNvPr id="24" name="Chevron 25">
            <a:extLst>
              <a:ext uri="{FF2B5EF4-FFF2-40B4-BE49-F238E27FC236}">
                <a16:creationId xmlns:a16="http://schemas.microsoft.com/office/drawing/2014/main" id="{A960747D-C664-4E98-84D2-057AEA41B577}"/>
              </a:ext>
            </a:extLst>
          </p:cNvPr>
          <p:cNvSpPr/>
          <p:nvPr/>
        </p:nvSpPr>
        <p:spPr>
          <a:xfrm>
            <a:off x="8231893" y="2998631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D6FE03-DAC2-4B46-A952-A9CAA4411C0C}"/>
              </a:ext>
            </a:extLst>
          </p:cNvPr>
          <p:cNvSpPr txBox="1"/>
          <p:nvPr/>
        </p:nvSpPr>
        <p:spPr>
          <a:xfrm>
            <a:off x="6589577" y="3687394"/>
            <a:ext cx="1513664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CONTENTS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337727-1B33-443B-9494-ADB5BED58224}"/>
              </a:ext>
            </a:extLst>
          </p:cNvPr>
          <p:cNvSpPr txBox="1"/>
          <p:nvPr/>
        </p:nvSpPr>
        <p:spPr>
          <a:xfrm>
            <a:off x="8598651" y="3591706"/>
            <a:ext cx="301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7" name="Chevron 26">
            <a:extLst>
              <a:ext uri="{FF2B5EF4-FFF2-40B4-BE49-F238E27FC236}">
                <a16:creationId xmlns:a16="http://schemas.microsoft.com/office/drawing/2014/main" id="{DD03708E-6594-479F-A745-4C50F426A222}"/>
              </a:ext>
            </a:extLst>
          </p:cNvPr>
          <p:cNvSpPr/>
          <p:nvPr/>
        </p:nvSpPr>
        <p:spPr>
          <a:xfrm>
            <a:off x="8231893" y="3726111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4974A5-8352-4E61-8B8F-130BA585AA46}"/>
              </a:ext>
            </a:extLst>
          </p:cNvPr>
          <p:cNvSpPr txBox="1"/>
          <p:nvPr/>
        </p:nvSpPr>
        <p:spPr>
          <a:xfrm>
            <a:off x="6589577" y="4416293"/>
            <a:ext cx="1513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PRESENTATION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B54287-B673-4F41-B37C-E5CE8D8FAC3F}"/>
              </a:ext>
            </a:extLst>
          </p:cNvPr>
          <p:cNvSpPr txBox="1"/>
          <p:nvPr/>
        </p:nvSpPr>
        <p:spPr>
          <a:xfrm>
            <a:off x="8598651" y="4319186"/>
            <a:ext cx="301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0" name="Chevron 27">
            <a:extLst>
              <a:ext uri="{FF2B5EF4-FFF2-40B4-BE49-F238E27FC236}">
                <a16:creationId xmlns:a16="http://schemas.microsoft.com/office/drawing/2014/main" id="{225B51E2-DA11-4139-8C17-C4FDDF039EC0}"/>
              </a:ext>
            </a:extLst>
          </p:cNvPr>
          <p:cNvSpPr/>
          <p:nvPr/>
        </p:nvSpPr>
        <p:spPr>
          <a:xfrm>
            <a:off x="8231893" y="4453591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DA4DE3-D144-4F64-8EC4-A961FD9D9C6A}"/>
              </a:ext>
            </a:extLst>
          </p:cNvPr>
          <p:cNvSpPr txBox="1"/>
          <p:nvPr/>
        </p:nvSpPr>
        <p:spPr>
          <a:xfrm>
            <a:off x="6589577" y="5140935"/>
            <a:ext cx="1513664" cy="28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MODEM PPPT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A25FCA-A061-4179-BA49-5F9D27F8F61A}"/>
              </a:ext>
            </a:extLst>
          </p:cNvPr>
          <p:cNvSpPr txBox="1"/>
          <p:nvPr/>
        </p:nvSpPr>
        <p:spPr>
          <a:xfrm>
            <a:off x="8598651" y="5046666"/>
            <a:ext cx="3011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</a:t>
            </a:r>
          </a:p>
        </p:txBody>
      </p:sp>
      <p:sp>
        <p:nvSpPr>
          <p:cNvPr id="33" name="Chevron 25">
            <a:extLst>
              <a:ext uri="{FF2B5EF4-FFF2-40B4-BE49-F238E27FC236}">
                <a16:creationId xmlns:a16="http://schemas.microsoft.com/office/drawing/2014/main" id="{47895516-8BA4-4E40-9483-ECAC28B8AB7B}"/>
              </a:ext>
            </a:extLst>
          </p:cNvPr>
          <p:cNvSpPr/>
          <p:nvPr/>
        </p:nvSpPr>
        <p:spPr>
          <a:xfrm>
            <a:off x="8231893" y="5181071"/>
            <a:ext cx="194565" cy="200987"/>
          </a:xfrm>
          <a:prstGeom prst="chevron">
            <a:avLst>
              <a:gd name="adj" fmla="val 5486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EEAE59A9-661C-4AFD-ADC2-80A93F3B2CB1}"/>
              </a:ext>
            </a:extLst>
          </p:cNvPr>
          <p:cNvGrpSpPr/>
          <p:nvPr/>
        </p:nvGrpSpPr>
        <p:grpSpPr>
          <a:xfrm>
            <a:off x="6322520" y="1890707"/>
            <a:ext cx="3698080" cy="780265"/>
            <a:chOff x="4223789" y="1916833"/>
            <a:chExt cx="3698080" cy="7802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EAF814-6070-42C9-BFB0-1211F645884E}"/>
                </a:ext>
              </a:extLst>
            </p:cNvPr>
            <p:cNvSpPr txBox="1"/>
            <p:nvPr/>
          </p:nvSpPr>
          <p:spPr>
            <a:xfrm>
              <a:off x="4223789" y="1916833"/>
              <a:ext cx="2232252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ABB5A7A-4B06-4EFA-AA9C-DC921F3C7166}"/>
                </a:ext>
              </a:extLst>
            </p:cNvPr>
            <p:cNvSpPr txBox="1"/>
            <p:nvPr/>
          </p:nvSpPr>
          <p:spPr>
            <a:xfrm>
              <a:off x="4547826" y="2235433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6" name="그룹 4">
            <a:extLst>
              <a:ext uri="{FF2B5EF4-FFF2-40B4-BE49-F238E27FC236}">
                <a16:creationId xmlns:a16="http://schemas.microsoft.com/office/drawing/2014/main" id="{C4C2DDEB-7D1E-4AAC-8C91-0F21AB9FF5AA}"/>
              </a:ext>
            </a:extLst>
          </p:cNvPr>
          <p:cNvGrpSpPr/>
          <p:nvPr/>
        </p:nvGrpSpPr>
        <p:grpSpPr>
          <a:xfrm>
            <a:off x="7046858" y="3044061"/>
            <a:ext cx="3698080" cy="780265"/>
            <a:chOff x="4223789" y="3029664"/>
            <a:chExt cx="3698080" cy="7802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BEEB76B-AC5D-4A3F-9A56-298593E565B9}"/>
                </a:ext>
              </a:extLst>
            </p:cNvPr>
            <p:cNvSpPr txBox="1"/>
            <p:nvPr/>
          </p:nvSpPr>
          <p:spPr>
            <a:xfrm>
              <a:off x="4223789" y="3029664"/>
              <a:ext cx="2232252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926A9A-4965-4DFD-9697-D6361A3A17C9}"/>
                </a:ext>
              </a:extLst>
            </p:cNvPr>
            <p:cNvSpPr txBox="1"/>
            <p:nvPr/>
          </p:nvSpPr>
          <p:spPr>
            <a:xfrm>
              <a:off x="4547826" y="3348264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9" name="그룹 7">
            <a:extLst>
              <a:ext uri="{FF2B5EF4-FFF2-40B4-BE49-F238E27FC236}">
                <a16:creationId xmlns:a16="http://schemas.microsoft.com/office/drawing/2014/main" id="{B370034F-D416-4338-AC0D-455A7AE8C85F}"/>
              </a:ext>
            </a:extLst>
          </p:cNvPr>
          <p:cNvGrpSpPr/>
          <p:nvPr/>
        </p:nvGrpSpPr>
        <p:grpSpPr>
          <a:xfrm>
            <a:off x="7771196" y="4197415"/>
            <a:ext cx="3698080" cy="780265"/>
            <a:chOff x="4223789" y="4142495"/>
            <a:chExt cx="3698080" cy="7802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BBA37F-B16D-4F1B-8002-494D4EC0175D}"/>
                </a:ext>
              </a:extLst>
            </p:cNvPr>
            <p:cNvSpPr txBox="1"/>
            <p:nvPr/>
          </p:nvSpPr>
          <p:spPr>
            <a:xfrm>
              <a:off x="4223789" y="4142495"/>
              <a:ext cx="2232252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0F0746-CB13-43EE-81C8-B71FF175A584}"/>
                </a:ext>
              </a:extLst>
            </p:cNvPr>
            <p:cNvSpPr txBox="1"/>
            <p:nvPr/>
          </p:nvSpPr>
          <p:spPr>
            <a:xfrm>
              <a:off x="4547826" y="446109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2" name="그룹 8">
            <a:extLst>
              <a:ext uri="{FF2B5EF4-FFF2-40B4-BE49-F238E27FC236}">
                <a16:creationId xmlns:a16="http://schemas.microsoft.com/office/drawing/2014/main" id="{738D9B19-670C-47CC-BF93-395C3C59ABF7}"/>
              </a:ext>
            </a:extLst>
          </p:cNvPr>
          <p:cNvGrpSpPr/>
          <p:nvPr/>
        </p:nvGrpSpPr>
        <p:grpSpPr>
          <a:xfrm>
            <a:off x="7522814" y="5350769"/>
            <a:ext cx="3698080" cy="780265"/>
            <a:chOff x="4223789" y="5255325"/>
            <a:chExt cx="3698080" cy="7802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5DE62C-D2AA-43F7-A4A4-C46219FF299B}"/>
                </a:ext>
              </a:extLst>
            </p:cNvPr>
            <p:cNvSpPr txBox="1"/>
            <p:nvPr/>
          </p:nvSpPr>
          <p:spPr>
            <a:xfrm>
              <a:off x="4223789" y="5255325"/>
              <a:ext cx="2232252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D2F831-87DC-4363-AB22-6EF7879B5A1F}"/>
                </a:ext>
              </a:extLst>
            </p:cNvPr>
            <p:cNvSpPr txBox="1"/>
            <p:nvPr/>
          </p:nvSpPr>
          <p:spPr>
            <a:xfrm>
              <a:off x="4547826" y="5573925"/>
              <a:ext cx="3374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1982C29-1154-4510-8EC6-DA4454B54D5A}"/>
              </a:ext>
            </a:extLst>
          </p:cNvPr>
          <p:cNvSpPr txBox="1"/>
          <p:nvPr/>
        </p:nvSpPr>
        <p:spPr>
          <a:xfrm>
            <a:off x="731349" y="1888001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16" name="직사각형 38">
            <a:extLst>
              <a:ext uri="{FF2B5EF4-FFF2-40B4-BE49-F238E27FC236}">
                <a16:creationId xmlns:a16="http://schemas.microsoft.com/office/drawing/2014/main" id="{58D244D6-43F8-4198-A27A-CBE37D80517C}"/>
              </a:ext>
            </a:extLst>
          </p:cNvPr>
          <p:cNvSpPr/>
          <p:nvPr/>
        </p:nvSpPr>
        <p:spPr>
          <a:xfrm>
            <a:off x="731349" y="2258461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accent2"/>
                </a:solidFill>
              </a:rPr>
              <a:t>PORTFOLIO</a:t>
            </a:r>
          </a:p>
        </p:txBody>
      </p:sp>
      <p:sp>
        <p:nvSpPr>
          <p:cNvPr id="17" name="직사각형 39">
            <a:extLst>
              <a:ext uri="{FF2B5EF4-FFF2-40B4-BE49-F238E27FC236}">
                <a16:creationId xmlns:a16="http://schemas.microsoft.com/office/drawing/2014/main" id="{AF8A3606-87F4-4CFC-BA1D-A294B1EB0EB4}"/>
              </a:ext>
            </a:extLst>
          </p:cNvPr>
          <p:cNvSpPr/>
          <p:nvPr/>
        </p:nvSpPr>
        <p:spPr>
          <a:xfrm>
            <a:off x="731349" y="2628920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5596CFDD-2A59-4DC7-8319-2E3664D5AA4C}"/>
              </a:ext>
            </a:extLst>
          </p:cNvPr>
          <p:cNvSpPr/>
          <p:nvPr/>
        </p:nvSpPr>
        <p:spPr>
          <a:xfrm>
            <a:off x="731349" y="3070121"/>
            <a:ext cx="2858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55">
            <a:extLst>
              <a:ext uri="{FF2B5EF4-FFF2-40B4-BE49-F238E27FC236}">
                <a16:creationId xmlns:a16="http://schemas.microsoft.com/office/drawing/2014/main" id="{7939981B-F204-4C5F-82D0-4EA7BE6516F5}"/>
              </a:ext>
            </a:extLst>
          </p:cNvPr>
          <p:cNvGrpSpPr/>
          <p:nvPr/>
        </p:nvGrpSpPr>
        <p:grpSpPr>
          <a:xfrm>
            <a:off x="1674767" y="3556852"/>
            <a:ext cx="4907566" cy="2455112"/>
            <a:chOff x="6104811" y="2645911"/>
            <a:chExt cx="5295876" cy="2649373"/>
          </a:xfrm>
        </p:grpSpPr>
        <p:sp>
          <p:nvSpPr>
            <p:cNvPr id="20" name="Circle: Hollow 56">
              <a:extLst>
                <a:ext uri="{FF2B5EF4-FFF2-40B4-BE49-F238E27FC236}">
                  <a16:creationId xmlns:a16="http://schemas.microsoft.com/office/drawing/2014/main" id="{F009D543-FEE4-42C9-980C-D843E0BA96A0}"/>
                </a:ext>
              </a:extLst>
            </p:cNvPr>
            <p:cNvSpPr/>
            <p:nvPr/>
          </p:nvSpPr>
          <p:spPr>
            <a:xfrm>
              <a:off x="8371922" y="2645911"/>
              <a:ext cx="962431" cy="962431"/>
            </a:xfrm>
            <a:prstGeom prst="donut">
              <a:avLst>
                <a:gd name="adj" fmla="val 349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isometricOffAxis1Top">
                <a:rot lat="20561058" lon="19595284" rev="2221325"/>
              </a:camera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21" name="Group 57">
              <a:extLst>
                <a:ext uri="{FF2B5EF4-FFF2-40B4-BE49-F238E27FC236}">
                  <a16:creationId xmlns:a16="http://schemas.microsoft.com/office/drawing/2014/main" id="{C8BDF9B7-80B0-4DAB-99C7-F2CEF06684F4}"/>
                </a:ext>
              </a:extLst>
            </p:cNvPr>
            <p:cNvGrpSpPr/>
            <p:nvPr/>
          </p:nvGrpSpPr>
          <p:grpSpPr>
            <a:xfrm>
              <a:off x="6104811" y="2933652"/>
              <a:ext cx="2771180" cy="1503421"/>
              <a:chOff x="6104811" y="2933651"/>
              <a:chExt cx="2771179" cy="1503421"/>
            </a:xfrm>
          </p:grpSpPr>
          <p:sp>
            <p:nvSpPr>
              <p:cNvPr id="24" name="Freeform: Shape 61">
                <a:extLst>
                  <a:ext uri="{FF2B5EF4-FFF2-40B4-BE49-F238E27FC236}">
                    <a16:creationId xmlns:a16="http://schemas.microsoft.com/office/drawing/2014/main" id="{0C476349-CC64-4686-B375-535EADF97B31}"/>
                  </a:ext>
                </a:extLst>
              </p:cNvPr>
              <p:cNvSpPr/>
              <p:nvPr/>
            </p:nvSpPr>
            <p:spPr>
              <a:xfrm rot="3782544">
                <a:off x="6896284" y="2457367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665356 w 1206591"/>
                  <a:gd name="connsiteY5" fmla="*/ 176012 h 2752820"/>
                  <a:gd name="connsiteX6" fmla="*/ 603296 w 1206591"/>
                  <a:gd name="connsiteY6" fmla="*/ 163483 h 2752820"/>
                  <a:gd name="connsiteX7" fmla="*/ 443859 w 1206591"/>
                  <a:gd name="connsiteY7" fmla="*/ 322919 h 2752820"/>
                  <a:gd name="connsiteX8" fmla="*/ 603296 w 1206591"/>
                  <a:gd name="connsiteY8" fmla="*/ 482356 h 2752820"/>
                  <a:gd name="connsiteX9" fmla="*/ 762733 w 1206591"/>
                  <a:gd name="connsiteY9" fmla="*/ 322919 h 2752820"/>
                  <a:gd name="connsiteX10" fmla="*/ 753492 w 1206591"/>
                  <a:gd name="connsiteY10" fmla="*/ 277148 h 2752820"/>
                  <a:gd name="connsiteX11" fmla="*/ 785562 w 1206591"/>
                  <a:gd name="connsiteY11" fmla="*/ 266006 h 2752820"/>
                  <a:gd name="connsiteX12" fmla="*/ 963332 w 1206591"/>
                  <a:gd name="connsiteY12" fmla="*/ 139490 h 2752820"/>
                  <a:gd name="connsiteX13" fmla="*/ 972122 w 1206591"/>
                  <a:gd name="connsiteY13" fmla="*/ 129039 h 2752820"/>
                  <a:gd name="connsiteX14" fmla="*/ 1029890 w 1206591"/>
                  <a:gd name="connsiteY14" fmla="*/ 176701 h 2752820"/>
                  <a:gd name="connsiteX15" fmla="*/ 1206591 w 1206591"/>
                  <a:gd name="connsiteY15" fmla="*/ 603295 h 2752820"/>
                  <a:gd name="connsiteX16" fmla="*/ 940604 w 1206591"/>
                  <a:gd name="connsiteY16" fmla="*/ 1103558 h 2752820"/>
                  <a:gd name="connsiteX17" fmla="*/ 857670 w 1206591"/>
                  <a:gd name="connsiteY17" fmla="*/ 1148573 h 2752820"/>
                  <a:gd name="connsiteX18" fmla="*/ 857670 w 1206591"/>
                  <a:gd name="connsiteY18" fmla="*/ 2588272 h 2752820"/>
                  <a:gd name="connsiteX19" fmla="*/ 858547 w 1206591"/>
                  <a:gd name="connsiteY19" fmla="*/ 2599022 h 2752820"/>
                  <a:gd name="connsiteX20" fmla="*/ 853940 w 1206591"/>
                  <a:gd name="connsiteY20" fmla="*/ 2605603 h 2752820"/>
                  <a:gd name="connsiteX21" fmla="*/ 792294 w 1206591"/>
                  <a:gd name="connsiteY21" fmla="*/ 2666372 h 2752820"/>
                  <a:gd name="connsiteX22" fmla="*/ 755438 w 1206591"/>
                  <a:gd name="connsiteY22" fmla="*/ 2700595 h 2752820"/>
                  <a:gd name="connsiteX23" fmla="*/ 754564 w 1206591"/>
                  <a:gd name="connsiteY23" fmla="*/ 2698017 h 2752820"/>
                  <a:gd name="connsiteX24" fmla="*/ 754561 w 1206591"/>
                  <a:gd name="connsiteY24" fmla="*/ 2698182 h 2752820"/>
                  <a:gd name="connsiteX25" fmla="*/ 753684 w 1206591"/>
                  <a:gd name="connsiteY25" fmla="*/ 2702350 h 2752820"/>
                  <a:gd name="connsiteX26" fmla="*/ 710465 w 1206591"/>
                  <a:gd name="connsiteY26" fmla="*/ 2745349 h 2752820"/>
                  <a:gd name="connsiteX27" fmla="*/ 691819 w 1206591"/>
                  <a:gd name="connsiteY27" fmla="*/ 2752808 h 2752820"/>
                  <a:gd name="connsiteX28" fmla="*/ 657156 w 1206591"/>
                  <a:gd name="connsiteY28" fmla="*/ 2751930 h 2752820"/>
                  <a:gd name="connsiteX29" fmla="*/ 657149 w 1206591"/>
                  <a:gd name="connsiteY29" fmla="*/ 2747739 h 2752820"/>
                  <a:gd name="connsiteX30" fmla="*/ 655130 w 1206591"/>
                  <a:gd name="connsiteY30" fmla="*/ 2750014 h 2752820"/>
                  <a:gd name="connsiteX31" fmla="*/ 650136 w 1206591"/>
                  <a:gd name="connsiteY31" fmla="*/ 2750394 h 2752820"/>
                  <a:gd name="connsiteX32" fmla="*/ 636754 w 1206591"/>
                  <a:gd name="connsiteY32" fmla="*/ 2739645 h 2752820"/>
                  <a:gd name="connsiteX33" fmla="*/ 464979 w 1206591"/>
                  <a:gd name="connsiteY33" fmla="*/ 2536499 h 2752820"/>
                  <a:gd name="connsiteX34" fmla="*/ 466076 w 1206591"/>
                  <a:gd name="connsiteY34" fmla="*/ 2504909 h 2752820"/>
                  <a:gd name="connsiteX35" fmla="*/ 512365 w 1206591"/>
                  <a:gd name="connsiteY35" fmla="*/ 2450064 h 2752820"/>
                  <a:gd name="connsiteX36" fmla="*/ 513461 w 1206591"/>
                  <a:gd name="connsiteY36" fmla="*/ 2414304 h 2752820"/>
                  <a:gd name="connsiteX37" fmla="*/ 542639 w 1206591"/>
                  <a:gd name="connsiteY37" fmla="*/ 2356607 h 2752820"/>
                  <a:gd name="connsiteX38" fmla="*/ 640702 w 1206591"/>
                  <a:gd name="connsiteY38" fmla="*/ 2281579 h 2752820"/>
                  <a:gd name="connsiteX39" fmla="*/ 657156 w 1206591"/>
                  <a:gd name="connsiteY39" fmla="*/ 2261176 h 2752820"/>
                  <a:gd name="connsiteX40" fmla="*/ 659999 w 1206591"/>
                  <a:gd name="connsiteY40" fmla="*/ 2263633 h 2752820"/>
                  <a:gd name="connsiteX41" fmla="*/ 660008 w 1206591"/>
                  <a:gd name="connsiteY41" fmla="*/ 2261397 h 2752820"/>
                  <a:gd name="connsiteX42" fmla="*/ 661105 w 1206591"/>
                  <a:gd name="connsiteY42" fmla="*/ 2256131 h 2752820"/>
                  <a:gd name="connsiteX43" fmla="*/ 679094 w 1206591"/>
                  <a:gd name="connsiteY43" fmla="*/ 2199970 h 2752820"/>
                  <a:gd name="connsiteX44" fmla="*/ 680850 w 1206591"/>
                  <a:gd name="connsiteY44" fmla="*/ 2198873 h 2752820"/>
                  <a:gd name="connsiteX45" fmla="*/ 678655 w 1206591"/>
                  <a:gd name="connsiteY45" fmla="*/ 2173205 h 2752820"/>
                  <a:gd name="connsiteX46" fmla="*/ 663080 w 1206591"/>
                  <a:gd name="connsiteY46" fmla="*/ 2157849 h 2752820"/>
                  <a:gd name="connsiteX47" fmla="*/ 663299 w 1206591"/>
                  <a:gd name="connsiteY47" fmla="*/ 2156313 h 2752820"/>
                  <a:gd name="connsiteX48" fmla="*/ 663807 w 1206591"/>
                  <a:gd name="connsiteY48" fmla="*/ 2151829 h 2752820"/>
                  <a:gd name="connsiteX49" fmla="*/ 661325 w 1206591"/>
                  <a:gd name="connsiteY49" fmla="*/ 2155874 h 2752820"/>
                  <a:gd name="connsiteX50" fmla="*/ 582567 w 1206591"/>
                  <a:gd name="connsiteY50" fmla="*/ 2089402 h 2752820"/>
                  <a:gd name="connsiteX51" fmla="*/ 580320 w 1206591"/>
                  <a:gd name="connsiteY51" fmla="*/ 2084265 h 2752820"/>
                  <a:gd name="connsiteX52" fmla="*/ 577741 w 1206591"/>
                  <a:gd name="connsiteY52" fmla="*/ 2085892 h 2752820"/>
                  <a:gd name="connsiteX53" fmla="*/ 573792 w 1206591"/>
                  <a:gd name="connsiteY53" fmla="*/ 2083259 h 2752820"/>
                  <a:gd name="connsiteX54" fmla="*/ 559971 w 1206591"/>
                  <a:gd name="connsiteY54" fmla="*/ 2070316 h 2752820"/>
                  <a:gd name="connsiteX55" fmla="*/ 575766 w 1206591"/>
                  <a:gd name="connsiteY55" fmla="*/ 2039603 h 2752820"/>
                  <a:gd name="connsiteX56" fmla="*/ 581909 w 1206591"/>
                  <a:gd name="connsiteY56" fmla="*/ 2023588 h 2752820"/>
                  <a:gd name="connsiteX57" fmla="*/ 575985 w 1206591"/>
                  <a:gd name="connsiteY57" fmla="*/ 1975544 h 2752820"/>
                  <a:gd name="connsiteX58" fmla="*/ 527502 w 1206591"/>
                  <a:gd name="connsiteY58" fmla="*/ 1912143 h 2752820"/>
                  <a:gd name="connsiteX59" fmla="*/ 527502 w 1206591"/>
                  <a:gd name="connsiteY59" fmla="*/ 1883623 h 2752820"/>
                  <a:gd name="connsiteX60" fmla="*/ 562164 w 1206591"/>
                  <a:gd name="connsiteY60" fmla="*/ 1814738 h 2752820"/>
                  <a:gd name="connsiteX61" fmla="*/ 543736 w 1206591"/>
                  <a:gd name="connsiteY61" fmla="*/ 1755725 h 2752820"/>
                  <a:gd name="connsiteX62" fmla="*/ 532109 w 1206591"/>
                  <a:gd name="connsiteY62" fmla="*/ 1738613 h 2752820"/>
                  <a:gd name="connsiteX63" fmla="*/ 534084 w 1206591"/>
                  <a:gd name="connsiteY63" fmla="*/ 1736639 h 2752820"/>
                  <a:gd name="connsiteX64" fmla="*/ 534303 w 1206591"/>
                  <a:gd name="connsiteY64" fmla="*/ 1736200 h 2752820"/>
                  <a:gd name="connsiteX65" fmla="*/ 532109 w 1206591"/>
                  <a:gd name="connsiteY65" fmla="*/ 1735103 h 2752820"/>
                  <a:gd name="connsiteX66" fmla="*/ 501616 w 1206591"/>
                  <a:gd name="connsiteY66" fmla="*/ 1709874 h 2752820"/>
                  <a:gd name="connsiteX67" fmla="*/ 497008 w 1206591"/>
                  <a:gd name="connsiteY67" fmla="*/ 1687937 h 2752820"/>
                  <a:gd name="connsiteX68" fmla="*/ 531808 w 1206591"/>
                  <a:gd name="connsiteY68" fmla="*/ 1626564 h 2752820"/>
                  <a:gd name="connsiteX69" fmla="*/ 531822 w 1206591"/>
                  <a:gd name="connsiteY69" fmla="*/ 1627420 h 2752820"/>
                  <a:gd name="connsiteX70" fmla="*/ 532461 w 1206591"/>
                  <a:gd name="connsiteY70" fmla="*/ 1563126 h 2752820"/>
                  <a:gd name="connsiteX71" fmla="*/ 473315 w 1206591"/>
                  <a:gd name="connsiteY71" fmla="*/ 1495321 h 2752820"/>
                  <a:gd name="connsiteX72" fmla="*/ 471341 w 1206591"/>
                  <a:gd name="connsiteY72" fmla="*/ 1476454 h 2752820"/>
                  <a:gd name="connsiteX73" fmla="*/ 495253 w 1206591"/>
                  <a:gd name="connsiteY73" fmla="*/ 1441134 h 2752820"/>
                  <a:gd name="connsiteX74" fmla="*/ 463662 w 1206591"/>
                  <a:gd name="connsiteY74" fmla="*/ 1350750 h 2752820"/>
                  <a:gd name="connsiteX75" fmla="*/ 449841 w 1206591"/>
                  <a:gd name="connsiteY75" fmla="*/ 1348117 h 2752820"/>
                  <a:gd name="connsiteX76" fmla="*/ 437556 w 1206591"/>
                  <a:gd name="connsiteY76" fmla="*/ 1335173 h 2752820"/>
                  <a:gd name="connsiteX77" fmla="*/ 438214 w 1206591"/>
                  <a:gd name="connsiteY77" fmla="*/ 1311042 h 2752820"/>
                  <a:gd name="connsiteX78" fmla="*/ 422638 w 1206591"/>
                  <a:gd name="connsiteY78" fmla="*/ 1304021 h 2752820"/>
                  <a:gd name="connsiteX79" fmla="*/ 406404 w 1206591"/>
                  <a:gd name="connsiteY79" fmla="*/ 1304021 h 2752820"/>
                  <a:gd name="connsiteX80" fmla="*/ 348049 w 1206591"/>
                  <a:gd name="connsiteY80" fmla="*/ 1311041 h 2752820"/>
                  <a:gd name="connsiteX81" fmla="*/ 334447 w 1206591"/>
                  <a:gd name="connsiteY81" fmla="*/ 1296343 h 2752820"/>
                  <a:gd name="connsiteX82" fmla="*/ 338177 w 1206591"/>
                  <a:gd name="connsiteY82" fmla="*/ 1192356 h 2752820"/>
                  <a:gd name="connsiteX83" fmla="*/ 339472 w 1206591"/>
                  <a:gd name="connsiteY83" fmla="*/ 1143444 h 2752820"/>
                  <a:gd name="connsiteX84" fmla="*/ 265987 w 1206591"/>
                  <a:gd name="connsiteY84" fmla="*/ 1103558 h 2752820"/>
                  <a:gd name="connsiteX85" fmla="*/ 0 w 1206591"/>
                  <a:gd name="connsiteY85" fmla="*/ 603296 h 2752820"/>
                  <a:gd name="connsiteX86" fmla="*/ 47410 w 1206591"/>
                  <a:gd name="connsiteY86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88365 w 1206591"/>
                  <a:gd name="connsiteY3" fmla="*/ 66990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63332 w 1206591"/>
                  <a:gd name="connsiteY11" fmla="*/ 139490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41063 w 1206591"/>
                  <a:gd name="connsiteY11" fmla="*/ 125493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77680 w 1206591"/>
                  <a:gd name="connsiteY3" fmla="*/ 72242 h 2752820"/>
                  <a:gd name="connsiteX4" fmla="*/ 665356 w 1206591"/>
                  <a:gd name="connsiteY4" fmla="*/ 176012 h 2752820"/>
                  <a:gd name="connsiteX5" fmla="*/ 603296 w 1206591"/>
                  <a:gd name="connsiteY5" fmla="*/ 163483 h 2752820"/>
                  <a:gd name="connsiteX6" fmla="*/ 443859 w 1206591"/>
                  <a:gd name="connsiteY6" fmla="*/ 322919 h 2752820"/>
                  <a:gd name="connsiteX7" fmla="*/ 603296 w 1206591"/>
                  <a:gd name="connsiteY7" fmla="*/ 482356 h 2752820"/>
                  <a:gd name="connsiteX8" fmla="*/ 762733 w 1206591"/>
                  <a:gd name="connsiteY8" fmla="*/ 322919 h 2752820"/>
                  <a:gd name="connsiteX9" fmla="*/ 753492 w 1206591"/>
                  <a:gd name="connsiteY9" fmla="*/ 277148 h 2752820"/>
                  <a:gd name="connsiteX10" fmla="*/ 785562 w 1206591"/>
                  <a:gd name="connsiteY10" fmla="*/ 266006 h 2752820"/>
                  <a:gd name="connsiteX11" fmla="*/ 938904 w 1206591"/>
                  <a:gd name="connsiteY11" fmla="*/ 129739 h 2752820"/>
                  <a:gd name="connsiteX12" fmla="*/ 972122 w 1206591"/>
                  <a:gd name="connsiteY12" fmla="*/ 129039 h 2752820"/>
                  <a:gd name="connsiteX13" fmla="*/ 1029890 w 1206591"/>
                  <a:gd name="connsiteY13" fmla="*/ 176701 h 2752820"/>
                  <a:gd name="connsiteX14" fmla="*/ 1206591 w 1206591"/>
                  <a:gd name="connsiteY14" fmla="*/ 603295 h 2752820"/>
                  <a:gd name="connsiteX15" fmla="*/ 940604 w 1206591"/>
                  <a:gd name="connsiteY15" fmla="*/ 1103558 h 2752820"/>
                  <a:gd name="connsiteX16" fmla="*/ 857670 w 1206591"/>
                  <a:gd name="connsiteY16" fmla="*/ 1148573 h 2752820"/>
                  <a:gd name="connsiteX17" fmla="*/ 857670 w 1206591"/>
                  <a:gd name="connsiteY17" fmla="*/ 2588272 h 2752820"/>
                  <a:gd name="connsiteX18" fmla="*/ 858547 w 1206591"/>
                  <a:gd name="connsiteY18" fmla="*/ 2599022 h 2752820"/>
                  <a:gd name="connsiteX19" fmla="*/ 853940 w 1206591"/>
                  <a:gd name="connsiteY19" fmla="*/ 2605603 h 2752820"/>
                  <a:gd name="connsiteX20" fmla="*/ 792294 w 1206591"/>
                  <a:gd name="connsiteY20" fmla="*/ 2666372 h 2752820"/>
                  <a:gd name="connsiteX21" fmla="*/ 755438 w 1206591"/>
                  <a:gd name="connsiteY21" fmla="*/ 2700595 h 2752820"/>
                  <a:gd name="connsiteX22" fmla="*/ 754564 w 1206591"/>
                  <a:gd name="connsiteY22" fmla="*/ 2698017 h 2752820"/>
                  <a:gd name="connsiteX23" fmla="*/ 754561 w 1206591"/>
                  <a:gd name="connsiteY23" fmla="*/ 2698182 h 2752820"/>
                  <a:gd name="connsiteX24" fmla="*/ 753684 w 1206591"/>
                  <a:gd name="connsiteY24" fmla="*/ 2702350 h 2752820"/>
                  <a:gd name="connsiteX25" fmla="*/ 710465 w 1206591"/>
                  <a:gd name="connsiteY25" fmla="*/ 2745349 h 2752820"/>
                  <a:gd name="connsiteX26" fmla="*/ 691819 w 1206591"/>
                  <a:gd name="connsiteY26" fmla="*/ 2752808 h 2752820"/>
                  <a:gd name="connsiteX27" fmla="*/ 657156 w 1206591"/>
                  <a:gd name="connsiteY27" fmla="*/ 2751930 h 2752820"/>
                  <a:gd name="connsiteX28" fmla="*/ 657149 w 1206591"/>
                  <a:gd name="connsiteY28" fmla="*/ 2747739 h 2752820"/>
                  <a:gd name="connsiteX29" fmla="*/ 655130 w 1206591"/>
                  <a:gd name="connsiteY29" fmla="*/ 2750014 h 2752820"/>
                  <a:gd name="connsiteX30" fmla="*/ 650136 w 1206591"/>
                  <a:gd name="connsiteY30" fmla="*/ 2750394 h 2752820"/>
                  <a:gd name="connsiteX31" fmla="*/ 636754 w 1206591"/>
                  <a:gd name="connsiteY31" fmla="*/ 2739645 h 2752820"/>
                  <a:gd name="connsiteX32" fmla="*/ 464979 w 1206591"/>
                  <a:gd name="connsiteY32" fmla="*/ 2536499 h 2752820"/>
                  <a:gd name="connsiteX33" fmla="*/ 466076 w 1206591"/>
                  <a:gd name="connsiteY33" fmla="*/ 2504909 h 2752820"/>
                  <a:gd name="connsiteX34" fmla="*/ 512365 w 1206591"/>
                  <a:gd name="connsiteY34" fmla="*/ 2450064 h 2752820"/>
                  <a:gd name="connsiteX35" fmla="*/ 513461 w 1206591"/>
                  <a:gd name="connsiteY35" fmla="*/ 2414304 h 2752820"/>
                  <a:gd name="connsiteX36" fmla="*/ 542639 w 1206591"/>
                  <a:gd name="connsiteY36" fmla="*/ 2356607 h 2752820"/>
                  <a:gd name="connsiteX37" fmla="*/ 640702 w 1206591"/>
                  <a:gd name="connsiteY37" fmla="*/ 2281579 h 2752820"/>
                  <a:gd name="connsiteX38" fmla="*/ 657156 w 1206591"/>
                  <a:gd name="connsiteY38" fmla="*/ 2261176 h 2752820"/>
                  <a:gd name="connsiteX39" fmla="*/ 659999 w 1206591"/>
                  <a:gd name="connsiteY39" fmla="*/ 2263633 h 2752820"/>
                  <a:gd name="connsiteX40" fmla="*/ 660008 w 1206591"/>
                  <a:gd name="connsiteY40" fmla="*/ 2261397 h 2752820"/>
                  <a:gd name="connsiteX41" fmla="*/ 661105 w 1206591"/>
                  <a:gd name="connsiteY41" fmla="*/ 2256131 h 2752820"/>
                  <a:gd name="connsiteX42" fmla="*/ 679094 w 1206591"/>
                  <a:gd name="connsiteY42" fmla="*/ 2199970 h 2752820"/>
                  <a:gd name="connsiteX43" fmla="*/ 680850 w 1206591"/>
                  <a:gd name="connsiteY43" fmla="*/ 2198873 h 2752820"/>
                  <a:gd name="connsiteX44" fmla="*/ 678655 w 1206591"/>
                  <a:gd name="connsiteY44" fmla="*/ 2173205 h 2752820"/>
                  <a:gd name="connsiteX45" fmla="*/ 663080 w 1206591"/>
                  <a:gd name="connsiteY45" fmla="*/ 2157849 h 2752820"/>
                  <a:gd name="connsiteX46" fmla="*/ 663299 w 1206591"/>
                  <a:gd name="connsiteY46" fmla="*/ 2156313 h 2752820"/>
                  <a:gd name="connsiteX47" fmla="*/ 663807 w 1206591"/>
                  <a:gd name="connsiteY47" fmla="*/ 2151829 h 2752820"/>
                  <a:gd name="connsiteX48" fmla="*/ 661325 w 1206591"/>
                  <a:gd name="connsiteY48" fmla="*/ 2155874 h 2752820"/>
                  <a:gd name="connsiteX49" fmla="*/ 582567 w 1206591"/>
                  <a:gd name="connsiteY49" fmla="*/ 2089402 h 2752820"/>
                  <a:gd name="connsiteX50" fmla="*/ 580320 w 1206591"/>
                  <a:gd name="connsiteY50" fmla="*/ 2084265 h 2752820"/>
                  <a:gd name="connsiteX51" fmla="*/ 577741 w 1206591"/>
                  <a:gd name="connsiteY51" fmla="*/ 2085892 h 2752820"/>
                  <a:gd name="connsiteX52" fmla="*/ 573792 w 1206591"/>
                  <a:gd name="connsiteY52" fmla="*/ 2083259 h 2752820"/>
                  <a:gd name="connsiteX53" fmla="*/ 559971 w 1206591"/>
                  <a:gd name="connsiteY53" fmla="*/ 2070316 h 2752820"/>
                  <a:gd name="connsiteX54" fmla="*/ 575766 w 1206591"/>
                  <a:gd name="connsiteY54" fmla="*/ 2039603 h 2752820"/>
                  <a:gd name="connsiteX55" fmla="*/ 581909 w 1206591"/>
                  <a:gd name="connsiteY55" fmla="*/ 2023588 h 2752820"/>
                  <a:gd name="connsiteX56" fmla="*/ 575985 w 1206591"/>
                  <a:gd name="connsiteY56" fmla="*/ 1975544 h 2752820"/>
                  <a:gd name="connsiteX57" fmla="*/ 527502 w 1206591"/>
                  <a:gd name="connsiteY57" fmla="*/ 1912143 h 2752820"/>
                  <a:gd name="connsiteX58" fmla="*/ 527502 w 1206591"/>
                  <a:gd name="connsiteY58" fmla="*/ 1883623 h 2752820"/>
                  <a:gd name="connsiteX59" fmla="*/ 562164 w 1206591"/>
                  <a:gd name="connsiteY59" fmla="*/ 1814738 h 2752820"/>
                  <a:gd name="connsiteX60" fmla="*/ 543736 w 1206591"/>
                  <a:gd name="connsiteY60" fmla="*/ 1755725 h 2752820"/>
                  <a:gd name="connsiteX61" fmla="*/ 532109 w 1206591"/>
                  <a:gd name="connsiteY61" fmla="*/ 1738613 h 2752820"/>
                  <a:gd name="connsiteX62" fmla="*/ 534084 w 1206591"/>
                  <a:gd name="connsiteY62" fmla="*/ 1736639 h 2752820"/>
                  <a:gd name="connsiteX63" fmla="*/ 534303 w 1206591"/>
                  <a:gd name="connsiteY63" fmla="*/ 1736200 h 2752820"/>
                  <a:gd name="connsiteX64" fmla="*/ 532109 w 1206591"/>
                  <a:gd name="connsiteY64" fmla="*/ 1735103 h 2752820"/>
                  <a:gd name="connsiteX65" fmla="*/ 501616 w 1206591"/>
                  <a:gd name="connsiteY65" fmla="*/ 1709874 h 2752820"/>
                  <a:gd name="connsiteX66" fmla="*/ 497008 w 1206591"/>
                  <a:gd name="connsiteY66" fmla="*/ 1687937 h 2752820"/>
                  <a:gd name="connsiteX67" fmla="*/ 531808 w 1206591"/>
                  <a:gd name="connsiteY67" fmla="*/ 1626564 h 2752820"/>
                  <a:gd name="connsiteX68" fmla="*/ 531822 w 1206591"/>
                  <a:gd name="connsiteY68" fmla="*/ 1627420 h 2752820"/>
                  <a:gd name="connsiteX69" fmla="*/ 532461 w 1206591"/>
                  <a:gd name="connsiteY69" fmla="*/ 1563126 h 2752820"/>
                  <a:gd name="connsiteX70" fmla="*/ 473315 w 1206591"/>
                  <a:gd name="connsiteY70" fmla="*/ 1495321 h 2752820"/>
                  <a:gd name="connsiteX71" fmla="*/ 471341 w 1206591"/>
                  <a:gd name="connsiteY71" fmla="*/ 1476454 h 2752820"/>
                  <a:gd name="connsiteX72" fmla="*/ 495253 w 1206591"/>
                  <a:gd name="connsiteY72" fmla="*/ 1441134 h 2752820"/>
                  <a:gd name="connsiteX73" fmla="*/ 463662 w 1206591"/>
                  <a:gd name="connsiteY73" fmla="*/ 1350750 h 2752820"/>
                  <a:gd name="connsiteX74" fmla="*/ 449841 w 1206591"/>
                  <a:gd name="connsiteY74" fmla="*/ 1348117 h 2752820"/>
                  <a:gd name="connsiteX75" fmla="*/ 437556 w 1206591"/>
                  <a:gd name="connsiteY75" fmla="*/ 1335173 h 2752820"/>
                  <a:gd name="connsiteX76" fmla="*/ 438214 w 1206591"/>
                  <a:gd name="connsiteY76" fmla="*/ 1311042 h 2752820"/>
                  <a:gd name="connsiteX77" fmla="*/ 422638 w 1206591"/>
                  <a:gd name="connsiteY77" fmla="*/ 1304021 h 2752820"/>
                  <a:gd name="connsiteX78" fmla="*/ 406404 w 1206591"/>
                  <a:gd name="connsiteY78" fmla="*/ 1304021 h 2752820"/>
                  <a:gd name="connsiteX79" fmla="*/ 348049 w 1206591"/>
                  <a:gd name="connsiteY79" fmla="*/ 1311041 h 2752820"/>
                  <a:gd name="connsiteX80" fmla="*/ 334447 w 1206591"/>
                  <a:gd name="connsiteY80" fmla="*/ 1296343 h 2752820"/>
                  <a:gd name="connsiteX81" fmla="*/ 338177 w 1206591"/>
                  <a:gd name="connsiteY81" fmla="*/ 1192356 h 2752820"/>
                  <a:gd name="connsiteX82" fmla="*/ 339472 w 1206591"/>
                  <a:gd name="connsiteY82" fmla="*/ 1143444 h 2752820"/>
                  <a:gd name="connsiteX83" fmla="*/ 265987 w 1206591"/>
                  <a:gd name="connsiteY83" fmla="*/ 1103558 h 2752820"/>
                  <a:gd name="connsiteX84" fmla="*/ 0 w 1206591"/>
                  <a:gd name="connsiteY84" fmla="*/ 603296 h 2752820"/>
                  <a:gd name="connsiteX85" fmla="*/ 47410 w 1206591"/>
                  <a:gd name="connsiteY85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77680" y="72242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888055" y="182914"/>
                      <a:pt x="938904" y="129739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lnTo>
                      <a:pt x="754561" y="2698182"/>
                    </a:ln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cubicBezTo>
                      <a:pt x="663468" y="2154818"/>
                      <a:pt x="663638" y="2153324"/>
                      <a:pt x="663807" y="2151829"/>
                    </a:cubicBez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cubicBezTo>
                      <a:pt x="338609" y="1176052"/>
                      <a:pt x="339040" y="1159748"/>
                      <a:pt x="339472" y="1143444"/>
                    </a:cubicBez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Freeform: Shape 62">
                <a:extLst>
                  <a:ext uri="{FF2B5EF4-FFF2-40B4-BE49-F238E27FC236}">
                    <a16:creationId xmlns:a16="http://schemas.microsoft.com/office/drawing/2014/main" id="{F2612EFE-78EA-4DAD-B44D-CADB0759F9E3}"/>
                  </a:ext>
                </a:extLst>
              </p:cNvPr>
              <p:cNvSpPr/>
              <p:nvPr/>
            </p:nvSpPr>
            <p:spPr>
              <a:xfrm rot="3782544">
                <a:off x="6877925" y="2428832"/>
                <a:ext cx="1206591" cy="2752820"/>
              </a:xfrm>
              <a:custGeom>
                <a:avLst/>
                <a:gdLst>
                  <a:gd name="connsiteX0" fmla="*/ 47410 w 1206591"/>
                  <a:gd name="connsiteY0" fmla="*/ 368466 h 2752820"/>
                  <a:gd name="connsiteX1" fmla="*/ 603296 w 1206591"/>
                  <a:gd name="connsiteY1" fmla="*/ 0 h 2752820"/>
                  <a:gd name="connsiteX2" fmla="*/ 838125 w 1206591"/>
                  <a:gd name="connsiteY2" fmla="*/ 47410 h 2752820"/>
                  <a:gd name="connsiteX3" fmla="*/ 897862 w 1206591"/>
                  <a:gd name="connsiteY3" fmla="*/ 79833 h 2752820"/>
                  <a:gd name="connsiteX4" fmla="*/ 803376 w 1206591"/>
                  <a:gd name="connsiteY4" fmla="*/ 156473 h 2752820"/>
                  <a:gd name="connsiteX5" fmla="*/ 703894 w 1206591"/>
                  <a:gd name="connsiteY5" fmla="*/ 201995 h 2752820"/>
                  <a:gd name="connsiteX6" fmla="*/ 665356 w 1206591"/>
                  <a:gd name="connsiteY6" fmla="*/ 176012 h 2752820"/>
                  <a:gd name="connsiteX7" fmla="*/ 603296 w 1206591"/>
                  <a:gd name="connsiteY7" fmla="*/ 163483 h 2752820"/>
                  <a:gd name="connsiteX8" fmla="*/ 443859 w 1206591"/>
                  <a:gd name="connsiteY8" fmla="*/ 322919 h 2752820"/>
                  <a:gd name="connsiteX9" fmla="*/ 603296 w 1206591"/>
                  <a:gd name="connsiteY9" fmla="*/ 482356 h 2752820"/>
                  <a:gd name="connsiteX10" fmla="*/ 762733 w 1206591"/>
                  <a:gd name="connsiteY10" fmla="*/ 322919 h 2752820"/>
                  <a:gd name="connsiteX11" fmla="*/ 753492 w 1206591"/>
                  <a:gd name="connsiteY11" fmla="*/ 277148 h 2752820"/>
                  <a:gd name="connsiteX12" fmla="*/ 785562 w 1206591"/>
                  <a:gd name="connsiteY12" fmla="*/ 266006 h 2752820"/>
                  <a:gd name="connsiteX13" fmla="*/ 963332 w 1206591"/>
                  <a:gd name="connsiteY13" fmla="*/ 139490 h 2752820"/>
                  <a:gd name="connsiteX14" fmla="*/ 972122 w 1206591"/>
                  <a:gd name="connsiteY14" fmla="*/ 129039 h 2752820"/>
                  <a:gd name="connsiteX15" fmla="*/ 1029890 w 1206591"/>
                  <a:gd name="connsiteY15" fmla="*/ 176701 h 2752820"/>
                  <a:gd name="connsiteX16" fmla="*/ 1206591 w 1206591"/>
                  <a:gd name="connsiteY16" fmla="*/ 603295 h 2752820"/>
                  <a:gd name="connsiteX17" fmla="*/ 940604 w 1206591"/>
                  <a:gd name="connsiteY17" fmla="*/ 1103558 h 2752820"/>
                  <a:gd name="connsiteX18" fmla="*/ 857670 w 1206591"/>
                  <a:gd name="connsiteY18" fmla="*/ 1148573 h 2752820"/>
                  <a:gd name="connsiteX19" fmla="*/ 857670 w 1206591"/>
                  <a:gd name="connsiteY19" fmla="*/ 2588272 h 2752820"/>
                  <a:gd name="connsiteX20" fmla="*/ 858547 w 1206591"/>
                  <a:gd name="connsiteY20" fmla="*/ 2599022 h 2752820"/>
                  <a:gd name="connsiteX21" fmla="*/ 853940 w 1206591"/>
                  <a:gd name="connsiteY21" fmla="*/ 2605603 h 2752820"/>
                  <a:gd name="connsiteX22" fmla="*/ 792294 w 1206591"/>
                  <a:gd name="connsiteY22" fmla="*/ 2666372 h 2752820"/>
                  <a:gd name="connsiteX23" fmla="*/ 755438 w 1206591"/>
                  <a:gd name="connsiteY23" fmla="*/ 2700595 h 2752820"/>
                  <a:gd name="connsiteX24" fmla="*/ 754564 w 1206591"/>
                  <a:gd name="connsiteY24" fmla="*/ 2698017 h 2752820"/>
                  <a:gd name="connsiteX25" fmla="*/ 754561 w 1206591"/>
                  <a:gd name="connsiteY25" fmla="*/ 2698182 h 2752820"/>
                  <a:gd name="connsiteX26" fmla="*/ 753684 w 1206591"/>
                  <a:gd name="connsiteY26" fmla="*/ 2702350 h 2752820"/>
                  <a:gd name="connsiteX27" fmla="*/ 710465 w 1206591"/>
                  <a:gd name="connsiteY27" fmla="*/ 2745349 h 2752820"/>
                  <a:gd name="connsiteX28" fmla="*/ 691819 w 1206591"/>
                  <a:gd name="connsiteY28" fmla="*/ 2752808 h 2752820"/>
                  <a:gd name="connsiteX29" fmla="*/ 657156 w 1206591"/>
                  <a:gd name="connsiteY29" fmla="*/ 2751930 h 2752820"/>
                  <a:gd name="connsiteX30" fmla="*/ 657149 w 1206591"/>
                  <a:gd name="connsiteY30" fmla="*/ 2747739 h 2752820"/>
                  <a:gd name="connsiteX31" fmla="*/ 655130 w 1206591"/>
                  <a:gd name="connsiteY31" fmla="*/ 2750014 h 2752820"/>
                  <a:gd name="connsiteX32" fmla="*/ 650136 w 1206591"/>
                  <a:gd name="connsiteY32" fmla="*/ 2750394 h 2752820"/>
                  <a:gd name="connsiteX33" fmla="*/ 636754 w 1206591"/>
                  <a:gd name="connsiteY33" fmla="*/ 2739645 h 2752820"/>
                  <a:gd name="connsiteX34" fmla="*/ 464979 w 1206591"/>
                  <a:gd name="connsiteY34" fmla="*/ 2536499 h 2752820"/>
                  <a:gd name="connsiteX35" fmla="*/ 466076 w 1206591"/>
                  <a:gd name="connsiteY35" fmla="*/ 2504909 h 2752820"/>
                  <a:gd name="connsiteX36" fmla="*/ 512365 w 1206591"/>
                  <a:gd name="connsiteY36" fmla="*/ 2450064 h 2752820"/>
                  <a:gd name="connsiteX37" fmla="*/ 513461 w 1206591"/>
                  <a:gd name="connsiteY37" fmla="*/ 2414304 h 2752820"/>
                  <a:gd name="connsiteX38" fmla="*/ 542639 w 1206591"/>
                  <a:gd name="connsiteY38" fmla="*/ 2356607 h 2752820"/>
                  <a:gd name="connsiteX39" fmla="*/ 640702 w 1206591"/>
                  <a:gd name="connsiteY39" fmla="*/ 2281579 h 2752820"/>
                  <a:gd name="connsiteX40" fmla="*/ 657156 w 1206591"/>
                  <a:gd name="connsiteY40" fmla="*/ 2261176 h 2752820"/>
                  <a:gd name="connsiteX41" fmla="*/ 659999 w 1206591"/>
                  <a:gd name="connsiteY41" fmla="*/ 2263633 h 2752820"/>
                  <a:gd name="connsiteX42" fmla="*/ 660008 w 1206591"/>
                  <a:gd name="connsiteY42" fmla="*/ 2261397 h 2752820"/>
                  <a:gd name="connsiteX43" fmla="*/ 661105 w 1206591"/>
                  <a:gd name="connsiteY43" fmla="*/ 2256131 h 2752820"/>
                  <a:gd name="connsiteX44" fmla="*/ 679094 w 1206591"/>
                  <a:gd name="connsiteY44" fmla="*/ 2199970 h 2752820"/>
                  <a:gd name="connsiteX45" fmla="*/ 680850 w 1206591"/>
                  <a:gd name="connsiteY45" fmla="*/ 2198873 h 2752820"/>
                  <a:gd name="connsiteX46" fmla="*/ 678655 w 1206591"/>
                  <a:gd name="connsiteY46" fmla="*/ 2173205 h 2752820"/>
                  <a:gd name="connsiteX47" fmla="*/ 663080 w 1206591"/>
                  <a:gd name="connsiteY47" fmla="*/ 2157849 h 2752820"/>
                  <a:gd name="connsiteX48" fmla="*/ 663299 w 1206591"/>
                  <a:gd name="connsiteY48" fmla="*/ 2156313 h 2752820"/>
                  <a:gd name="connsiteX49" fmla="*/ 663807 w 1206591"/>
                  <a:gd name="connsiteY49" fmla="*/ 2151829 h 2752820"/>
                  <a:gd name="connsiteX50" fmla="*/ 661325 w 1206591"/>
                  <a:gd name="connsiteY50" fmla="*/ 2155874 h 2752820"/>
                  <a:gd name="connsiteX51" fmla="*/ 582567 w 1206591"/>
                  <a:gd name="connsiteY51" fmla="*/ 2089402 h 2752820"/>
                  <a:gd name="connsiteX52" fmla="*/ 580320 w 1206591"/>
                  <a:gd name="connsiteY52" fmla="*/ 2084265 h 2752820"/>
                  <a:gd name="connsiteX53" fmla="*/ 577741 w 1206591"/>
                  <a:gd name="connsiteY53" fmla="*/ 2085892 h 2752820"/>
                  <a:gd name="connsiteX54" fmla="*/ 573792 w 1206591"/>
                  <a:gd name="connsiteY54" fmla="*/ 2083259 h 2752820"/>
                  <a:gd name="connsiteX55" fmla="*/ 559971 w 1206591"/>
                  <a:gd name="connsiteY55" fmla="*/ 2070316 h 2752820"/>
                  <a:gd name="connsiteX56" fmla="*/ 575766 w 1206591"/>
                  <a:gd name="connsiteY56" fmla="*/ 2039603 h 2752820"/>
                  <a:gd name="connsiteX57" fmla="*/ 581909 w 1206591"/>
                  <a:gd name="connsiteY57" fmla="*/ 2023588 h 2752820"/>
                  <a:gd name="connsiteX58" fmla="*/ 575985 w 1206591"/>
                  <a:gd name="connsiteY58" fmla="*/ 1975544 h 2752820"/>
                  <a:gd name="connsiteX59" fmla="*/ 527502 w 1206591"/>
                  <a:gd name="connsiteY59" fmla="*/ 1912143 h 2752820"/>
                  <a:gd name="connsiteX60" fmla="*/ 527502 w 1206591"/>
                  <a:gd name="connsiteY60" fmla="*/ 1883623 h 2752820"/>
                  <a:gd name="connsiteX61" fmla="*/ 562164 w 1206591"/>
                  <a:gd name="connsiteY61" fmla="*/ 1814738 h 2752820"/>
                  <a:gd name="connsiteX62" fmla="*/ 543736 w 1206591"/>
                  <a:gd name="connsiteY62" fmla="*/ 1755725 h 2752820"/>
                  <a:gd name="connsiteX63" fmla="*/ 532109 w 1206591"/>
                  <a:gd name="connsiteY63" fmla="*/ 1738613 h 2752820"/>
                  <a:gd name="connsiteX64" fmla="*/ 534084 w 1206591"/>
                  <a:gd name="connsiteY64" fmla="*/ 1736639 h 2752820"/>
                  <a:gd name="connsiteX65" fmla="*/ 534303 w 1206591"/>
                  <a:gd name="connsiteY65" fmla="*/ 1736200 h 2752820"/>
                  <a:gd name="connsiteX66" fmla="*/ 532109 w 1206591"/>
                  <a:gd name="connsiteY66" fmla="*/ 1735103 h 2752820"/>
                  <a:gd name="connsiteX67" fmla="*/ 501616 w 1206591"/>
                  <a:gd name="connsiteY67" fmla="*/ 1709874 h 2752820"/>
                  <a:gd name="connsiteX68" fmla="*/ 497008 w 1206591"/>
                  <a:gd name="connsiteY68" fmla="*/ 1687937 h 2752820"/>
                  <a:gd name="connsiteX69" fmla="*/ 531808 w 1206591"/>
                  <a:gd name="connsiteY69" fmla="*/ 1626564 h 2752820"/>
                  <a:gd name="connsiteX70" fmla="*/ 531822 w 1206591"/>
                  <a:gd name="connsiteY70" fmla="*/ 1627420 h 2752820"/>
                  <a:gd name="connsiteX71" fmla="*/ 532461 w 1206591"/>
                  <a:gd name="connsiteY71" fmla="*/ 1563126 h 2752820"/>
                  <a:gd name="connsiteX72" fmla="*/ 473315 w 1206591"/>
                  <a:gd name="connsiteY72" fmla="*/ 1495321 h 2752820"/>
                  <a:gd name="connsiteX73" fmla="*/ 471341 w 1206591"/>
                  <a:gd name="connsiteY73" fmla="*/ 1476454 h 2752820"/>
                  <a:gd name="connsiteX74" fmla="*/ 495253 w 1206591"/>
                  <a:gd name="connsiteY74" fmla="*/ 1441134 h 2752820"/>
                  <a:gd name="connsiteX75" fmla="*/ 463662 w 1206591"/>
                  <a:gd name="connsiteY75" fmla="*/ 1350750 h 2752820"/>
                  <a:gd name="connsiteX76" fmla="*/ 449841 w 1206591"/>
                  <a:gd name="connsiteY76" fmla="*/ 1348117 h 2752820"/>
                  <a:gd name="connsiteX77" fmla="*/ 437556 w 1206591"/>
                  <a:gd name="connsiteY77" fmla="*/ 1335173 h 2752820"/>
                  <a:gd name="connsiteX78" fmla="*/ 438214 w 1206591"/>
                  <a:gd name="connsiteY78" fmla="*/ 1311042 h 2752820"/>
                  <a:gd name="connsiteX79" fmla="*/ 422638 w 1206591"/>
                  <a:gd name="connsiteY79" fmla="*/ 1304021 h 2752820"/>
                  <a:gd name="connsiteX80" fmla="*/ 406404 w 1206591"/>
                  <a:gd name="connsiteY80" fmla="*/ 1304021 h 2752820"/>
                  <a:gd name="connsiteX81" fmla="*/ 348049 w 1206591"/>
                  <a:gd name="connsiteY81" fmla="*/ 1311041 h 2752820"/>
                  <a:gd name="connsiteX82" fmla="*/ 334447 w 1206591"/>
                  <a:gd name="connsiteY82" fmla="*/ 1296343 h 2752820"/>
                  <a:gd name="connsiteX83" fmla="*/ 338177 w 1206591"/>
                  <a:gd name="connsiteY83" fmla="*/ 1192356 h 2752820"/>
                  <a:gd name="connsiteX84" fmla="*/ 339472 w 1206591"/>
                  <a:gd name="connsiteY84" fmla="*/ 1143444 h 2752820"/>
                  <a:gd name="connsiteX85" fmla="*/ 265987 w 1206591"/>
                  <a:gd name="connsiteY85" fmla="*/ 1103558 h 2752820"/>
                  <a:gd name="connsiteX86" fmla="*/ 0 w 1206591"/>
                  <a:gd name="connsiteY86" fmla="*/ 603296 h 2752820"/>
                  <a:gd name="connsiteX87" fmla="*/ 47410 w 1206591"/>
                  <a:gd name="connsiteY87" fmla="*/ 368466 h 275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206591" h="2752820">
                    <a:moveTo>
                      <a:pt x="47410" y="368466"/>
                    </a:moveTo>
                    <a:cubicBezTo>
                      <a:pt x="138995" y="151934"/>
                      <a:pt x="353402" y="0"/>
                      <a:pt x="603296" y="0"/>
                    </a:cubicBezTo>
                    <a:cubicBezTo>
                      <a:pt x="686593" y="0"/>
                      <a:pt x="765948" y="16882"/>
                      <a:pt x="838125" y="47410"/>
                    </a:cubicBezTo>
                    <a:lnTo>
                      <a:pt x="897862" y="79833"/>
                    </a:lnTo>
                    <a:lnTo>
                      <a:pt x="803376" y="156473"/>
                    </a:lnTo>
                    <a:lnTo>
                      <a:pt x="703894" y="201995"/>
                    </a:lnTo>
                    <a:lnTo>
                      <a:pt x="665356" y="176012"/>
                    </a:lnTo>
                    <a:cubicBezTo>
                      <a:pt x="646281" y="167944"/>
                      <a:pt x="625309" y="163483"/>
                      <a:pt x="603296" y="163483"/>
                    </a:cubicBezTo>
                    <a:cubicBezTo>
                      <a:pt x="515241" y="163482"/>
                      <a:pt x="443859" y="234864"/>
                      <a:pt x="443859" y="322919"/>
                    </a:cubicBezTo>
                    <a:cubicBezTo>
                      <a:pt x="443859" y="410974"/>
                      <a:pt x="515241" y="482356"/>
                      <a:pt x="603296" y="482356"/>
                    </a:cubicBezTo>
                    <a:cubicBezTo>
                      <a:pt x="691351" y="482356"/>
                      <a:pt x="762733" y="410974"/>
                      <a:pt x="762733" y="322919"/>
                    </a:cubicBezTo>
                    <a:lnTo>
                      <a:pt x="753492" y="277148"/>
                    </a:lnTo>
                    <a:lnTo>
                      <a:pt x="785562" y="266006"/>
                    </a:lnTo>
                    <a:cubicBezTo>
                      <a:pt x="852084" y="235545"/>
                      <a:pt x="912483" y="192665"/>
                      <a:pt x="963332" y="139490"/>
                    </a:cubicBezTo>
                    <a:lnTo>
                      <a:pt x="972122" y="129039"/>
                    </a:lnTo>
                    <a:lnTo>
                      <a:pt x="1029890" y="176701"/>
                    </a:lnTo>
                    <a:cubicBezTo>
                      <a:pt x="1139065" y="285875"/>
                      <a:pt x="1206591" y="436699"/>
                      <a:pt x="1206591" y="603295"/>
                    </a:cubicBezTo>
                    <a:cubicBezTo>
                      <a:pt x="1206591" y="811540"/>
                      <a:pt x="1101081" y="995141"/>
                      <a:pt x="940604" y="1103558"/>
                    </a:cubicBezTo>
                    <a:lnTo>
                      <a:pt x="857670" y="1148573"/>
                    </a:lnTo>
                    <a:lnTo>
                      <a:pt x="857670" y="2588272"/>
                    </a:lnTo>
                    <a:cubicBezTo>
                      <a:pt x="857669" y="2591783"/>
                      <a:pt x="856792" y="2595512"/>
                      <a:pt x="858547" y="2599022"/>
                    </a:cubicBezTo>
                    <a:lnTo>
                      <a:pt x="853940" y="2605603"/>
                    </a:lnTo>
                    <a:cubicBezTo>
                      <a:pt x="832879" y="2625347"/>
                      <a:pt x="812258" y="2645530"/>
                      <a:pt x="792294" y="2666372"/>
                    </a:cubicBezTo>
                    <a:cubicBezTo>
                      <a:pt x="780667" y="2678657"/>
                      <a:pt x="768601" y="2690065"/>
                      <a:pt x="755438" y="2700595"/>
                    </a:cubicBezTo>
                    <a:lnTo>
                      <a:pt x="754564" y="2698017"/>
                    </a:lnTo>
                    <a:cubicBezTo>
                      <a:pt x="754563" y="2698072"/>
                      <a:pt x="754562" y="2698127"/>
                      <a:pt x="754561" y="2698182"/>
                    </a:cubicBezTo>
                    <a:cubicBezTo>
                      <a:pt x="754341" y="2699498"/>
                      <a:pt x="754342" y="2701034"/>
                      <a:pt x="753684" y="2702350"/>
                    </a:cubicBezTo>
                    <a:lnTo>
                      <a:pt x="710465" y="2745349"/>
                    </a:lnTo>
                    <a:cubicBezTo>
                      <a:pt x="705420" y="2750394"/>
                      <a:pt x="699058" y="2753027"/>
                      <a:pt x="691819" y="2752808"/>
                    </a:cubicBezTo>
                    <a:lnTo>
                      <a:pt x="657156" y="2751930"/>
                    </a:lnTo>
                    <a:cubicBezTo>
                      <a:pt x="657154" y="2750533"/>
                      <a:pt x="657151" y="2749136"/>
                      <a:pt x="657149" y="2747739"/>
                    </a:cubicBezTo>
                    <a:lnTo>
                      <a:pt x="655130" y="2750014"/>
                    </a:lnTo>
                    <a:cubicBezTo>
                      <a:pt x="653989" y="2750545"/>
                      <a:pt x="652385" y="2750724"/>
                      <a:pt x="650136" y="2750394"/>
                    </a:cubicBezTo>
                    <a:cubicBezTo>
                      <a:pt x="644213" y="2748639"/>
                      <a:pt x="640483" y="2744033"/>
                      <a:pt x="636754" y="2739645"/>
                    </a:cubicBezTo>
                    <a:lnTo>
                      <a:pt x="464979" y="2536499"/>
                    </a:lnTo>
                    <a:cubicBezTo>
                      <a:pt x="454668" y="2524433"/>
                      <a:pt x="455107" y="2516974"/>
                      <a:pt x="466076" y="2504909"/>
                    </a:cubicBezTo>
                    <a:cubicBezTo>
                      <a:pt x="482090" y="2487138"/>
                      <a:pt x="500298" y="2471343"/>
                      <a:pt x="512365" y="2450064"/>
                    </a:cubicBezTo>
                    <a:cubicBezTo>
                      <a:pt x="516313" y="2438216"/>
                      <a:pt x="514339" y="2426150"/>
                      <a:pt x="513461" y="2414304"/>
                    </a:cubicBezTo>
                    <a:cubicBezTo>
                      <a:pt x="509951" y="2368893"/>
                      <a:pt x="508635" y="2377229"/>
                      <a:pt x="542639" y="2356607"/>
                    </a:cubicBezTo>
                    <a:cubicBezTo>
                      <a:pt x="577960" y="2335108"/>
                      <a:pt x="612183" y="2312073"/>
                      <a:pt x="640702" y="2281579"/>
                    </a:cubicBezTo>
                    <a:cubicBezTo>
                      <a:pt x="646626" y="2275217"/>
                      <a:pt x="651672" y="2267978"/>
                      <a:pt x="657156" y="2261176"/>
                    </a:cubicBezTo>
                    <a:lnTo>
                      <a:pt x="659999" y="2263633"/>
                    </a:lnTo>
                    <a:cubicBezTo>
                      <a:pt x="660002" y="2262887"/>
                      <a:pt x="660005" y="2262142"/>
                      <a:pt x="660008" y="2261397"/>
                    </a:cubicBezTo>
                    <a:cubicBezTo>
                      <a:pt x="660008" y="2259421"/>
                      <a:pt x="660227" y="2257886"/>
                      <a:pt x="661105" y="2256131"/>
                    </a:cubicBezTo>
                    <a:cubicBezTo>
                      <a:pt x="669661" y="2238361"/>
                      <a:pt x="676681" y="2219933"/>
                      <a:pt x="679094" y="2199970"/>
                    </a:cubicBezTo>
                    <a:cubicBezTo>
                      <a:pt x="679752" y="2199751"/>
                      <a:pt x="680191" y="2199311"/>
                      <a:pt x="680850" y="2198873"/>
                    </a:cubicBezTo>
                    <a:cubicBezTo>
                      <a:pt x="682385" y="2190098"/>
                      <a:pt x="686992" y="2181103"/>
                      <a:pt x="678655" y="2173205"/>
                    </a:cubicBezTo>
                    <a:cubicBezTo>
                      <a:pt x="673390" y="2167940"/>
                      <a:pt x="668345" y="2162895"/>
                      <a:pt x="663080" y="2157849"/>
                    </a:cubicBezTo>
                    <a:cubicBezTo>
                      <a:pt x="663079" y="2157410"/>
                      <a:pt x="663299" y="2156752"/>
                      <a:pt x="663299" y="2156313"/>
                    </a:cubicBezTo>
                    <a:lnTo>
                      <a:pt x="663807" y="2151829"/>
                    </a:lnTo>
                    <a:lnTo>
                      <a:pt x="661325" y="2155874"/>
                    </a:lnTo>
                    <a:lnTo>
                      <a:pt x="582567" y="2089402"/>
                    </a:lnTo>
                    <a:lnTo>
                      <a:pt x="580320" y="2084265"/>
                    </a:lnTo>
                    <a:lnTo>
                      <a:pt x="577741" y="2085892"/>
                    </a:lnTo>
                    <a:lnTo>
                      <a:pt x="573792" y="2083259"/>
                    </a:lnTo>
                    <a:cubicBezTo>
                      <a:pt x="569185" y="2078872"/>
                      <a:pt x="564578" y="2074484"/>
                      <a:pt x="559971" y="2070316"/>
                    </a:cubicBezTo>
                    <a:cubicBezTo>
                      <a:pt x="564578" y="2059566"/>
                      <a:pt x="568526" y="2048817"/>
                      <a:pt x="575766" y="2039603"/>
                    </a:cubicBezTo>
                    <a:cubicBezTo>
                      <a:pt x="579423" y="2031814"/>
                      <a:pt x="581292" y="2034438"/>
                      <a:pt x="581909" y="2023588"/>
                    </a:cubicBezTo>
                    <a:cubicBezTo>
                      <a:pt x="581945" y="2012912"/>
                      <a:pt x="585052" y="1994118"/>
                      <a:pt x="575985" y="1975544"/>
                    </a:cubicBezTo>
                    <a:cubicBezTo>
                      <a:pt x="561725" y="1952948"/>
                      <a:pt x="543517" y="1933423"/>
                      <a:pt x="527502" y="1912143"/>
                    </a:cubicBezTo>
                    <a:cubicBezTo>
                      <a:pt x="524870" y="1902710"/>
                      <a:pt x="524870" y="1893057"/>
                      <a:pt x="527502" y="1883623"/>
                    </a:cubicBezTo>
                    <a:cubicBezTo>
                      <a:pt x="543078" y="1862563"/>
                      <a:pt x="554266" y="1839528"/>
                      <a:pt x="562164" y="1814738"/>
                    </a:cubicBezTo>
                    <a:cubicBezTo>
                      <a:pt x="566332" y="1791923"/>
                      <a:pt x="554925" y="1773934"/>
                      <a:pt x="543736" y="1755725"/>
                    </a:cubicBezTo>
                    <a:cubicBezTo>
                      <a:pt x="540226" y="1749801"/>
                      <a:pt x="536058" y="1744317"/>
                      <a:pt x="532109" y="1738613"/>
                    </a:cubicBezTo>
                    <a:cubicBezTo>
                      <a:pt x="531451" y="1736858"/>
                      <a:pt x="532109" y="1735981"/>
                      <a:pt x="534084" y="1736639"/>
                    </a:cubicBezTo>
                    <a:cubicBezTo>
                      <a:pt x="534303" y="1736420"/>
                      <a:pt x="534303" y="1736420"/>
                      <a:pt x="534303" y="1736200"/>
                    </a:cubicBezTo>
                    <a:cubicBezTo>
                      <a:pt x="533645" y="1735761"/>
                      <a:pt x="532987" y="1735542"/>
                      <a:pt x="532109" y="1735103"/>
                    </a:cubicBezTo>
                    <a:lnTo>
                      <a:pt x="501616" y="1709874"/>
                    </a:lnTo>
                    <a:cubicBezTo>
                      <a:pt x="493498" y="1703732"/>
                      <a:pt x="492621" y="1696712"/>
                      <a:pt x="497008" y="1687937"/>
                    </a:cubicBezTo>
                    <a:cubicBezTo>
                      <a:pt x="502040" y="1674052"/>
                      <a:pt x="526006" y="1636651"/>
                      <a:pt x="531808" y="1626564"/>
                    </a:cubicBezTo>
                    <a:cubicBezTo>
                      <a:pt x="531813" y="1626850"/>
                      <a:pt x="531817" y="1627134"/>
                      <a:pt x="531822" y="1627420"/>
                    </a:cubicBezTo>
                    <a:cubicBezTo>
                      <a:pt x="531931" y="1616847"/>
                      <a:pt x="542213" y="1585142"/>
                      <a:pt x="532461" y="1563126"/>
                    </a:cubicBezTo>
                    <a:lnTo>
                      <a:pt x="473315" y="1495321"/>
                    </a:lnTo>
                    <a:cubicBezTo>
                      <a:pt x="465417" y="1489837"/>
                      <a:pt x="466295" y="1483475"/>
                      <a:pt x="471341" y="1476454"/>
                    </a:cubicBezTo>
                    <a:cubicBezTo>
                      <a:pt x="479896" y="1465046"/>
                      <a:pt x="488233" y="1453638"/>
                      <a:pt x="495253" y="1441134"/>
                    </a:cubicBezTo>
                    <a:cubicBezTo>
                      <a:pt x="516972" y="1402742"/>
                      <a:pt x="504687" y="1367642"/>
                      <a:pt x="463662" y="1350750"/>
                    </a:cubicBezTo>
                    <a:cubicBezTo>
                      <a:pt x="459275" y="1348994"/>
                      <a:pt x="454668" y="1347678"/>
                      <a:pt x="449841" y="1348117"/>
                    </a:cubicBezTo>
                    <a:cubicBezTo>
                      <a:pt x="439969" y="1349213"/>
                      <a:pt x="436679" y="1344388"/>
                      <a:pt x="437556" y="1335173"/>
                    </a:cubicBezTo>
                    <a:cubicBezTo>
                      <a:pt x="438214" y="1327276"/>
                      <a:pt x="437995" y="1319159"/>
                      <a:pt x="438214" y="1311042"/>
                    </a:cubicBezTo>
                    <a:lnTo>
                      <a:pt x="422638" y="1304021"/>
                    </a:lnTo>
                    <a:lnTo>
                      <a:pt x="406404" y="1304021"/>
                    </a:lnTo>
                    <a:cubicBezTo>
                      <a:pt x="387098" y="1306873"/>
                      <a:pt x="368012" y="1312358"/>
                      <a:pt x="348049" y="1311041"/>
                    </a:cubicBezTo>
                    <a:cubicBezTo>
                      <a:pt x="334667" y="1310164"/>
                      <a:pt x="333789" y="1310164"/>
                      <a:pt x="334447" y="1296343"/>
                    </a:cubicBezTo>
                    <a:cubicBezTo>
                      <a:pt x="336422" y="1261680"/>
                      <a:pt x="337738" y="1227018"/>
                      <a:pt x="338177" y="1192356"/>
                    </a:cubicBezTo>
                    <a:lnTo>
                      <a:pt x="339472" y="1143444"/>
                    </a:lnTo>
                    <a:lnTo>
                      <a:pt x="265987" y="1103558"/>
                    </a:lnTo>
                    <a:cubicBezTo>
                      <a:pt x="105510" y="995141"/>
                      <a:pt x="0" y="811540"/>
                      <a:pt x="0" y="603296"/>
                    </a:cubicBezTo>
                    <a:cubicBezTo>
                      <a:pt x="0" y="519998"/>
                      <a:pt x="16882" y="440643"/>
                      <a:pt x="47410" y="3684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63">
                <a:extLst>
                  <a:ext uri="{FF2B5EF4-FFF2-40B4-BE49-F238E27FC236}">
                    <a16:creationId xmlns:a16="http://schemas.microsoft.com/office/drawing/2014/main" id="{13BA3F5C-8CED-4F0A-AC37-95391A6CEF6D}"/>
                  </a:ext>
                </a:extLst>
              </p:cNvPr>
              <p:cNvSpPr/>
              <p:nvPr/>
            </p:nvSpPr>
            <p:spPr>
              <a:xfrm rot="3782544">
                <a:off x="7649215" y="2933651"/>
                <a:ext cx="1042230" cy="1042230"/>
              </a:xfrm>
              <a:custGeom>
                <a:avLst/>
                <a:gdLst>
                  <a:gd name="connsiteX0" fmla="*/ 40952 w 1042230"/>
                  <a:gd name="connsiteY0" fmla="*/ 318273 h 1042230"/>
                  <a:gd name="connsiteX1" fmla="*/ 521115 w 1042230"/>
                  <a:gd name="connsiteY1" fmla="*/ 0 h 1042230"/>
                  <a:gd name="connsiteX2" fmla="*/ 723956 w 1042230"/>
                  <a:gd name="connsiteY2" fmla="*/ 40952 h 1042230"/>
                  <a:gd name="connsiteX3" fmla="*/ 746927 w 1042230"/>
                  <a:gd name="connsiteY3" fmla="*/ 53420 h 1042230"/>
                  <a:gd name="connsiteX4" fmla="*/ 736019 w 1042230"/>
                  <a:gd name="connsiteY4" fmla="*/ 62267 h 1042230"/>
                  <a:gd name="connsiteX5" fmla="*/ 718881 w 1042230"/>
                  <a:gd name="connsiteY5" fmla="*/ 52966 h 1042230"/>
                  <a:gd name="connsiteX6" fmla="*/ 521115 w 1042230"/>
                  <a:gd name="connsiteY6" fmla="*/ 13038 h 1042230"/>
                  <a:gd name="connsiteX7" fmla="*/ 13038 w 1042230"/>
                  <a:gd name="connsiteY7" fmla="*/ 521115 h 1042230"/>
                  <a:gd name="connsiteX8" fmla="*/ 521115 w 1042230"/>
                  <a:gd name="connsiteY8" fmla="*/ 1029192 h 1042230"/>
                  <a:gd name="connsiteX9" fmla="*/ 1029192 w 1042230"/>
                  <a:gd name="connsiteY9" fmla="*/ 521115 h 1042230"/>
                  <a:gd name="connsiteX10" fmla="*/ 880380 w 1042230"/>
                  <a:gd name="connsiteY10" fmla="*/ 161850 h 1042230"/>
                  <a:gd name="connsiteX11" fmla="*/ 820062 w 1042230"/>
                  <a:gd name="connsiteY11" fmla="*/ 112084 h 1042230"/>
                  <a:gd name="connsiteX12" fmla="*/ 827246 w 1042230"/>
                  <a:gd name="connsiteY12" fmla="*/ 106974 h 1042230"/>
                  <a:gd name="connsiteX13" fmla="*/ 830561 w 1042230"/>
                  <a:gd name="connsiteY13" fmla="*/ 103920 h 1042230"/>
                  <a:gd name="connsiteX14" fmla="*/ 889599 w 1042230"/>
                  <a:gd name="connsiteY14" fmla="*/ 152631 h 1042230"/>
                  <a:gd name="connsiteX15" fmla="*/ 1042230 w 1042230"/>
                  <a:gd name="connsiteY15" fmla="*/ 521115 h 1042230"/>
                  <a:gd name="connsiteX16" fmla="*/ 521115 w 1042230"/>
                  <a:gd name="connsiteY16" fmla="*/ 1042230 h 1042230"/>
                  <a:gd name="connsiteX17" fmla="*/ 0 w 1042230"/>
                  <a:gd name="connsiteY17" fmla="*/ 521115 h 1042230"/>
                  <a:gd name="connsiteX18" fmla="*/ 40952 w 1042230"/>
                  <a:gd name="connsiteY18" fmla="*/ 318273 h 104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42230" h="1042230">
                    <a:moveTo>
                      <a:pt x="40952" y="318273"/>
                    </a:moveTo>
                    <a:cubicBezTo>
                      <a:pt x="120061" y="131237"/>
                      <a:pt x="305262" y="0"/>
                      <a:pt x="521115" y="0"/>
                    </a:cubicBezTo>
                    <a:cubicBezTo>
                      <a:pt x="593066" y="0"/>
                      <a:pt x="661611" y="14582"/>
                      <a:pt x="723956" y="40952"/>
                    </a:cubicBezTo>
                    <a:lnTo>
                      <a:pt x="746927" y="53420"/>
                    </a:lnTo>
                    <a:lnTo>
                      <a:pt x="736019" y="62267"/>
                    </a:lnTo>
                    <a:lnTo>
                      <a:pt x="718881" y="52966"/>
                    </a:lnTo>
                    <a:cubicBezTo>
                      <a:pt x="658096" y="27255"/>
                      <a:pt x="591266" y="13038"/>
                      <a:pt x="521115" y="13038"/>
                    </a:cubicBezTo>
                    <a:cubicBezTo>
                      <a:pt x="240512" y="13038"/>
                      <a:pt x="13038" y="240512"/>
                      <a:pt x="13038" y="521115"/>
                    </a:cubicBezTo>
                    <a:cubicBezTo>
                      <a:pt x="13038" y="801718"/>
                      <a:pt x="240512" y="1029192"/>
                      <a:pt x="521115" y="1029192"/>
                    </a:cubicBezTo>
                    <a:cubicBezTo>
                      <a:pt x="801718" y="1029192"/>
                      <a:pt x="1029192" y="801718"/>
                      <a:pt x="1029192" y="521115"/>
                    </a:cubicBezTo>
                    <a:cubicBezTo>
                      <a:pt x="1029192" y="380813"/>
                      <a:pt x="972324" y="253794"/>
                      <a:pt x="880380" y="161850"/>
                    </a:cubicBezTo>
                    <a:lnTo>
                      <a:pt x="820062" y="112084"/>
                    </a:lnTo>
                    <a:lnTo>
                      <a:pt x="827246" y="106974"/>
                    </a:lnTo>
                    <a:lnTo>
                      <a:pt x="830561" y="103920"/>
                    </a:lnTo>
                    <a:lnTo>
                      <a:pt x="889599" y="152631"/>
                    </a:lnTo>
                    <a:cubicBezTo>
                      <a:pt x="983902" y="246934"/>
                      <a:pt x="1042230" y="377213"/>
                      <a:pt x="1042230" y="521115"/>
                    </a:cubicBezTo>
                    <a:cubicBezTo>
                      <a:pt x="1042230" y="808919"/>
                      <a:pt x="808919" y="1042230"/>
                      <a:pt x="521115" y="1042230"/>
                    </a:cubicBezTo>
                    <a:cubicBezTo>
                      <a:pt x="233311" y="1042230"/>
                      <a:pt x="0" y="808919"/>
                      <a:pt x="0" y="521115"/>
                    </a:cubicBezTo>
                    <a:cubicBezTo>
                      <a:pt x="0" y="449164"/>
                      <a:pt x="14582" y="380619"/>
                      <a:pt x="40952" y="3182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Freeform: Shape 64">
                <a:extLst>
                  <a:ext uri="{FF2B5EF4-FFF2-40B4-BE49-F238E27FC236}">
                    <a16:creationId xmlns:a16="http://schemas.microsoft.com/office/drawing/2014/main" id="{3D4FD1A8-DBB1-4A05-B048-4A6F0865F908}"/>
                  </a:ext>
                </a:extLst>
              </p:cNvPr>
              <p:cNvSpPr/>
              <p:nvPr/>
            </p:nvSpPr>
            <p:spPr>
              <a:xfrm rot="3782544">
                <a:off x="8299277" y="3109416"/>
                <a:ext cx="182110" cy="318873"/>
              </a:xfrm>
              <a:custGeom>
                <a:avLst/>
                <a:gdLst>
                  <a:gd name="connsiteX0" fmla="*/ 332056 w 379278"/>
                  <a:gd name="connsiteY0" fmla="*/ 0 h 664112"/>
                  <a:gd name="connsiteX1" fmla="*/ 379278 w 379278"/>
                  <a:gd name="connsiteY1" fmla="*/ 4760 h 664112"/>
                  <a:gd name="connsiteX2" fmla="*/ 359578 w 379278"/>
                  <a:gd name="connsiteY2" fmla="*/ 6746 h 664112"/>
                  <a:gd name="connsiteX3" fmla="*/ 94443 w 379278"/>
                  <a:gd name="connsiteY3" fmla="*/ 332056 h 664112"/>
                  <a:gd name="connsiteX4" fmla="*/ 359578 w 379278"/>
                  <a:gd name="connsiteY4" fmla="*/ 657366 h 664112"/>
                  <a:gd name="connsiteX5" fmla="*/ 379278 w 379278"/>
                  <a:gd name="connsiteY5" fmla="*/ 659352 h 664112"/>
                  <a:gd name="connsiteX6" fmla="*/ 332056 w 379278"/>
                  <a:gd name="connsiteY6" fmla="*/ 664112 h 664112"/>
                  <a:gd name="connsiteX7" fmla="*/ 0 w 379278"/>
                  <a:gd name="connsiteY7" fmla="*/ 332056 h 664112"/>
                  <a:gd name="connsiteX8" fmla="*/ 332056 w 379278"/>
                  <a:gd name="connsiteY8" fmla="*/ 0 h 66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9278" h="664112">
                    <a:moveTo>
                      <a:pt x="332056" y="0"/>
                    </a:moveTo>
                    <a:lnTo>
                      <a:pt x="379278" y="4760"/>
                    </a:lnTo>
                    <a:lnTo>
                      <a:pt x="359578" y="6746"/>
                    </a:lnTo>
                    <a:cubicBezTo>
                      <a:pt x="208266" y="37709"/>
                      <a:pt x="94443" y="171591"/>
                      <a:pt x="94443" y="332056"/>
                    </a:cubicBezTo>
                    <a:cubicBezTo>
                      <a:pt x="94443" y="492522"/>
                      <a:pt x="208266" y="626403"/>
                      <a:pt x="359578" y="657366"/>
                    </a:cubicBezTo>
                    <a:lnTo>
                      <a:pt x="379278" y="659352"/>
                    </a:lnTo>
                    <a:lnTo>
                      <a:pt x="332056" y="664112"/>
                    </a:lnTo>
                    <a:cubicBezTo>
                      <a:pt x="148667" y="664112"/>
                      <a:pt x="0" y="515445"/>
                      <a:pt x="0" y="332056"/>
                    </a:cubicBezTo>
                    <a:cubicBezTo>
                      <a:pt x="0" y="148667"/>
                      <a:pt x="148667" y="0"/>
                      <a:pt x="33205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65">
                <a:extLst>
                  <a:ext uri="{FF2B5EF4-FFF2-40B4-BE49-F238E27FC236}">
                    <a16:creationId xmlns:a16="http://schemas.microsoft.com/office/drawing/2014/main" id="{6395960C-8403-408B-90AE-A287561F9984}"/>
                  </a:ext>
                </a:extLst>
              </p:cNvPr>
              <p:cNvSpPr/>
              <p:nvPr/>
            </p:nvSpPr>
            <p:spPr>
              <a:xfrm rot="19982544">
                <a:off x="6859439" y="3733998"/>
                <a:ext cx="826635" cy="142501"/>
              </a:xfrm>
              <a:custGeom>
                <a:avLst/>
                <a:gdLst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0166 w 1721618"/>
                  <a:gd name="connsiteY31" fmla="*/ 171542 h 296786"/>
                  <a:gd name="connsiteX32" fmla="*/ 1254640 w 1721618"/>
                  <a:gd name="connsiteY32" fmla="*/ 163599 h 296786"/>
                  <a:gd name="connsiteX33" fmla="*/ 1273943 w 1721618"/>
                  <a:gd name="connsiteY33" fmla="*/ 122980 h 296786"/>
                  <a:gd name="connsiteX34" fmla="*/ 1281986 w 1721618"/>
                  <a:gd name="connsiteY34" fmla="*/ 98853 h 296786"/>
                  <a:gd name="connsiteX35" fmla="*/ 1288421 w 1721618"/>
                  <a:gd name="connsiteY35" fmla="*/ 77538 h 296786"/>
                  <a:gd name="connsiteX36" fmla="*/ 1288019 w 1721618"/>
                  <a:gd name="connsiteY36" fmla="*/ 77135 h 296786"/>
                  <a:gd name="connsiteX37" fmla="*/ 1298475 w 1721618"/>
                  <a:gd name="connsiteY37" fmla="*/ 34910 h 296786"/>
                  <a:gd name="connsiteX38" fmla="*/ 1302497 w 1721618"/>
                  <a:gd name="connsiteY38" fmla="*/ 23247 h 296786"/>
                  <a:gd name="connsiteX39" fmla="*/ 1307322 w 1721618"/>
                  <a:gd name="connsiteY39" fmla="*/ 7161 h 296786"/>
                  <a:gd name="connsiteX40" fmla="*/ 1360408 w 1721618"/>
                  <a:gd name="connsiteY40" fmla="*/ 727 h 296786"/>
                  <a:gd name="connsiteX41" fmla="*/ 1508802 w 1721618"/>
                  <a:gd name="connsiteY41" fmla="*/ 1128 h 296786"/>
                  <a:gd name="connsiteX42" fmla="*/ 1580386 w 1721618"/>
                  <a:gd name="connsiteY42" fmla="*/ 14801 h 296786"/>
                  <a:gd name="connsiteX43" fmla="*/ 1604113 w 1721618"/>
                  <a:gd name="connsiteY43" fmla="*/ 34910 h 296786"/>
                  <a:gd name="connsiteX44" fmla="*/ 1640307 w 1721618"/>
                  <a:gd name="connsiteY44" fmla="*/ 71102 h 296786"/>
                  <a:gd name="connsiteX45" fmla="*/ 1660416 w 1721618"/>
                  <a:gd name="connsiteY45" fmla="*/ 90810 h 296786"/>
                  <a:gd name="connsiteX46" fmla="*/ 1712293 w 1721618"/>
                  <a:gd name="connsiteY46" fmla="*/ 151936 h 296786"/>
                  <a:gd name="connsiteX47" fmla="*/ 1719934 w 1721618"/>
                  <a:gd name="connsiteY47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42101 w 1721618"/>
                  <a:gd name="connsiteY30" fmla="*/ 175116 h 296786"/>
                  <a:gd name="connsiteX31" fmla="*/ 1254640 w 1721618"/>
                  <a:gd name="connsiteY31" fmla="*/ 163599 h 296786"/>
                  <a:gd name="connsiteX32" fmla="*/ 1273943 w 1721618"/>
                  <a:gd name="connsiteY32" fmla="*/ 122980 h 296786"/>
                  <a:gd name="connsiteX33" fmla="*/ 1281986 w 1721618"/>
                  <a:gd name="connsiteY33" fmla="*/ 98853 h 296786"/>
                  <a:gd name="connsiteX34" fmla="*/ 1288421 w 1721618"/>
                  <a:gd name="connsiteY34" fmla="*/ 77538 h 296786"/>
                  <a:gd name="connsiteX35" fmla="*/ 1288019 w 1721618"/>
                  <a:gd name="connsiteY35" fmla="*/ 77135 h 296786"/>
                  <a:gd name="connsiteX36" fmla="*/ 1298475 w 1721618"/>
                  <a:gd name="connsiteY36" fmla="*/ 34910 h 296786"/>
                  <a:gd name="connsiteX37" fmla="*/ 1302497 w 1721618"/>
                  <a:gd name="connsiteY37" fmla="*/ 23247 h 296786"/>
                  <a:gd name="connsiteX38" fmla="*/ 1307322 w 1721618"/>
                  <a:gd name="connsiteY38" fmla="*/ 7161 h 296786"/>
                  <a:gd name="connsiteX39" fmla="*/ 1360408 w 1721618"/>
                  <a:gd name="connsiteY39" fmla="*/ 727 h 296786"/>
                  <a:gd name="connsiteX40" fmla="*/ 1508802 w 1721618"/>
                  <a:gd name="connsiteY40" fmla="*/ 1128 h 296786"/>
                  <a:gd name="connsiteX41" fmla="*/ 1580386 w 1721618"/>
                  <a:gd name="connsiteY41" fmla="*/ 14801 h 296786"/>
                  <a:gd name="connsiteX42" fmla="*/ 1604113 w 1721618"/>
                  <a:gd name="connsiteY42" fmla="*/ 34910 h 296786"/>
                  <a:gd name="connsiteX43" fmla="*/ 1640307 w 1721618"/>
                  <a:gd name="connsiteY43" fmla="*/ 71102 h 296786"/>
                  <a:gd name="connsiteX44" fmla="*/ 1660416 w 1721618"/>
                  <a:gd name="connsiteY44" fmla="*/ 90810 h 296786"/>
                  <a:gd name="connsiteX45" fmla="*/ 1712293 w 1721618"/>
                  <a:gd name="connsiteY45" fmla="*/ 151936 h 296786"/>
                  <a:gd name="connsiteX46" fmla="*/ 1719934 w 1721618"/>
                  <a:gd name="connsiteY46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54640 w 1721618"/>
                  <a:gd name="connsiteY30" fmla="*/ 163599 h 296786"/>
                  <a:gd name="connsiteX31" fmla="*/ 1273943 w 1721618"/>
                  <a:gd name="connsiteY31" fmla="*/ 122980 h 296786"/>
                  <a:gd name="connsiteX32" fmla="*/ 1281986 w 1721618"/>
                  <a:gd name="connsiteY32" fmla="*/ 98853 h 296786"/>
                  <a:gd name="connsiteX33" fmla="*/ 1288421 w 1721618"/>
                  <a:gd name="connsiteY33" fmla="*/ 77538 h 296786"/>
                  <a:gd name="connsiteX34" fmla="*/ 1288019 w 1721618"/>
                  <a:gd name="connsiteY34" fmla="*/ 77135 h 296786"/>
                  <a:gd name="connsiteX35" fmla="*/ 1298475 w 1721618"/>
                  <a:gd name="connsiteY35" fmla="*/ 34910 h 296786"/>
                  <a:gd name="connsiteX36" fmla="*/ 1302497 w 1721618"/>
                  <a:gd name="connsiteY36" fmla="*/ 23247 h 296786"/>
                  <a:gd name="connsiteX37" fmla="*/ 1307322 w 1721618"/>
                  <a:gd name="connsiteY37" fmla="*/ 7161 h 296786"/>
                  <a:gd name="connsiteX38" fmla="*/ 1360408 w 1721618"/>
                  <a:gd name="connsiteY38" fmla="*/ 727 h 296786"/>
                  <a:gd name="connsiteX39" fmla="*/ 1508802 w 1721618"/>
                  <a:gd name="connsiteY39" fmla="*/ 1128 h 296786"/>
                  <a:gd name="connsiteX40" fmla="*/ 1580386 w 1721618"/>
                  <a:gd name="connsiteY40" fmla="*/ 14801 h 296786"/>
                  <a:gd name="connsiteX41" fmla="*/ 1604113 w 1721618"/>
                  <a:gd name="connsiteY41" fmla="*/ 34910 h 296786"/>
                  <a:gd name="connsiteX42" fmla="*/ 1640307 w 1721618"/>
                  <a:gd name="connsiteY42" fmla="*/ 71102 h 296786"/>
                  <a:gd name="connsiteX43" fmla="*/ 1660416 w 1721618"/>
                  <a:gd name="connsiteY43" fmla="*/ 90810 h 296786"/>
                  <a:gd name="connsiteX44" fmla="*/ 1712293 w 1721618"/>
                  <a:gd name="connsiteY44" fmla="*/ 151936 h 296786"/>
                  <a:gd name="connsiteX45" fmla="*/ 1719934 w 1721618"/>
                  <a:gd name="connsiteY45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91028 w 1721618"/>
                  <a:gd name="connsiteY5" fmla="*/ 290145 h 296786"/>
                  <a:gd name="connsiteX6" fmla="*/ 1250349 w 1721618"/>
                  <a:gd name="connsiteY6" fmla="*/ 296763 h 296786"/>
                  <a:gd name="connsiteX7" fmla="*/ 1242101 w 1721618"/>
                  <a:gd name="connsiteY7" fmla="*/ 296786 h 296786"/>
                  <a:gd name="connsiteX8" fmla="*/ 1242101 w 1721618"/>
                  <a:gd name="connsiteY8" fmla="*/ 290284 h 296786"/>
                  <a:gd name="connsiteX9" fmla="*/ 690375 w 1721618"/>
                  <a:gd name="connsiteY9" fmla="*/ 291854 h 296786"/>
                  <a:gd name="connsiteX10" fmla="*/ 566098 w 1721618"/>
                  <a:gd name="connsiteY10" fmla="*/ 291854 h 296786"/>
                  <a:gd name="connsiteX11" fmla="*/ 528175 w 1721618"/>
                  <a:gd name="connsiteY11" fmla="*/ 294139 h 296786"/>
                  <a:gd name="connsiteX12" fmla="*/ 389278 w 1721618"/>
                  <a:gd name="connsiteY12" fmla="*/ 292311 h 296786"/>
                  <a:gd name="connsiteX13" fmla="*/ 258605 w 1721618"/>
                  <a:gd name="connsiteY13" fmla="*/ 294596 h 296786"/>
                  <a:gd name="connsiteX14" fmla="*/ 246726 w 1721618"/>
                  <a:gd name="connsiteY14" fmla="*/ 293225 h 296786"/>
                  <a:gd name="connsiteX15" fmla="*/ 238045 w 1721618"/>
                  <a:gd name="connsiteY15" fmla="*/ 294596 h 296786"/>
                  <a:gd name="connsiteX16" fmla="*/ 22389 w 1721618"/>
                  <a:gd name="connsiteY16" fmla="*/ 294596 h 296786"/>
                  <a:gd name="connsiteX17" fmla="*/ 0 w 1721618"/>
                  <a:gd name="connsiteY17" fmla="*/ 286372 h 296786"/>
                  <a:gd name="connsiteX18" fmla="*/ 132044 w 1721618"/>
                  <a:gd name="connsiteY18" fmla="*/ 185397 h 296786"/>
                  <a:gd name="connsiteX19" fmla="*/ 191441 w 1721618"/>
                  <a:gd name="connsiteY19" fmla="*/ 185397 h 296786"/>
                  <a:gd name="connsiteX20" fmla="*/ 334907 w 1721618"/>
                  <a:gd name="connsiteY20" fmla="*/ 257587 h 296786"/>
                  <a:gd name="connsiteX21" fmla="*/ 457813 w 1721618"/>
                  <a:gd name="connsiteY21" fmla="*/ 219208 h 296786"/>
                  <a:gd name="connsiteX22" fmla="*/ 493451 w 1721618"/>
                  <a:gd name="connsiteY22" fmla="*/ 194992 h 296786"/>
                  <a:gd name="connsiteX23" fmla="*/ 497563 w 1721618"/>
                  <a:gd name="connsiteY23" fmla="*/ 199104 h 296786"/>
                  <a:gd name="connsiteX24" fmla="*/ 498477 w 1721618"/>
                  <a:gd name="connsiteY24" fmla="*/ 199561 h 296786"/>
                  <a:gd name="connsiteX25" fmla="*/ 500761 w 1721618"/>
                  <a:gd name="connsiteY25" fmla="*/ 194992 h 296786"/>
                  <a:gd name="connsiteX26" fmla="*/ 543710 w 1721618"/>
                  <a:gd name="connsiteY26" fmla="*/ 192708 h 296786"/>
                  <a:gd name="connsiteX27" fmla="*/ 759366 w 1721618"/>
                  <a:gd name="connsiteY27" fmla="*/ 198647 h 296786"/>
                  <a:gd name="connsiteX28" fmla="*/ 984161 w 1721618"/>
                  <a:gd name="connsiteY28" fmla="*/ 197277 h 296786"/>
                  <a:gd name="connsiteX29" fmla="*/ 1242101 w 1721618"/>
                  <a:gd name="connsiteY29" fmla="*/ 198935 h 296786"/>
                  <a:gd name="connsiteX30" fmla="*/ 1273943 w 1721618"/>
                  <a:gd name="connsiteY30" fmla="*/ 122980 h 296786"/>
                  <a:gd name="connsiteX31" fmla="*/ 1281986 w 1721618"/>
                  <a:gd name="connsiteY31" fmla="*/ 98853 h 296786"/>
                  <a:gd name="connsiteX32" fmla="*/ 1288421 w 1721618"/>
                  <a:gd name="connsiteY32" fmla="*/ 77538 h 296786"/>
                  <a:gd name="connsiteX33" fmla="*/ 1288019 w 1721618"/>
                  <a:gd name="connsiteY33" fmla="*/ 77135 h 296786"/>
                  <a:gd name="connsiteX34" fmla="*/ 1298475 w 1721618"/>
                  <a:gd name="connsiteY34" fmla="*/ 34910 h 296786"/>
                  <a:gd name="connsiteX35" fmla="*/ 1302497 w 1721618"/>
                  <a:gd name="connsiteY35" fmla="*/ 23247 h 296786"/>
                  <a:gd name="connsiteX36" fmla="*/ 1307322 w 1721618"/>
                  <a:gd name="connsiteY36" fmla="*/ 7161 h 296786"/>
                  <a:gd name="connsiteX37" fmla="*/ 1360408 w 1721618"/>
                  <a:gd name="connsiteY37" fmla="*/ 727 h 296786"/>
                  <a:gd name="connsiteX38" fmla="*/ 1508802 w 1721618"/>
                  <a:gd name="connsiteY38" fmla="*/ 1128 h 296786"/>
                  <a:gd name="connsiteX39" fmla="*/ 1580386 w 1721618"/>
                  <a:gd name="connsiteY39" fmla="*/ 14801 h 296786"/>
                  <a:gd name="connsiteX40" fmla="*/ 1604113 w 1721618"/>
                  <a:gd name="connsiteY40" fmla="*/ 34910 h 296786"/>
                  <a:gd name="connsiteX41" fmla="*/ 1640307 w 1721618"/>
                  <a:gd name="connsiteY41" fmla="*/ 71102 h 296786"/>
                  <a:gd name="connsiteX42" fmla="*/ 1660416 w 1721618"/>
                  <a:gd name="connsiteY42" fmla="*/ 90810 h 296786"/>
                  <a:gd name="connsiteX43" fmla="*/ 1712293 w 1721618"/>
                  <a:gd name="connsiteY43" fmla="*/ 151936 h 296786"/>
                  <a:gd name="connsiteX44" fmla="*/ 1719934 w 1721618"/>
                  <a:gd name="connsiteY44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50349 w 1721618"/>
                  <a:gd name="connsiteY5" fmla="*/ 296763 h 296786"/>
                  <a:gd name="connsiteX6" fmla="*/ 1242101 w 1721618"/>
                  <a:gd name="connsiteY6" fmla="*/ 296786 h 296786"/>
                  <a:gd name="connsiteX7" fmla="*/ 1242101 w 1721618"/>
                  <a:gd name="connsiteY7" fmla="*/ 290284 h 296786"/>
                  <a:gd name="connsiteX8" fmla="*/ 690375 w 1721618"/>
                  <a:gd name="connsiteY8" fmla="*/ 291854 h 296786"/>
                  <a:gd name="connsiteX9" fmla="*/ 566098 w 1721618"/>
                  <a:gd name="connsiteY9" fmla="*/ 291854 h 296786"/>
                  <a:gd name="connsiteX10" fmla="*/ 528175 w 1721618"/>
                  <a:gd name="connsiteY10" fmla="*/ 294139 h 296786"/>
                  <a:gd name="connsiteX11" fmla="*/ 389278 w 1721618"/>
                  <a:gd name="connsiteY11" fmla="*/ 292311 h 296786"/>
                  <a:gd name="connsiteX12" fmla="*/ 258605 w 1721618"/>
                  <a:gd name="connsiteY12" fmla="*/ 294596 h 296786"/>
                  <a:gd name="connsiteX13" fmla="*/ 246726 w 1721618"/>
                  <a:gd name="connsiteY13" fmla="*/ 293225 h 296786"/>
                  <a:gd name="connsiteX14" fmla="*/ 238045 w 1721618"/>
                  <a:gd name="connsiteY14" fmla="*/ 294596 h 296786"/>
                  <a:gd name="connsiteX15" fmla="*/ 22389 w 1721618"/>
                  <a:gd name="connsiteY15" fmla="*/ 294596 h 296786"/>
                  <a:gd name="connsiteX16" fmla="*/ 0 w 1721618"/>
                  <a:gd name="connsiteY16" fmla="*/ 286372 h 296786"/>
                  <a:gd name="connsiteX17" fmla="*/ 132044 w 1721618"/>
                  <a:gd name="connsiteY17" fmla="*/ 185397 h 296786"/>
                  <a:gd name="connsiteX18" fmla="*/ 191441 w 1721618"/>
                  <a:gd name="connsiteY18" fmla="*/ 185397 h 296786"/>
                  <a:gd name="connsiteX19" fmla="*/ 334907 w 1721618"/>
                  <a:gd name="connsiteY19" fmla="*/ 257587 h 296786"/>
                  <a:gd name="connsiteX20" fmla="*/ 457813 w 1721618"/>
                  <a:gd name="connsiteY20" fmla="*/ 219208 h 296786"/>
                  <a:gd name="connsiteX21" fmla="*/ 493451 w 1721618"/>
                  <a:gd name="connsiteY21" fmla="*/ 194992 h 296786"/>
                  <a:gd name="connsiteX22" fmla="*/ 497563 w 1721618"/>
                  <a:gd name="connsiteY22" fmla="*/ 199104 h 296786"/>
                  <a:gd name="connsiteX23" fmla="*/ 498477 w 1721618"/>
                  <a:gd name="connsiteY23" fmla="*/ 199561 h 296786"/>
                  <a:gd name="connsiteX24" fmla="*/ 500761 w 1721618"/>
                  <a:gd name="connsiteY24" fmla="*/ 194992 h 296786"/>
                  <a:gd name="connsiteX25" fmla="*/ 543710 w 1721618"/>
                  <a:gd name="connsiteY25" fmla="*/ 192708 h 296786"/>
                  <a:gd name="connsiteX26" fmla="*/ 759366 w 1721618"/>
                  <a:gd name="connsiteY26" fmla="*/ 198647 h 296786"/>
                  <a:gd name="connsiteX27" fmla="*/ 984161 w 1721618"/>
                  <a:gd name="connsiteY27" fmla="*/ 197277 h 296786"/>
                  <a:gd name="connsiteX28" fmla="*/ 1242101 w 1721618"/>
                  <a:gd name="connsiteY28" fmla="*/ 198935 h 296786"/>
                  <a:gd name="connsiteX29" fmla="*/ 1273943 w 1721618"/>
                  <a:gd name="connsiteY29" fmla="*/ 122980 h 296786"/>
                  <a:gd name="connsiteX30" fmla="*/ 1281986 w 1721618"/>
                  <a:gd name="connsiteY30" fmla="*/ 98853 h 296786"/>
                  <a:gd name="connsiteX31" fmla="*/ 1288421 w 1721618"/>
                  <a:gd name="connsiteY31" fmla="*/ 77538 h 296786"/>
                  <a:gd name="connsiteX32" fmla="*/ 1288019 w 1721618"/>
                  <a:gd name="connsiteY32" fmla="*/ 77135 h 296786"/>
                  <a:gd name="connsiteX33" fmla="*/ 1298475 w 1721618"/>
                  <a:gd name="connsiteY33" fmla="*/ 34910 h 296786"/>
                  <a:gd name="connsiteX34" fmla="*/ 1302497 w 1721618"/>
                  <a:gd name="connsiteY34" fmla="*/ 23247 h 296786"/>
                  <a:gd name="connsiteX35" fmla="*/ 1307322 w 1721618"/>
                  <a:gd name="connsiteY35" fmla="*/ 7161 h 296786"/>
                  <a:gd name="connsiteX36" fmla="*/ 1360408 w 1721618"/>
                  <a:gd name="connsiteY36" fmla="*/ 727 h 296786"/>
                  <a:gd name="connsiteX37" fmla="*/ 1508802 w 1721618"/>
                  <a:gd name="connsiteY37" fmla="*/ 1128 h 296786"/>
                  <a:gd name="connsiteX38" fmla="*/ 1580386 w 1721618"/>
                  <a:gd name="connsiteY38" fmla="*/ 14801 h 296786"/>
                  <a:gd name="connsiteX39" fmla="*/ 1604113 w 1721618"/>
                  <a:gd name="connsiteY39" fmla="*/ 34910 h 296786"/>
                  <a:gd name="connsiteX40" fmla="*/ 1640307 w 1721618"/>
                  <a:gd name="connsiteY40" fmla="*/ 71102 h 296786"/>
                  <a:gd name="connsiteX41" fmla="*/ 1660416 w 1721618"/>
                  <a:gd name="connsiteY41" fmla="*/ 90810 h 296786"/>
                  <a:gd name="connsiteX42" fmla="*/ 1712293 w 1721618"/>
                  <a:gd name="connsiteY42" fmla="*/ 151936 h 296786"/>
                  <a:gd name="connsiteX43" fmla="*/ 1719934 w 1721618"/>
                  <a:gd name="connsiteY43" fmla="*/ 186524 h 296786"/>
                  <a:gd name="connsiteX0" fmla="*/ 1719934 w 1721618"/>
                  <a:gd name="connsiteY0" fmla="*/ 186524 h 296786"/>
                  <a:gd name="connsiteX1" fmla="*/ 1716717 w 1721618"/>
                  <a:gd name="connsiteY1" fmla="*/ 206230 h 296786"/>
                  <a:gd name="connsiteX2" fmla="*/ 1636285 w 1721618"/>
                  <a:gd name="connsiteY2" fmla="*/ 233976 h 296786"/>
                  <a:gd name="connsiteX3" fmla="*/ 1302459 w 1721618"/>
                  <a:gd name="connsiteY3" fmla="*/ 288285 h 296786"/>
                  <a:gd name="connsiteX4" fmla="*/ 1302459 w 1721618"/>
                  <a:gd name="connsiteY4" fmla="*/ 290112 h 296786"/>
                  <a:gd name="connsiteX5" fmla="*/ 1242101 w 1721618"/>
                  <a:gd name="connsiteY5" fmla="*/ 296786 h 296786"/>
                  <a:gd name="connsiteX6" fmla="*/ 1242101 w 1721618"/>
                  <a:gd name="connsiteY6" fmla="*/ 290284 h 296786"/>
                  <a:gd name="connsiteX7" fmla="*/ 690375 w 1721618"/>
                  <a:gd name="connsiteY7" fmla="*/ 291854 h 296786"/>
                  <a:gd name="connsiteX8" fmla="*/ 566098 w 1721618"/>
                  <a:gd name="connsiteY8" fmla="*/ 291854 h 296786"/>
                  <a:gd name="connsiteX9" fmla="*/ 528175 w 1721618"/>
                  <a:gd name="connsiteY9" fmla="*/ 294139 h 296786"/>
                  <a:gd name="connsiteX10" fmla="*/ 389278 w 1721618"/>
                  <a:gd name="connsiteY10" fmla="*/ 292311 h 296786"/>
                  <a:gd name="connsiteX11" fmla="*/ 258605 w 1721618"/>
                  <a:gd name="connsiteY11" fmla="*/ 294596 h 296786"/>
                  <a:gd name="connsiteX12" fmla="*/ 246726 w 1721618"/>
                  <a:gd name="connsiteY12" fmla="*/ 293225 h 296786"/>
                  <a:gd name="connsiteX13" fmla="*/ 238045 w 1721618"/>
                  <a:gd name="connsiteY13" fmla="*/ 294596 h 296786"/>
                  <a:gd name="connsiteX14" fmla="*/ 22389 w 1721618"/>
                  <a:gd name="connsiteY14" fmla="*/ 294596 h 296786"/>
                  <a:gd name="connsiteX15" fmla="*/ 0 w 1721618"/>
                  <a:gd name="connsiteY15" fmla="*/ 286372 h 296786"/>
                  <a:gd name="connsiteX16" fmla="*/ 132044 w 1721618"/>
                  <a:gd name="connsiteY16" fmla="*/ 185397 h 296786"/>
                  <a:gd name="connsiteX17" fmla="*/ 191441 w 1721618"/>
                  <a:gd name="connsiteY17" fmla="*/ 185397 h 296786"/>
                  <a:gd name="connsiteX18" fmla="*/ 334907 w 1721618"/>
                  <a:gd name="connsiteY18" fmla="*/ 257587 h 296786"/>
                  <a:gd name="connsiteX19" fmla="*/ 457813 w 1721618"/>
                  <a:gd name="connsiteY19" fmla="*/ 219208 h 296786"/>
                  <a:gd name="connsiteX20" fmla="*/ 493451 w 1721618"/>
                  <a:gd name="connsiteY20" fmla="*/ 194992 h 296786"/>
                  <a:gd name="connsiteX21" fmla="*/ 497563 w 1721618"/>
                  <a:gd name="connsiteY21" fmla="*/ 199104 h 296786"/>
                  <a:gd name="connsiteX22" fmla="*/ 498477 w 1721618"/>
                  <a:gd name="connsiteY22" fmla="*/ 199561 h 296786"/>
                  <a:gd name="connsiteX23" fmla="*/ 500761 w 1721618"/>
                  <a:gd name="connsiteY23" fmla="*/ 194992 h 296786"/>
                  <a:gd name="connsiteX24" fmla="*/ 543710 w 1721618"/>
                  <a:gd name="connsiteY24" fmla="*/ 192708 h 296786"/>
                  <a:gd name="connsiteX25" fmla="*/ 759366 w 1721618"/>
                  <a:gd name="connsiteY25" fmla="*/ 198647 h 296786"/>
                  <a:gd name="connsiteX26" fmla="*/ 984161 w 1721618"/>
                  <a:gd name="connsiteY26" fmla="*/ 197277 h 296786"/>
                  <a:gd name="connsiteX27" fmla="*/ 1242101 w 1721618"/>
                  <a:gd name="connsiteY27" fmla="*/ 198935 h 296786"/>
                  <a:gd name="connsiteX28" fmla="*/ 1273943 w 1721618"/>
                  <a:gd name="connsiteY28" fmla="*/ 122980 h 296786"/>
                  <a:gd name="connsiteX29" fmla="*/ 1281986 w 1721618"/>
                  <a:gd name="connsiteY29" fmla="*/ 98853 h 296786"/>
                  <a:gd name="connsiteX30" fmla="*/ 1288421 w 1721618"/>
                  <a:gd name="connsiteY30" fmla="*/ 77538 h 296786"/>
                  <a:gd name="connsiteX31" fmla="*/ 1288019 w 1721618"/>
                  <a:gd name="connsiteY31" fmla="*/ 77135 h 296786"/>
                  <a:gd name="connsiteX32" fmla="*/ 1298475 w 1721618"/>
                  <a:gd name="connsiteY32" fmla="*/ 34910 h 296786"/>
                  <a:gd name="connsiteX33" fmla="*/ 1302497 w 1721618"/>
                  <a:gd name="connsiteY33" fmla="*/ 23247 h 296786"/>
                  <a:gd name="connsiteX34" fmla="*/ 1307322 w 1721618"/>
                  <a:gd name="connsiteY34" fmla="*/ 7161 h 296786"/>
                  <a:gd name="connsiteX35" fmla="*/ 1360408 w 1721618"/>
                  <a:gd name="connsiteY35" fmla="*/ 727 h 296786"/>
                  <a:gd name="connsiteX36" fmla="*/ 1508802 w 1721618"/>
                  <a:gd name="connsiteY36" fmla="*/ 1128 h 296786"/>
                  <a:gd name="connsiteX37" fmla="*/ 1580386 w 1721618"/>
                  <a:gd name="connsiteY37" fmla="*/ 14801 h 296786"/>
                  <a:gd name="connsiteX38" fmla="*/ 1604113 w 1721618"/>
                  <a:gd name="connsiteY38" fmla="*/ 34910 h 296786"/>
                  <a:gd name="connsiteX39" fmla="*/ 1640307 w 1721618"/>
                  <a:gd name="connsiteY39" fmla="*/ 71102 h 296786"/>
                  <a:gd name="connsiteX40" fmla="*/ 1660416 w 1721618"/>
                  <a:gd name="connsiteY40" fmla="*/ 90810 h 296786"/>
                  <a:gd name="connsiteX41" fmla="*/ 1712293 w 1721618"/>
                  <a:gd name="connsiteY41" fmla="*/ 151936 h 296786"/>
                  <a:gd name="connsiteX42" fmla="*/ 1719934 w 1721618"/>
                  <a:gd name="connsiteY42" fmla="*/ 186524 h 296786"/>
                  <a:gd name="connsiteX0" fmla="*/ 1719934 w 1721618"/>
                  <a:gd name="connsiteY0" fmla="*/ 186524 h 296785"/>
                  <a:gd name="connsiteX1" fmla="*/ 1716717 w 1721618"/>
                  <a:gd name="connsiteY1" fmla="*/ 206230 h 296785"/>
                  <a:gd name="connsiteX2" fmla="*/ 1636285 w 1721618"/>
                  <a:gd name="connsiteY2" fmla="*/ 233976 h 296785"/>
                  <a:gd name="connsiteX3" fmla="*/ 1302459 w 1721618"/>
                  <a:gd name="connsiteY3" fmla="*/ 288285 h 296785"/>
                  <a:gd name="connsiteX4" fmla="*/ 1302459 w 1721618"/>
                  <a:gd name="connsiteY4" fmla="*/ 290112 h 296785"/>
                  <a:gd name="connsiteX5" fmla="*/ 1242101 w 1721618"/>
                  <a:gd name="connsiteY5" fmla="*/ 290284 h 296785"/>
                  <a:gd name="connsiteX6" fmla="*/ 690375 w 1721618"/>
                  <a:gd name="connsiteY6" fmla="*/ 291854 h 296785"/>
                  <a:gd name="connsiteX7" fmla="*/ 566098 w 1721618"/>
                  <a:gd name="connsiteY7" fmla="*/ 291854 h 296785"/>
                  <a:gd name="connsiteX8" fmla="*/ 528175 w 1721618"/>
                  <a:gd name="connsiteY8" fmla="*/ 294139 h 296785"/>
                  <a:gd name="connsiteX9" fmla="*/ 389278 w 1721618"/>
                  <a:gd name="connsiteY9" fmla="*/ 292311 h 296785"/>
                  <a:gd name="connsiteX10" fmla="*/ 258605 w 1721618"/>
                  <a:gd name="connsiteY10" fmla="*/ 294596 h 296785"/>
                  <a:gd name="connsiteX11" fmla="*/ 246726 w 1721618"/>
                  <a:gd name="connsiteY11" fmla="*/ 293225 h 296785"/>
                  <a:gd name="connsiteX12" fmla="*/ 238045 w 1721618"/>
                  <a:gd name="connsiteY12" fmla="*/ 294596 h 296785"/>
                  <a:gd name="connsiteX13" fmla="*/ 22389 w 1721618"/>
                  <a:gd name="connsiteY13" fmla="*/ 294596 h 296785"/>
                  <a:gd name="connsiteX14" fmla="*/ 0 w 1721618"/>
                  <a:gd name="connsiteY14" fmla="*/ 286372 h 296785"/>
                  <a:gd name="connsiteX15" fmla="*/ 132044 w 1721618"/>
                  <a:gd name="connsiteY15" fmla="*/ 185397 h 296785"/>
                  <a:gd name="connsiteX16" fmla="*/ 191441 w 1721618"/>
                  <a:gd name="connsiteY16" fmla="*/ 185397 h 296785"/>
                  <a:gd name="connsiteX17" fmla="*/ 334907 w 1721618"/>
                  <a:gd name="connsiteY17" fmla="*/ 257587 h 296785"/>
                  <a:gd name="connsiteX18" fmla="*/ 457813 w 1721618"/>
                  <a:gd name="connsiteY18" fmla="*/ 219208 h 296785"/>
                  <a:gd name="connsiteX19" fmla="*/ 493451 w 1721618"/>
                  <a:gd name="connsiteY19" fmla="*/ 194992 h 296785"/>
                  <a:gd name="connsiteX20" fmla="*/ 497563 w 1721618"/>
                  <a:gd name="connsiteY20" fmla="*/ 199104 h 296785"/>
                  <a:gd name="connsiteX21" fmla="*/ 498477 w 1721618"/>
                  <a:gd name="connsiteY21" fmla="*/ 199561 h 296785"/>
                  <a:gd name="connsiteX22" fmla="*/ 500761 w 1721618"/>
                  <a:gd name="connsiteY22" fmla="*/ 194992 h 296785"/>
                  <a:gd name="connsiteX23" fmla="*/ 543710 w 1721618"/>
                  <a:gd name="connsiteY23" fmla="*/ 192708 h 296785"/>
                  <a:gd name="connsiteX24" fmla="*/ 759366 w 1721618"/>
                  <a:gd name="connsiteY24" fmla="*/ 198647 h 296785"/>
                  <a:gd name="connsiteX25" fmla="*/ 984161 w 1721618"/>
                  <a:gd name="connsiteY25" fmla="*/ 197277 h 296785"/>
                  <a:gd name="connsiteX26" fmla="*/ 1242101 w 1721618"/>
                  <a:gd name="connsiteY26" fmla="*/ 198935 h 296785"/>
                  <a:gd name="connsiteX27" fmla="*/ 1273943 w 1721618"/>
                  <a:gd name="connsiteY27" fmla="*/ 122980 h 296785"/>
                  <a:gd name="connsiteX28" fmla="*/ 1281986 w 1721618"/>
                  <a:gd name="connsiteY28" fmla="*/ 98853 h 296785"/>
                  <a:gd name="connsiteX29" fmla="*/ 1288421 w 1721618"/>
                  <a:gd name="connsiteY29" fmla="*/ 77538 h 296785"/>
                  <a:gd name="connsiteX30" fmla="*/ 1288019 w 1721618"/>
                  <a:gd name="connsiteY30" fmla="*/ 77135 h 296785"/>
                  <a:gd name="connsiteX31" fmla="*/ 1298475 w 1721618"/>
                  <a:gd name="connsiteY31" fmla="*/ 34910 h 296785"/>
                  <a:gd name="connsiteX32" fmla="*/ 1302497 w 1721618"/>
                  <a:gd name="connsiteY32" fmla="*/ 23247 h 296785"/>
                  <a:gd name="connsiteX33" fmla="*/ 1307322 w 1721618"/>
                  <a:gd name="connsiteY33" fmla="*/ 7161 h 296785"/>
                  <a:gd name="connsiteX34" fmla="*/ 1360408 w 1721618"/>
                  <a:gd name="connsiteY34" fmla="*/ 727 h 296785"/>
                  <a:gd name="connsiteX35" fmla="*/ 1508802 w 1721618"/>
                  <a:gd name="connsiteY35" fmla="*/ 1128 h 296785"/>
                  <a:gd name="connsiteX36" fmla="*/ 1580386 w 1721618"/>
                  <a:gd name="connsiteY36" fmla="*/ 14801 h 296785"/>
                  <a:gd name="connsiteX37" fmla="*/ 1604113 w 1721618"/>
                  <a:gd name="connsiteY37" fmla="*/ 34910 h 296785"/>
                  <a:gd name="connsiteX38" fmla="*/ 1640307 w 1721618"/>
                  <a:gd name="connsiteY38" fmla="*/ 71102 h 296785"/>
                  <a:gd name="connsiteX39" fmla="*/ 1660416 w 1721618"/>
                  <a:gd name="connsiteY39" fmla="*/ 90810 h 296785"/>
                  <a:gd name="connsiteX40" fmla="*/ 1712293 w 1721618"/>
                  <a:gd name="connsiteY40" fmla="*/ 151936 h 296785"/>
                  <a:gd name="connsiteX41" fmla="*/ 1719934 w 1721618"/>
                  <a:gd name="connsiteY41" fmla="*/ 186524 h 296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721618" h="296785">
                    <a:moveTo>
                      <a:pt x="1719934" y="186524"/>
                    </a:moveTo>
                    <a:cubicBezTo>
                      <a:pt x="1719130" y="192957"/>
                      <a:pt x="1717922" y="199794"/>
                      <a:pt x="1716717" y="206230"/>
                    </a:cubicBezTo>
                    <a:cubicBezTo>
                      <a:pt x="1694196" y="227543"/>
                      <a:pt x="1664034" y="227543"/>
                      <a:pt x="1636285" y="233976"/>
                    </a:cubicBezTo>
                    <a:lnTo>
                      <a:pt x="1302459" y="288285"/>
                    </a:lnTo>
                    <a:lnTo>
                      <a:pt x="1302459" y="290112"/>
                    </a:lnTo>
                    <a:lnTo>
                      <a:pt x="1242101" y="290284"/>
                    </a:lnTo>
                    <a:lnTo>
                      <a:pt x="690375" y="291854"/>
                    </a:lnTo>
                    <a:lnTo>
                      <a:pt x="566098" y="291854"/>
                    </a:lnTo>
                    <a:cubicBezTo>
                      <a:pt x="553305" y="292311"/>
                      <a:pt x="540969" y="292768"/>
                      <a:pt x="528175" y="294139"/>
                    </a:cubicBezTo>
                    <a:cubicBezTo>
                      <a:pt x="481572" y="298708"/>
                      <a:pt x="435425" y="296880"/>
                      <a:pt x="389278" y="292311"/>
                    </a:cubicBezTo>
                    <a:cubicBezTo>
                      <a:pt x="344350" y="292387"/>
                      <a:pt x="282364" y="294444"/>
                      <a:pt x="258605" y="294596"/>
                    </a:cubicBezTo>
                    <a:cubicBezTo>
                      <a:pt x="234846" y="294748"/>
                      <a:pt x="250381" y="294596"/>
                      <a:pt x="246726" y="293225"/>
                    </a:cubicBezTo>
                    <a:lnTo>
                      <a:pt x="238045" y="294596"/>
                    </a:lnTo>
                    <a:lnTo>
                      <a:pt x="22389" y="294596"/>
                    </a:lnTo>
                    <a:cubicBezTo>
                      <a:pt x="14621" y="294596"/>
                      <a:pt x="3199" y="299622"/>
                      <a:pt x="0" y="286372"/>
                    </a:cubicBezTo>
                    <a:cubicBezTo>
                      <a:pt x="47061" y="256673"/>
                      <a:pt x="87725" y="218751"/>
                      <a:pt x="132044" y="185397"/>
                    </a:cubicBezTo>
                    <a:cubicBezTo>
                      <a:pt x="151691" y="179914"/>
                      <a:pt x="171794" y="179914"/>
                      <a:pt x="191441" y="185397"/>
                    </a:cubicBezTo>
                    <a:cubicBezTo>
                      <a:pt x="235303" y="217837"/>
                      <a:pt x="283278" y="241139"/>
                      <a:pt x="334907" y="257587"/>
                    </a:cubicBezTo>
                    <a:cubicBezTo>
                      <a:pt x="382425" y="266268"/>
                      <a:pt x="419891" y="242509"/>
                      <a:pt x="457813" y="219208"/>
                    </a:cubicBezTo>
                    <a:cubicBezTo>
                      <a:pt x="470149" y="211897"/>
                      <a:pt x="481572" y="203216"/>
                      <a:pt x="493451" y="194992"/>
                    </a:cubicBezTo>
                    <a:cubicBezTo>
                      <a:pt x="497106" y="193621"/>
                      <a:pt x="498934" y="194992"/>
                      <a:pt x="497563" y="199104"/>
                    </a:cubicBezTo>
                    <a:cubicBezTo>
                      <a:pt x="498020" y="199561"/>
                      <a:pt x="498020" y="199561"/>
                      <a:pt x="498477" y="199561"/>
                    </a:cubicBezTo>
                    <a:cubicBezTo>
                      <a:pt x="499391" y="198190"/>
                      <a:pt x="499848" y="196819"/>
                      <a:pt x="500761" y="194992"/>
                    </a:cubicBezTo>
                    <a:cubicBezTo>
                      <a:pt x="514926" y="190423"/>
                      <a:pt x="529546" y="192708"/>
                      <a:pt x="543710" y="192708"/>
                    </a:cubicBezTo>
                    <a:lnTo>
                      <a:pt x="759366" y="198647"/>
                    </a:lnTo>
                    <a:cubicBezTo>
                      <a:pt x="805437" y="199485"/>
                      <a:pt x="899330" y="197201"/>
                      <a:pt x="984161" y="197277"/>
                    </a:cubicBezTo>
                    <a:lnTo>
                      <a:pt x="1242101" y="198935"/>
                    </a:lnTo>
                    <a:lnTo>
                      <a:pt x="1273943" y="122980"/>
                    </a:lnTo>
                    <a:cubicBezTo>
                      <a:pt x="1275150" y="114537"/>
                      <a:pt x="1277161" y="106091"/>
                      <a:pt x="1281986" y="98853"/>
                    </a:cubicBezTo>
                    <a:cubicBezTo>
                      <a:pt x="1282791" y="91211"/>
                      <a:pt x="1284802" y="84375"/>
                      <a:pt x="1288421" y="77538"/>
                    </a:cubicBezTo>
                    <a:lnTo>
                      <a:pt x="1288019" y="77135"/>
                    </a:lnTo>
                    <a:cubicBezTo>
                      <a:pt x="1288019" y="62256"/>
                      <a:pt x="1292845" y="48583"/>
                      <a:pt x="1298475" y="34910"/>
                    </a:cubicBezTo>
                    <a:cubicBezTo>
                      <a:pt x="1299682" y="30887"/>
                      <a:pt x="1301290" y="27270"/>
                      <a:pt x="1302497" y="23247"/>
                    </a:cubicBezTo>
                    <a:cubicBezTo>
                      <a:pt x="1304105" y="18020"/>
                      <a:pt x="1305715" y="12388"/>
                      <a:pt x="1307322" y="7161"/>
                    </a:cubicBezTo>
                    <a:cubicBezTo>
                      <a:pt x="1325018" y="4345"/>
                      <a:pt x="1342712" y="727"/>
                      <a:pt x="1360408" y="727"/>
                    </a:cubicBezTo>
                    <a:cubicBezTo>
                      <a:pt x="1409871" y="325"/>
                      <a:pt x="1459337" y="-883"/>
                      <a:pt x="1508802" y="1128"/>
                    </a:cubicBezTo>
                    <a:cubicBezTo>
                      <a:pt x="1532931" y="2335"/>
                      <a:pt x="1558670" y="325"/>
                      <a:pt x="1580386" y="14801"/>
                    </a:cubicBezTo>
                    <a:cubicBezTo>
                      <a:pt x="1588429" y="20834"/>
                      <a:pt x="1598482" y="25257"/>
                      <a:pt x="1604113" y="34910"/>
                    </a:cubicBezTo>
                    <a:cubicBezTo>
                      <a:pt x="1620199" y="42953"/>
                      <a:pt x="1633069" y="54213"/>
                      <a:pt x="1640307" y="71102"/>
                    </a:cubicBezTo>
                    <a:cubicBezTo>
                      <a:pt x="1648350" y="76332"/>
                      <a:pt x="1654785" y="83168"/>
                      <a:pt x="1660416" y="90810"/>
                    </a:cubicBezTo>
                    <a:cubicBezTo>
                      <a:pt x="1682131" y="107297"/>
                      <a:pt x="1696609" y="130222"/>
                      <a:pt x="1712293" y="151936"/>
                    </a:cubicBezTo>
                    <a:cubicBezTo>
                      <a:pt x="1712293" y="164404"/>
                      <a:pt x="1726368" y="174458"/>
                      <a:pt x="1719934" y="186524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66">
                <a:extLst>
                  <a:ext uri="{FF2B5EF4-FFF2-40B4-BE49-F238E27FC236}">
                    <a16:creationId xmlns:a16="http://schemas.microsoft.com/office/drawing/2014/main" id="{CE330E5D-1528-4689-9E15-9B4B65B67152}"/>
                  </a:ext>
                </a:extLst>
              </p:cNvPr>
              <p:cNvSpPr/>
              <p:nvPr/>
            </p:nvSpPr>
            <p:spPr>
              <a:xfrm rot="19982544">
                <a:off x="6214862" y="4111073"/>
                <a:ext cx="1567118" cy="105303"/>
              </a:xfrm>
              <a:custGeom>
                <a:avLst/>
                <a:gdLst>
                  <a:gd name="connsiteX0" fmla="*/ 3167811 w 3167811"/>
                  <a:gd name="connsiteY0" fmla="*/ 43158 h 219312"/>
                  <a:gd name="connsiteX1" fmla="*/ 3167811 w 3167811"/>
                  <a:gd name="connsiteY1" fmla="*/ 211622 h 219312"/>
                  <a:gd name="connsiteX2" fmla="*/ 3139836 w 3167811"/>
                  <a:gd name="connsiteY2" fmla="*/ 214286 h 219312"/>
                  <a:gd name="connsiteX3" fmla="*/ 1691467 w 3167811"/>
                  <a:gd name="connsiteY3" fmla="*/ 219312 h 219312"/>
                  <a:gd name="connsiteX4" fmla="*/ 1430578 w 3167811"/>
                  <a:gd name="connsiteY4" fmla="*/ 215200 h 219312"/>
                  <a:gd name="connsiteX5" fmla="*/ 113795 w 3167811"/>
                  <a:gd name="connsiteY5" fmla="*/ 202864 h 219312"/>
                  <a:gd name="connsiteX6" fmla="*/ 105113 w 3167811"/>
                  <a:gd name="connsiteY6" fmla="*/ 201036 h 219312"/>
                  <a:gd name="connsiteX7" fmla="*/ 15561 w 3167811"/>
                  <a:gd name="connsiteY7" fmla="*/ 111027 h 219312"/>
                  <a:gd name="connsiteX8" fmla="*/ 27 w 3167811"/>
                  <a:gd name="connsiteY8" fmla="*/ 72190 h 219312"/>
                  <a:gd name="connsiteX9" fmla="*/ 1854 w 3167811"/>
                  <a:gd name="connsiteY9" fmla="*/ 0 h 219312"/>
                  <a:gd name="connsiteX10" fmla="*/ 1023480 w 3167811"/>
                  <a:gd name="connsiteY10" fmla="*/ 5940 h 219312"/>
                  <a:gd name="connsiteX11" fmla="*/ 1034446 w 3167811"/>
                  <a:gd name="connsiteY11" fmla="*/ 8224 h 219312"/>
                  <a:gd name="connsiteX12" fmla="*/ 1151412 w 3167811"/>
                  <a:gd name="connsiteY12" fmla="*/ 45690 h 219312"/>
                  <a:gd name="connsiteX13" fmla="*/ 1153697 w 3167811"/>
                  <a:gd name="connsiteY13" fmla="*/ 49345 h 219312"/>
                  <a:gd name="connsiteX14" fmla="*/ 1207154 w 3167811"/>
                  <a:gd name="connsiteY14" fmla="*/ 44776 h 219312"/>
                  <a:gd name="connsiteX15" fmla="*/ 1239137 w 3167811"/>
                  <a:gd name="connsiteY15" fmla="*/ 12336 h 219312"/>
                  <a:gd name="connsiteX16" fmla="*/ 1242335 w 3167811"/>
                  <a:gd name="connsiteY16" fmla="*/ 12793 h 219312"/>
                  <a:gd name="connsiteX17" fmla="*/ 1303103 w 3167811"/>
                  <a:gd name="connsiteY17" fmla="*/ 15534 h 219312"/>
                  <a:gd name="connsiteX18" fmla="*/ 1634355 w 3167811"/>
                  <a:gd name="connsiteY18" fmla="*/ 21474 h 219312"/>
                  <a:gd name="connsiteX19" fmla="*/ 1636182 w 3167811"/>
                  <a:gd name="connsiteY19" fmla="*/ 21474 h 219312"/>
                  <a:gd name="connsiteX20" fmla="*/ 2103133 w 3167811"/>
                  <a:gd name="connsiteY20" fmla="*/ 26500 h 219312"/>
                  <a:gd name="connsiteX21" fmla="*/ 2454945 w 3167811"/>
                  <a:gd name="connsiteY21" fmla="*/ 27414 h 219312"/>
                  <a:gd name="connsiteX22" fmla="*/ 2515256 w 3167811"/>
                  <a:gd name="connsiteY22" fmla="*/ 31526 h 219312"/>
                  <a:gd name="connsiteX23" fmla="*/ 2718576 w 3167811"/>
                  <a:gd name="connsiteY23" fmla="*/ 32440 h 219312"/>
                  <a:gd name="connsiteX24" fmla="*/ 3028353 w 3167811"/>
                  <a:gd name="connsiteY24" fmla="*/ 37466 h 219312"/>
                  <a:gd name="connsiteX25" fmla="*/ 3126129 w 3167811"/>
                  <a:gd name="connsiteY25" fmla="*/ 40207 h 219312"/>
                  <a:gd name="connsiteX0" fmla="*/ 3167811 w 3243631"/>
                  <a:gd name="connsiteY0" fmla="*/ 43158 h 219312"/>
                  <a:gd name="connsiteX1" fmla="*/ 3167811 w 3243631"/>
                  <a:gd name="connsiteY1" fmla="*/ 211622 h 219312"/>
                  <a:gd name="connsiteX2" fmla="*/ 3139836 w 3243631"/>
                  <a:gd name="connsiteY2" fmla="*/ 214286 h 219312"/>
                  <a:gd name="connsiteX3" fmla="*/ 1691467 w 3243631"/>
                  <a:gd name="connsiteY3" fmla="*/ 219312 h 219312"/>
                  <a:gd name="connsiteX4" fmla="*/ 1430578 w 3243631"/>
                  <a:gd name="connsiteY4" fmla="*/ 215200 h 219312"/>
                  <a:gd name="connsiteX5" fmla="*/ 113795 w 3243631"/>
                  <a:gd name="connsiteY5" fmla="*/ 202864 h 219312"/>
                  <a:gd name="connsiteX6" fmla="*/ 105113 w 3243631"/>
                  <a:gd name="connsiteY6" fmla="*/ 201036 h 219312"/>
                  <a:gd name="connsiteX7" fmla="*/ 15561 w 3243631"/>
                  <a:gd name="connsiteY7" fmla="*/ 111027 h 219312"/>
                  <a:gd name="connsiteX8" fmla="*/ 27 w 3243631"/>
                  <a:gd name="connsiteY8" fmla="*/ 72190 h 219312"/>
                  <a:gd name="connsiteX9" fmla="*/ 1854 w 3243631"/>
                  <a:gd name="connsiteY9" fmla="*/ 0 h 219312"/>
                  <a:gd name="connsiteX10" fmla="*/ 1023480 w 3243631"/>
                  <a:gd name="connsiteY10" fmla="*/ 5940 h 219312"/>
                  <a:gd name="connsiteX11" fmla="*/ 1034446 w 3243631"/>
                  <a:gd name="connsiteY11" fmla="*/ 8224 h 219312"/>
                  <a:gd name="connsiteX12" fmla="*/ 1151412 w 3243631"/>
                  <a:gd name="connsiteY12" fmla="*/ 45690 h 219312"/>
                  <a:gd name="connsiteX13" fmla="*/ 1153697 w 3243631"/>
                  <a:gd name="connsiteY13" fmla="*/ 49345 h 219312"/>
                  <a:gd name="connsiteX14" fmla="*/ 1207154 w 3243631"/>
                  <a:gd name="connsiteY14" fmla="*/ 44776 h 219312"/>
                  <a:gd name="connsiteX15" fmla="*/ 1239137 w 3243631"/>
                  <a:gd name="connsiteY15" fmla="*/ 12336 h 219312"/>
                  <a:gd name="connsiteX16" fmla="*/ 1242335 w 3243631"/>
                  <a:gd name="connsiteY16" fmla="*/ 12793 h 219312"/>
                  <a:gd name="connsiteX17" fmla="*/ 1303103 w 3243631"/>
                  <a:gd name="connsiteY17" fmla="*/ 15534 h 219312"/>
                  <a:gd name="connsiteX18" fmla="*/ 1634355 w 3243631"/>
                  <a:gd name="connsiteY18" fmla="*/ 21474 h 219312"/>
                  <a:gd name="connsiteX19" fmla="*/ 1636182 w 3243631"/>
                  <a:gd name="connsiteY19" fmla="*/ 21474 h 219312"/>
                  <a:gd name="connsiteX20" fmla="*/ 2103133 w 3243631"/>
                  <a:gd name="connsiteY20" fmla="*/ 26500 h 219312"/>
                  <a:gd name="connsiteX21" fmla="*/ 2454945 w 3243631"/>
                  <a:gd name="connsiteY21" fmla="*/ 27414 h 219312"/>
                  <a:gd name="connsiteX22" fmla="*/ 2515256 w 3243631"/>
                  <a:gd name="connsiteY22" fmla="*/ 31526 h 219312"/>
                  <a:gd name="connsiteX23" fmla="*/ 2718576 w 3243631"/>
                  <a:gd name="connsiteY23" fmla="*/ 32440 h 219312"/>
                  <a:gd name="connsiteX24" fmla="*/ 3028353 w 3243631"/>
                  <a:gd name="connsiteY24" fmla="*/ 37466 h 219312"/>
                  <a:gd name="connsiteX25" fmla="*/ 3126129 w 3243631"/>
                  <a:gd name="connsiteY25" fmla="*/ 40207 h 219312"/>
                  <a:gd name="connsiteX26" fmla="*/ 3167811 w 3243631"/>
                  <a:gd name="connsiteY26" fmla="*/ 43158 h 219312"/>
                  <a:gd name="connsiteX0" fmla="*/ 3167811 w 3282115"/>
                  <a:gd name="connsiteY0" fmla="*/ 43158 h 219312"/>
                  <a:gd name="connsiteX1" fmla="*/ 3167811 w 3282115"/>
                  <a:gd name="connsiteY1" fmla="*/ 211622 h 219312"/>
                  <a:gd name="connsiteX2" fmla="*/ 3139836 w 3282115"/>
                  <a:gd name="connsiteY2" fmla="*/ 214286 h 219312"/>
                  <a:gd name="connsiteX3" fmla="*/ 1691467 w 3282115"/>
                  <a:gd name="connsiteY3" fmla="*/ 219312 h 219312"/>
                  <a:gd name="connsiteX4" fmla="*/ 1430578 w 3282115"/>
                  <a:gd name="connsiteY4" fmla="*/ 215200 h 219312"/>
                  <a:gd name="connsiteX5" fmla="*/ 113795 w 3282115"/>
                  <a:gd name="connsiteY5" fmla="*/ 202864 h 219312"/>
                  <a:gd name="connsiteX6" fmla="*/ 105113 w 3282115"/>
                  <a:gd name="connsiteY6" fmla="*/ 201036 h 219312"/>
                  <a:gd name="connsiteX7" fmla="*/ 15561 w 3282115"/>
                  <a:gd name="connsiteY7" fmla="*/ 111027 h 219312"/>
                  <a:gd name="connsiteX8" fmla="*/ 27 w 3282115"/>
                  <a:gd name="connsiteY8" fmla="*/ 72190 h 219312"/>
                  <a:gd name="connsiteX9" fmla="*/ 1854 w 3282115"/>
                  <a:gd name="connsiteY9" fmla="*/ 0 h 219312"/>
                  <a:gd name="connsiteX10" fmla="*/ 1023480 w 3282115"/>
                  <a:gd name="connsiteY10" fmla="*/ 5940 h 219312"/>
                  <a:gd name="connsiteX11" fmla="*/ 1034446 w 3282115"/>
                  <a:gd name="connsiteY11" fmla="*/ 8224 h 219312"/>
                  <a:gd name="connsiteX12" fmla="*/ 1151412 w 3282115"/>
                  <a:gd name="connsiteY12" fmla="*/ 45690 h 219312"/>
                  <a:gd name="connsiteX13" fmla="*/ 1153697 w 3282115"/>
                  <a:gd name="connsiteY13" fmla="*/ 49345 h 219312"/>
                  <a:gd name="connsiteX14" fmla="*/ 1207154 w 3282115"/>
                  <a:gd name="connsiteY14" fmla="*/ 44776 h 219312"/>
                  <a:gd name="connsiteX15" fmla="*/ 1239137 w 3282115"/>
                  <a:gd name="connsiteY15" fmla="*/ 12336 h 219312"/>
                  <a:gd name="connsiteX16" fmla="*/ 1242335 w 3282115"/>
                  <a:gd name="connsiteY16" fmla="*/ 12793 h 219312"/>
                  <a:gd name="connsiteX17" fmla="*/ 1303103 w 3282115"/>
                  <a:gd name="connsiteY17" fmla="*/ 15534 h 219312"/>
                  <a:gd name="connsiteX18" fmla="*/ 1634355 w 3282115"/>
                  <a:gd name="connsiteY18" fmla="*/ 21474 h 219312"/>
                  <a:gd name="connsiteX19" fmla="*/ 1636182 w 3282115"/>
                  <a:gd name="connsiteY19" fmla="*/ 21474 h 219312"/>
                  <a:gd name="connsiteX20" fmla="*/ 2103133 w 3282115"/>
                  <a:gd name="connsiteY20" fmla="*/ 26500 h 219312"/>
                  <a:gd name="connsiteX21" fmla="*/ 2454945 w 3282115"/>
                  <a:gd name="connsiteY21" fmla="*/ 27414 h 219312"/>
                  <a:gd name="connsiteX22" fmla="*/ 2515256 w 3282115"/>
                  <a:gd name="connsiteY22" fmla="*/ 31526 h 219312"/>
                  <a:gd name="connsiteX23" fmla="*/ 2718576 w 3282115"/>
                  <a:gd name="connsiteY23" fmla="*/ 32440 h 219312"/>
                  <a:gd name="connsiteX24" fmla="*/ 3028353 w 3282115"/>
                  <a:gd name="connsiteY24" fmla="*/ 37466 h 219312"/>
                  <a:gd name="connsiteX25" fmla="*/ 3126129 w 3282115"/>
                  <a:gd name="connsiteY25" fmla="*/ 40207 h 219312"/>
                  <a:gd name="connsiteX26" fmla="*/ 3167811 w 3282115"/>
                  <a:gd name="connsiteY26" fmla="*/ 43158 h 219312"/>
                  <a:gd name="connsiteX0" fmla="*/ 3167811 w 3263809"/>
                  <a:gd name="connsiteY0" fmla="*/ 43158 h 219312"/>
                  <a:gd name="connsiteX1" fmla="*/ 3167811 w 3263809"/>
                  <a:gd name="connsiteY1" fmla="*/ 211622 h 219312"/>
                  <a:gd name="connsiteX2" fmla="*/ 3139836 w 3263809"/>
                  <a:gd name="connsiteY2" fmla="*/ 214286 h 219312"/>
                  <a:gd name="connsiteX3" fmla="*/ 1691467 w 3263809"/>
                  <a:gd name="connsiteY3" fmla="*/ 219312 h 219312"/>
                  <a:gd name="connsiteX4" fmla="*/ 1430578 w 3263809"/>
                  <a:gd name="connsiteY4" fmla="*/ 215200 h 219312"/>
                  <a:gd name="connsiteX5" fmla="*/ 113795 w 3263809"/>
                  <a:gd name="connsiteY5" fmla="*/ 202864 h 219312"/>
                  <a:gd name="connsiteX6" fmla="*/ 105113 w 3263809"/>
                  <a:gd name="connsiteY6" fmla="*/ 201036 h 219312"/>
                  <a:gd name="connsiteX7" fmla="*/ 15561 w 3263809"/>
                  <a:gd name="connsiteY7" fmla="*/ 111027 h 219312"/>
                  <a:gd name="connsiteX8" fmla="*/ 27 w 3263809"/>
                  <a:gd name="connsiteY8" fmla="*/ 72190 h 219312"/>
                  <a:gd name="connsiteX9" fmla="*/ 1854 w 3263809"/>
                  <a:gd name="connsiteY9" fmla="*/ 0 h 219312"/>
                  <a:gd name="connsiteX10" fmla="*/ 1023480 w 3263809"/>
                  <a:gd name="connsiteY10" fmla="*/ 5940 h 219312"/>
                  <a:gd name="connsiteX11" fmla="*/ 1034446 w 3263809"/>
                  <a:gd name="connsiteY11" fmla="*/ 8224 h 219312"/>
                  <a:gd name="connsiteX12" fmla="*/ 1151412 w 3263809"/>
                  <a:gd name="connsiteY12" fmla="*/ 45690 h 219312"/>
                  <a:gd name="connsiteX13" fmla="*/ 1153697 w 3263809"/>
                  <a:gd name="connsiteY13" fmla="*/ 49345 h 219312"/>
                  <a:gd name="connsiteX14" fmla="*/ 1207154 w 3263809"/>
                  <a:gd name="connsiteY14" fmla="*/ 44776 h 219312"/>
                  <a:gd name="connsiteX15" fmla="*/ 1239137 w 3263809"/>
                  <a:gd name="connsiteY15" fmla="*/ 12336 h 219312"/>
                  <a:gd name="connsiteX16" fmla="*/ 1242335 w 3263809"/>
                  <a:gd name="connsiteY16" fmla="*/ 12793 h 219312"/>
                  <a:gd name="connsiteX17" fmla="*/ 1303103 w 3263809"/>
                  <a:gd name="connsiteY17" fmla="*/ 15534 h 219312"/>
                  <a:gd name="connsiteX18" fmla="*/ 1634355 w 3263809"/>
                  <a:gd name="connsiteY18" fmla="*/ 21474 h 219312"/>
                  <a:gd name="connsiteX19" fmla="*/ 1636182 w 3263809"/>
                  <a:gd name="connsiteY19" fmla="*/ 21474 h 219312"/>
                  <a:gd name="connsiteX20" fmla="*/ 2103133 w 3263809"/>
                  <a:gd name="connsiteY20" fmla="*/ 26500 h 219312"/>
                  <a:gd name="connsiteX21" fmla="*/ 2454945 w 3263809"/>
                  <a:gd name="connsiteY21" fmla="*/ 27414 h 219312"/>
                  <a:gd name="connsiteX22" fmla="*/ 2515256 w 3263809"/>
                  <a:gd name="connsiteY22" fmla="*/ 31526 h 219312"/>
                  <a:gd name="connsiteX23" fmla="*/ 2718576 w 3263809"/>
                  <a:gd name="connsiteY23" fmla="*/ 32440 h 219312"/>
                  <a:gd name="connsiteX24" fmla="*/ 3028353 w 3263809"/>
                  <a:gd name="connsiteY24" fmla="*/ 37466 h 219312"/>
                  <a:gd name="connsiteX25" fmla="*/ 3126129 w 3263809"/>
                  <a:gd name="connsiteY25" fmla="*/ 40207 h 219312"/>
                  <a:gd name="connsiteX26" fmla="*/ 3167811 w 3263809"/>
                  <a:gd name="connsiteY26" fmla="*/ 43158 h 21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63809" h="219312">
                    <a:moveTo>
                      <a:pt x="3167811" y="43158"/>
                    </a:moveTo>
                    <a:cubicBezTo>
                      <a:pt x="3290641" y="54957"/>
                      <a:pt x="3300876" y="196410"/>
                      <a:pt x="3167811" y="211622"/>
                    </a:cubicBezTo>
                    <a:lnTo>
                      <a:pt x="3139836" y="214286"/>
                    </a:lnTo>
                    <a:lnTo>
                      <a:pt x="1691467" y="219312"/>
                    </a:lnTo>
                    <a:lnTo>
                      <a:pt x="1430578" y="215200"/>
                    </a:lnTo>
                    <a:lnTo>
                      <a:pt x="113795" y="202864"/>
                    </a:lnTo>
                    <a:cubicBezTo>
                      <a:pt x="22110" y="202026"/>
                      <a:pt x="107855" y="202407"/>
                      <a:pt x="105113" y="201036"/>
                    </a:cubicBezTo>
                    <a:lnTo>
                      <a:pt x="15561" y="111027"/>
                    </a:lnTo>
                    <a:cubicBezTo>
                      <a:pt x="5053" y="100518"/>
                      <a:pt x="-431" y="87268"/>
                      <a:pt x="27" y="72190"/>
                    </a:cubicBezTo>
                    <a:cubicBezTo>
                      <a:pt x="484" y="48431"/>
                      <a:pt x="940" y="24216"/>
                      <a:pt x="1854" y="0"/>
                    </a:cubicBezTo>
                    <a:lnTo>
                      <a:pt x="1023480" y="5940"/>
                    </a:lnTo>
                    <a:cubicBezTo>
                      <a:pt x="1087979" y="5940"/>
                      <a:pt x="1030791" y="6396"/>
                      <a:pt x="1034446" y="8224"/>
                    </a:cubicBezTo>
                    <a:cubicBezTo>
                      <a:pt x="1071455" y="26043"/>
                      <a:pt x="1109834" y="40664"/>
                      <a:pt x="1151412" y="45690"/>
                    </a:cubicBezTo>
                    <a:cubicBezTo>
                      <a:pt x="1151869" y="47061"/>
                      <a:pt x="1152783" y="47974"/>
                      <a:pt x="1153697" y="49345"/>
                    </a:cubicBezTo>
                    <a:cubicBezTo>
                      <a:pt x="1171973" y="52543"/>
                      <a:pt x="1190705" y="62138"/>
                      <a:pt x="1207154" y="44776"/>
                    </a:cubicBezTo>
                    <a:cubicBezTo>
                      <a:pt x="1218119" y="33810"/>
                      <a:pt x="1228628" y="23302"/>
                      <a:pt x="1239137" y="12336"/>
                    </a:cubicBezTo>
                    <a:cubicBezTo>
                      <a:pt x="1240050" y="12336"/>
                      <a:pt x="1241421" y="12793"/>
                      <a:pt x="1242335" y="12793"/>
                    </a:cubicBezTo>
                    <a:cubicBezTo>
                      <a:pt x="1262439" y="15078"/>
                      <a:pt x="1282542" y="18733"/>
                      <a:pt x="1303103" y="15534"/>
                    </a:cubicBezTo>
                    <a:lnTo>
                      <a:pt x="1634355" y="21474"/>
                    </a:lnTo>
                    <a:lnTo>
                      <a:pt x="1636182" y="21474"/>
                    </a:lnTo>
                    <a:lnTo>
                      <a:pt x="2103133" y="26500"/>
                    </a:lnTo>
                    <a:lnTo>
                      <a:pt x="2454945" y="27414"/>
                    </a:lnTo>
                    <a:cubicBezTo>
                      <a:pt x="2523632" y="28251"/>
                      <a:pt x="2471317" y="30688"/>
                      <a:pt x="2515256" y="31526"/>
                    </a:cubicBezTo>
                    <a:cubicBezTo>
                      <a:pt x="2583334" y="35181"/>
                      <a:pt x="2650955" y="35181"/>
                      <a:pt x="2718576" y="32440"/>
                    </a:cubicBezTo>
                    <a:lnTo>
                      <a:pt x="3028353" y="37466"/>
                    </a:lnTo>
                    <a:cubicBezTo>
                      <a:pt x="3060793" y="38836"/>
                      <a:pt x="3093690" y="40664"/>
                      <a:pt x="3126129" y="40207"/>
                    </a:cubicBezTo>
                    <a:lnTo>
                      <a:pt x="3167811" y="43158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  <a:effectLst>
                <a:innerShdw blurRad="63500" dist="50800">
                  <a:schemeClr val="accent1">
                    <a:lumMod val="50000"/>
                    <a:alpha val="50000"/>
                  </a:schemeClr>
                </a:inn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" name="Freeform: Shape 58">
              <a:extLst>
                <a:ext uri="{FF2B5EF4-FFF2-40B4-BE49-F238E27FC236}">
                  <a16:creationId xmlns:a16="http://schemas.microsoft.com/office/drawing/2014/main" id="{58FDD10E-7386-4729-8898-728EEDAA1920}"/>
                </a:ext>
              </a:extLst>
            </p:cNvPr>
            <p:cNvSpPr/>
            <p:nvPr/>
          </p:nvSpPr>
          <p:spPr>
            <a:xfrm rot="20777766">
              <a:off x="9161751" y="3139077"/>
              <a:ext cx="264773" cy="259550"/>
            </a:xfrm>
            <a:custGeom>
              <a:avLst/>
              <a:gdLst>
                <a:gd name="connsiteX0" fmla="*/ 198968 w 286440"/>
                <a:gd name="connsiteY0" fmla="*/ 5528 h 280790"/>
                <a:gd name="connsiteX1" fmla="*/ 286440 w 286440"/>
                <a:gd name="connsiteY1" fmla="*/ 137530 h 280790"/>
                <a:gd name="connsiteX2" fmla="*/ 143220 w 286440"/>
                <a:gd name="connsiteY2" fmla="*/ 280790 h 280790"/>
                <a:gd name="connsiteX3" fmla="*/ 0 w 286440"/>
                <a:gd name="connsiteY3" fmla="*/ 137530 h 280790"/>
                <a:gd name="connsiteX4" fmla="*/ 87473 w 286440"/>
                <a:gd name="connsiteY4" fmla="*/ 5528 h 280790"/>
                <a:gd name="connsiteX5" fmla="*/ 114847 w 286440"/>
                <a:gd name="connsiteY5" fmla="*/ 0 h 280790"/>
                <a:gd name="connsiteX6" fmla="*/ 117610 w 286440"/>
                <a:gd name="connsiteY6" fmla="*/ 42416 h 280790"/>
                <a:gd name="connsiteX7" fmla="*/ 106603 w 286440"/>
                <a:gd name="connsiteY7" fmla="*/ 98156 h 280790"/>
                <a:gd name="connsiteX8" fmla="*/ 104974 w 286440"/>
                <a:gd name="connsiteY8" fmla="*/ 99256 h 280790"/>
                <a:gd name="connsiteX9" fmla="*/ 89132 w 286440"/>
                <a:gd name="connsiteY9" fmla="*/ 137530 h 280790"/>
                <a:gd name="connsiteX10" fmla="*/ 143220 w 286440"/>
                <a:gd name="connsiteY10" fmla="*/ 191658 h 280790"/>
                <a:gd name="connsiteX11" fmla="*/ 197308 w 286440"/>
                <a:gd name="connsiteY11" fmla="*/ 137530 h 280790"/>
                <a:gd name="connsiteX12" fmla="*/ 181968 w 286440"/>
                <a:gd name="connsiteY12" fmla="*/ 100468 h 280790"/>
                <a:gd name="connsiteX13" fmla="*/ 192485 w 286440"/>
                <a:gd name="connsiteY13" fmla="*/ 47208 h 280790"/>
                <a:gd name="connsiteX14" fmla="*/ 189647 w 286440"/>
                <a:gd name="connsiteY14" fmla="*/ 3646 h 28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6440" h="280790">
                  <a:moveTo>
                    <a:pt x="198968" y="5528"/>
                  </a:moveTo>
                  <a:cubicBezTo>
                    <a:pt x="250372" y="27276"/>
                    <a:pt x="286440" y="78190"/>
                    <a:pt x="286440" y="137530"/>
                  </a:cubicBezTo>
                  <a:cubicBezTo>
                    <a:pt x="286440" y="216650"/>
                    <a:pt x="222318" y="280790"/>
                    <a:pt x="143220" y="280790"/>
                  </a:cubicBezTo>
                  <a:cubicBezTo>
                    <a:pt x="64122" y="280790"/>
                    <a:pt x="0" y="216650"/>
                    <a:pt x="0" y="137530"/>
                  </a:cubicBezTo>
                  <a:cubicBezTo>
                    <a:pt x="0" y="78190"/>
                    <a:pt x="36068" y="27276"/>
                    <a:pt x="87473" y="5528"/>
                  </a:cubicBezTo>
                  <a:lnTo>
                    <a:pt x="114847" y="0"/>
                  </a:lnTo>
                  <a:lnTo>
                    <a:pt x="117610" y="42416"/>
                  </a:lnTo>
                  <a:lnTo>
                    <a:pt x="106603" y="98156"/>
                  </a:lnTo>
                  <a:lnTo>
                    <a:pt x="104974" y="99256"/>
                  </a:lnTo>
                  <a:cubicBezTo>
                    <a:pt x="95186" y="109051"/>
                    <a:pt x="89132" y="122583"/>
                    <a:pt x="89132" y="137530"/>
                  </a:cubicBezTo>
                  <a:cubicBezTo>
                    <a:pt x="89132" y="167424"/>
                    <a:pt x="113348" y="191658"/>
                    <a:pt x="143220" y="191658"/>
                  </a:cubicBezTo>
                  <a:cubicBezTo>
                    <a:pt x="173092" y="191658"/>
                    <a:pt x="197308" y="167424"/>
                    <a:pt x="197308" y="137530"/>
                  </a:cubicBezTo>
                  <a:lnTo>
                    <a:pt x="181968" y="100468"/>
                  </a:lnTo>
                  <a:lnTo>
                    <a:pt x="192485" y="47208"/>
                  </a:lnTo>
                  <a:lnTo>
                    <a:pt x="189647" y="36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60">
              <a:extLst>
                <a:ext uri="{FF2B5EF4-FFF2-40B4-BE49-F238E27FC236}">
                  <a16:creationId xmlns:a16="http://schemas.microsoft.com/office/drawing/2014/main" id="{DA829172-7EA4-49FE-8998-C53E284B30CA}"/>
                </a:ext>
              </a:extLst>
            </p:cNvPr>
            <p:cNvSpPr/>
            <p:nvPr/>
          </p:nvSpPr>
          <p:spPr>
            <a:xfrm>
              <a:off x="8562265" y="3092620"/>
              <a:ext cx="2838422" cy="2202664"/>
            </a:xfrm>
            <a:custGeom>
              <a:avLst/>
              <a:gdLst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114623 w 2838422"/>
                <a:gd name="connsiteY4" fmla="*/ 1112999 h 2185835"/>
                <a:gd name="connsiteX5" fmla="*/ 1114623 w 2838422"/>
                <a:gd name="connsiteY5" fmla="*/ 1395540 h 2185835"/>
                <a:gd name="connsiteX6" fmla="*/ 1397163 w 2838422"/>
                <a:gd name="connsiteY6" fmla="*/ 1395540 h 2185835"/>
                <a:gd name="connsiteX7" fmla="*/ 1397163 w 2838422"/>
                <a:gd name="connsiteY7" fmla="*/ 1112999 h 2185835"/>
                <a:gd name="connsiteX8" fmla="*/ 1437118 w 2838422"/>
                <a:gd name="connsiteY8" fmla="*/ 775522 h 2185835"/>
                <a:gd name="connsiteX9" fmla="*/ 1437118 w 2838422"/>
                <a:gd name="connsiteY9" fmla="*/ 1058062 h 2185835"/>
                <a:gd name="connsiteX10" fmla="*/ 1719658 w 2838422"/>
                <a:gd name="connsiteY10" fmla="*/ 1058062 h 2185835"/>
                <a:gd name="connsiteX11" fmla="*/ 1719658 w 2838422"/>
                <a:gd name="connsiteY11" fmla="*/ 775522 h 2185835"/>
                <a:gd name="connsiteX12" fmla="*/ 1114623 w 2838422"/>
                <a:gd name="connsiteY12" fmla="*/ 775522 h 2185835"/>
                <a:gd name="connsiteX13" fmla="*/ 1114623 w 2838422"/>
                <a:gd name="connsiteY13" fmla="*/ 1058062 h 2185835"/>
                <a:gd name="connsiteX14" fmla="*/ 1397163 w 2838422"/>
                <a:gd name="connsiteY14" fmla="*/ 1058062 h 2185835"/>
                <a:gd name="connsiteX15" fmla="*/ 1397163 w 2838422"/>
                <a:gd name="connsiteY15" fmla="*/ 775522 h 2185835"/>
                <a:gd name="connsiteX16" fmla="*/ 1342116 w 2838422"/>
                <a:gd name="connsiteY16" fmla="*/ 0 h 2185835"/>
                <a:gd name="connsiteX17" fmla="*/ 1496309 w 2838422"/>
                <a:gd name="connsiteY17" fmla="*/ 0 h 2185835"/>
                <a:gd name="connsiteX18" fmla="*/ 1486851 w 2838422"/>
                <a:gd name="connsiteY18" fmla="*/ 6377 h 2185835"/>
                <a:gd name="connsiteX19" fmla="*/ 1519539 w 2838422"/>
                <a:gd name="connsiteY19" fmla="*/ 24115 h 2185835"/>
                <a:gd name="connsiteX20" fmla="*/ 1560949 w 2838422"/>
                <a:gd name="connsiteY20" fmla="*/ 51550 h 2185835"/>
                <a:gd name="connsiteX21" fmla="*/ 1854298 w 2838422"/>
                <a:gd name="connsiteY21" fmla="*/ 262704 h 2185835"/>
                <a:gd name="connsiteX22" fmla="*/ 1919487 w 2838422"/>
                <a:gd name="connsiteY22" fmla="*/ 234362 h 2185835"/>
                <a:gd name="connsiteX23" fmla="*/ 2047030 w 2838422"/>
                <a:gd name="connsiteY23" fmla="*/ 111069 h 2185835"/>
                <a:gd name="connsiteX24" fmla="*/ 2174571 w 2838422"/>
                <a:gd name="connsiteY24" fmla="*/ 111069 h 2185835"/>
                <a:gd name="connsiteX25" fmla="*/ 2270936 w 2838422"/>
                <a:gd name="connsiteY25" fmla="*/ 207434 h 2185835"/>
                <a:gd name="connsiteX26" fmla="*/ 2269520 w 2838422"/>
                <a:gd name="connsiteY26" fmla="*/ 469607 h 2185835"/>
                <a:gd name="connsiteX27" fmla="*/ 2348879 w 2838422"/>
                <a:gd name="connsiteY27" fmla="*/ 619823 h 2185835"/>
                <a:gd name="connsiteX28" fmla="*/ 2752765 w 2838422"/>
                <a:gd name="connsiteY28" fmla="*/ 907503 h 2185835"/>
                <a:gd name="connsiteX29" fmla="*/ 2837793 w 2838422"/>
                <a:gd name="connsiteY29" fmla="*/ 1022292 h 2185835"/>
                <a:gd name="connsiteX30" fmla="*/ 2778273 w 2838422"/>
                <a:gd name="connsiteY30" fmla="*/ 1149834 h 2185835"/>
                <a:gd name="connsiteX31" fmla="*/ 2596881 w 2838422"/>
                <a:gd name="connsiteY31" fmla="*/ 1149834 h 2185835"/>
                <a:gd name="connsiteX32" fmla="*/ 2354550 w 2838422"/>
                <a:gd name="connsiteY32" fmla="*/ 978361 h 2185835"/>
                <a:gd name="connsiteX33" fmla="*/ 2283692 w 2838422"/>
                <a:gd name="connsiteY33" fmla="*/ 940098 h 2185835"/>
                <a:gd name="connsiteX34" fmla="*/ 2270936 w 2838422"/>
                <a:gd name="connsiteY34" fmla="*/ 1018039 h 2185835"/>
                <a:gd name="connsiteX35" fmla="*/ 2270936 w 2838422"/>
                <a:gd name="connsiteY35" fmla="*/ 1531046 h 2185835"/>
                <a:gd name="connsiteX36" fmla="*/ 2270936 w 2838422"/>
                <a:gd name="connsiteY36" fmla="*/ 2048302 h 2185835"/>
                <a:gd name="connsiteX37" fmla="*/ 2140560 w 2838422"/>
                <a:gd name="connsiteY37" fmla="*/ 2184348 h 2185835"/>
                <a:gd name="connsiteX38" fmla="*/ 1743761 w 2838422"/>
                <a:gd name="connsiteY38" fmla="*/ 2185765 h 2185835"/>
                <a:gd name="connsiteX39" fmla="*/ 1674320 w 2838422"/>
                <a:gd name="connsiteY39" fmla="*/ 2114907 h 2185835"/>
                <a:gd name="connsiteX40" fmla="*/ 1675739 w 2838422"/>
                <a:gd name="connsiteY40" fmla="*/ 1760622 h 2185835"/>
                <a:gd name="connsiteX41" fmla="*/ 1590709 w 2838422"/>
                <a:gd name="connsiteY41" fmla="*/ 1671341 h 2185835"/>
                <a:gd name="connsiteX42" fmla="*/ 1250596 w 2838422"/>
                <a:gd name="connsiteY42" fmla="*/ 1671341 h 2185835"/>
                <a:gd name="connsiteX43" fmla="*/ 1165569 w 2838422"/>
                <a:gd name="connsiteY43" fmla="*/ 1760622 h 2185835"/>
                <a:gd name="connsiteX44" fmla="*/ 1166985 w 2838422"/>
                <a:gd name="connsiteY44" fmla="*/ 2114907 h 2185835"/>
                <a:gd name="connsiteX45" fmla="*/ 1096128 w 2838422"/>
                <a:gd name="connsiteY45" fmla="*/ 2184348 h 2185835"/>
                <a:gd name="connsiteX46" fmla="*/ 706414 w 2838422"/>
                <a:gd name="connsiteY46" fmla="*/ 2182932 h 2185835"/>
                <a:gd name="connsiteX47" fmla="*/ 570368 w 2838422"/>
                <a:gd name="connsiteY47" fmla="*/ 2045466 h 2185835"/>
                <a:gd name="connsiteX48" fmla="*/ 568952 w 2838422"/>
                <a:gd name="connsiteY48" fmla="*/ 1003870 h 2185835"/>
                <a:gd name="connsiteX49" fmla="*/ 554779 w 2838422"/>
                <a:gd name="connsiteY49" fmla="*/ 940098 h 2185835"/>
                <a:gd name="connsiteX50" fmla="*/ 500928 w 2838422"/>
                <a:gd name="connsiteY50" fmla="*/ 968439 h 2185835"/>
                <a:gd name="connsiteX51" fmla="*/ 265682 w 2838422"/>
                <a:gd name="connsiteY51" fmla="*/ 1138496 h 2185835"/>
                <a:gd name="connsiteX52" fmla="*/ 139558 w 2838422"/>
                <a:gd name="connsiteY52" fmla="*/ 1176760 h 2185835"/>
                <a:gd name="connsiteX53" fmla="*/ 6345 w 2838422"/>
                <a:gd name="connsiteY53" fmla="*/ 1077560 h 2185835"/>
                <a:gd name="connsiteX54" fmla="*/ 61615 w 2838422"/>
                <a:gd name="connsiteY54" fmla="*/ 928759 h 2185835"/>
                <a:gd name="connsiteX55" fmla="*/ 509430 w 2838422"/>
                <a:gd name="connsiteY55" fmla="*/ 605653 h 2185835"/>
                <a:gd name="connsiteX56" fmla="*/ 1280356 w 2838422"/>
                <a:gd name="connsiteY56" fmla="*/ 51550 h 2185835"/>
                <a:gd name="connsiteX57" fmla="*/ 1321301 w 2838422"/>
                <a:gd name="connsiteY57" fmla="*/ 24115 h 2185835"/>
                <a:gd name="connsiteX58" fmla="*/ 1352522 w 2838422"/>
                <a:gd name="connsiteY58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19539 w 2838422"/>
                <a:gd name="connsiteY23" fmla="*/ 24115 h 2185835"/>
                <a:gd name="connsiteX24" fmla="*/ 1560949 w 2838422"/>
                <a:gd name="connsiteY24" fmla="*/ 51550 h 2185835"/>
                <a:gd name="connsiteX25" fmla="*/ 1854298 w 2838422"/>
                <a:gd name="connsiteY25" fmla="*/ 262704 h 2185835"/>
                <a:gd name="connsiteX26" fmla="*/ 1919487 w 2838422"/>
                <a:gd name="connsiteY26" fmla="*/ 234362 h 2185835"/>
                <a:gd name="connsiteX27" fmla="*/ 2047030 w 2838422"/>
                <a:gd name="connsiteY27" fmla="*/ 111069 h 2185835"/>
                <a:gd name="connsiteX28" fmla="*/ 2174571 w 2838422"/>
                <a:gd name="connsiteY28" fmla="*/ 111069 h 2185835"/>
                <a:gd name="connsiteX29" fmla="*/ 2270936 w 2838422"/>
                <a:gd name="connsiteY29" fmla="*/ 207434 h 2185835"/>
                <a:gd name="connsiteX30" fmla="*/ 2269520 w 2838422"/>
                <a:gd name="connsiteY30" fmla="*/ 469607 h 2185835"/>
                <a:gd name="connsiteX31" fmla="*/ 2348879 w 2838422"/>
                <a:gd name="connsiteY31" fmla="*/ 619823 h 2185835"/>
                <a:gd name="connsiteX32" fmla="*/ 2752765 w 2838422"/>
                <a:gd name="connsiteY32" fmla="*/ 907503 h 2185835"/>
                <a:gd name="connsiteX33" fmla="*/ 2837793 w 2838422"/>
                <a:gd name="connsiteY33" fmla="*/ 1022292 h 2185835"/>
                <a:gd name="connsiteX34" fmla="*/ 2778273 w 2838422"/>
                <a:gd name="connsiteY34" fmla="*/ 1149834 h 2185835"/>
                <a:gd name="connsiteX35" fmla="*/ 2596881 w 2838422"/>
                <a:gd name="connsiteY35" fmla="*/ 1149834 h 2185835"/>
                <a:gd name="connsiteX36" fmla="*/ 2354550 w 2838422"/>
                <a:gd name="connsiteY36" fmla="*/ 978361 h 2185835"/>
                <a:gd name="connsiteX37" fmla="*/ 2283692 w 2838422"/>
                <a:gd name="connsiteY37" fmla="*/ 940098 h 2185835"/>
                <a:gd name="connsiteX38" fmla="*/ 2270936 w 2838422"/>
                <a:gd name="connsiteY38" fmla="*/ 1018039 h 2185835"/>
                <a:gd name="connsiteX39" fmla="*/ 2270936 w 2838422"/>
                <a:gd name="connsiteY39" fmla="*/ 1531046 h 2185835"/>
                <a:gd name="connsiteX40" fmla="*/ 2270936 w 2838422"/>
                <a:gd name="connsiteY40" fmla="*/ 2048302 h 2185835"/>
                <a:gd name="connsiteX41" fmla="*/ 2140560 w 2838422"/>
                <a:gd name="connsiteY41" fmla="*/ 2184348 h 2185835"/>
                <a:gd name="connsiteX42" fmla="*/ 1743761 w 2838422"/>
                <a:gd name="connsiteY42" fmla="*/ 2185765 h 2185835"/>
                <a:gd name="connsiteX43" fmla="*/ 1674320 w 2838422"/>
                <a:gd name="connsiteY43" fmla="*/ 2114907 h 2185835"/>
                <a:gd name="connsiteX44" fmla="*/ 1675739 w 2838422"/>
                <a:gd name="connsiteY44" fmla="*/ 1760622 h 2185835"/>
                <a:gd name="connsiteX45" fmla="*/ 1590709 w 2838422"/>
                <a:gd name="connsiteY45" fmla="*/ 1671341 h 2185835"/>
                <a:gd name="connsiteX46" fmla="*/ 1250596 w 2838422"/>
                <a:gd name="connsiteY46" fmla="*/ 1671341 h 2185835"/>
                <a:gd name="connsiteX47" fmla="*/ 1165569 w 2838422"/>
                <a:gd name="connsiteY47" fmla="*/ 1760622 h 2185835"/>
                <a:gd name="connsiteX48" fmla="*/ 1166985 w 2838422"/>
                <a:gd name="connsiteY48" fmla="*/ 2114907 h 2185835"/>
                <a:gd name="connsiteX49" fmla="*/ 1096128 w 2838422"/>
                <a:gd name="connsiteY49" fmla="*/ 2184348 h 2185835"/>
                <a:gd name="connsiteX50" fmla="*/ 706414 w 2838422"/>
                <a:gd name="connsiteY50" fmla="*/ 2182932 h 2185835"/>
                <a:gd name="connsiteX51" fmla="*/ 570368 w 2838422"/>
                <a:gd name="connsiteY51" fmla="*/ 2045466 h 2185835"/>
                <a:gd name="connsiteX52" fmla="*/ 568952 w 2838422"/>
                <a:gd name="connsiteY52" fmla="*/ 1003870 h 2185835"/>
                <a:gd name="connsiteX53" fmla="*/ 554779 w 2838422"/>
                <a:gd name="connsiteY53" fmla="*/ 940098 h 2185835"/>
                <a:gd name="connsiteX54" fmla="*/ 500928 w 2838422"/>
                <a:gd name="connsiteY54" fmla="*/ 968439 h 2185835"/>
                <a:gd name="connsiteX55" fmla="*/ 265682 w 2838422"/>
                <a:gd name="connsiteY55" fmla="*/ 1138496 h 2185835"/>
                <a:gd name="connsiteX56" fmla="*/ 139558 w 2838422"/>
                <a:gd name="connsiteY56" fmla="*/ 1176760 h 2185835"/>
                <a:gd name="connsiteX57" fmla="*/ 6345 w 2838422"/>
                <a:gd name="connsiteY57" fmla="*/ 1077560 h 2185835"/>
                <a:gd name="connsiteX58" fmla="*/ 61615 w 2838422"/>
                <a:gd name="connsiteY58" fmla="*/ 928759 h 2185835"/>
                <a:gd name="connsiteX59" fmla="*/ 509430 w 2838422"/>
                <a:gd name="connsiteY59" fmla="*/ 605653 h 2185835"/>
                <a:gd name="connsiteX60" fmla="*/ 1280356 w 2838422"/>
                <a:gd name="connsiteY60" fmla="*/ 51550 h 2185835"/>
                <a:gd name="connsiteX61" fmla="*/ 1321301 w 2838422"/>
                <a:gd name="connsiteY61" fmla="*/ 24115 h 2185835"/>
                <a:gd name="connsiteX62" fmla="*/ 1352522 w 2838422"/>
                <a:gd name="connsiteY62" fmla="*/ 7016 h 2185835"/>
                <a:gd name="connsiteX0" fmla="*/ 1437118 w 2838422"/>
                <a:gd name="connsiteY0" fmla="*/ 1112999 h 2185835"/>
                <a:gd name="connsiteX1" fmla="*/ 1437118 w 2838422"/>
                <a:gd name="connsiteY1" fmla="*/ 1395540 h 2185835"/>
                <a:gd name="connsiteX2" fmla="*/ 1719658 w 2838422"/>
                <a:gd name="connsiteY2" fmla="*/ 1395540 h 2185835"/>
                <a:gd name="connsiteX3" fmla="*/ 1719658 w 2838422"/>
                <a:gd name="connsiteY3" fmla="*/ 1112999 h 2185835"/>
                <a:gd name="connsiteX4" fmla="*/ 1437118 w 2838422"/>
                <a:gd name="connsiteY4" fmla="*/ 1112999 h 2185835"/>
                <a:gd name="connsiteX5" fmla="*/ 1114623 w 2838422"/>
                <a:gd name="connsiteY5" fmla="*/ 1112999 h 2185835"/>
                <a:gd name="connsiteX6" fmla="*/ 1114623 w 2838422"/>
                <a:gd name="connsiteY6" fmla="*/ 1395540 h 2185835"/>
                <a:gd name="connsiteX7" fmla="*/ 1397163 w 2838422"/>
                <a:gd name="connsiteY7" fmla="*/ 1395540 h 2185835"/>
                <a:gd name="connsiteX8" fmla="*/ 1397163 w 2838422"/>
                <a:gd name="connsiteY8" fmla="*/ 1112999 h 2185835"/>
                <a:gd name="connsiteX9" fmla="*/ 1114623 w 2838422"/>
                <a:gd name="connsiteY9" fmla="*/ 1112999 h 2185835"/>
                <a:gd name="connsiteX10" fmla="*/ 1437118 w 2838422"/>
                <a:gd name="connsiteY10" fmla="*/ 775522 h 2185835"/>
                <a:gd name="connsiteX11" fmla="*/ 1437118 w 2838422"/>
                <a:gd name="connsiteY11" fmla="*/ 1058062 h 2185835"/>
                <a:gd name="connsiteX12" fmla="*/ 1719658 w 2838422"/>
                <a:gd name="connsiteY12" fmla="*/ 1058062 h 2185835"/>
                <a:gd name="connsiteX13" fmla="*/ 1719658 w 2838422"/>
                <a:gd name="connsiteY13" fmla="*/ 775522 h 2185835"/>
                <a:gd name="connsiteX14" fmla="*/ 1437118 w 2838422"/>
                <a:gd name="connsiteY14" fmla="*/ 775522 h 2185835"/>
                <a:gd name="connsiteX15" fmla="*/ 1114623 w 2838422"/>
                <a:gd name="connsiteY15" fmla="*/ 775522 h 2185835"/>
                <a:gd name="connsiteX16" fmla="*/ 1114623 w 2838422"/>
                <a:gd name="connsiteY16" fmla="*/ 1058062 h 2185835"/>
                <a:gd name="connsiteX17" fmla="*/ 1397163 w 2838422"/>
                <a:gd name="connsiteY17" fmla="*/ 1058062 h 2185835"/>
                <a:gd name="connsiteX18" fmla="*/ 1397163 w 2838422"/>
                <a:gd name="connsiteY18" fmla="*/ 775522 h 2185835"/>
                <a:gd name="connsiteX19" fmla="*/ 1114623 w 2838422"/>
                <a:gd name="connsiteY19" fmla="*/ 775522 h 2185835"/>
                <a:gd name="connsiteX20" fmla="*/ 1352522 w 2838422"/>
                <a:gd name="connsiteY20" fmla="*/ 7016 h 2185835"/>
                <a:gd name="connsiteX21" fmla="*/ 1496309 w 2838422"/>
                <a:gd name="connsiteY21" fmla="*/ 0 h 2185835"/>
                <a:gd name="connsiteX22" fmla="*/ 1486851 w 2838422"/>
                <a:gd name="connsiteY22" fmla="*/ 6377 h 2185835"/>
                <a:gd name="connsiteX23" fmla="*/ 1560949 w 2838422"/>
                <a:gd name="connsiteY23" fmla="*/ 51550 h 2185835"/>
                <a:gd name="connsiteX24" fmla="*/ 1854298 w 2838422"/>
                <a:gd name="connsiteY24" fmla="*/ 262704 h 2185835"/>
                <a:gd name="connsiteX25" fmla="*/ 1919487 w 2838422"/>
                <a:gd name="connsiteY25" fmla="*/ 234362 h 2185835"/>
                <a:gd name="connsiteX26" fmla="*/ 2047030 w 2838422"/>
                <a:gd name="connsiteY26" fmla="*/ 111069 h 2185835"/>
                <a:gd name="connsiteX27" fmla="*/ 2174571 w 2838422"/>
                <a:gd name="connsiteY27" fmla="*/ 111069 h 2185835"/>
                <a:gd name="connsiteX28" fmla="*/ 2270936 w 2838422"/>
                <a:gd name="connsiteY28" fmla="*/ 207434 h 2185835"/>
                <a:gd name="connsiteX29" fmla="*/ 2269520 w 2838422"/>
                <a:gd name="connsiteY29" fmla="*/ 469607 h 2185835"/>
                <a:gd name="connsiteX30" fmla="*/ 2348879 w 2838422"/>
                <a:gd name="connsiteY30" fmla="*/ 619823 h 2185835"/>
                <a:gd name="connsiteX31" fmla="*/ 2752765 w 2838422"/>
                <a:gd name="connsiteY31" fmla="*/ 907503 h 2185835"/>
                <a:gd name="connsiteX32" fmla="*/ 2837793 w 2838422"/>
                <a:gd name="connsiteY32" fmla="*/ 1022292 h 2185835"/>
                <a:gd name="connsiteX33" fmla="*/ 2778273 w 2838422"/>
                <a:gd name="connsiteY33" fmla="*/ 1149834 h 2185835"/>
                <a:gd name="connsiteX34" fmla="*/ 2596881 w 2838422"/>
                <a:gd name="connsiteY34" fmla="*/ 1149834 h 2185835"/>
                <a:gd name="connsiteX35" fmla="*/ 2354550 w 2838422"/>
                <a:gd name="connsiteY35" fmla="*/ 978361 h 2185835"/>
                <a:gd name="connsiteX36" fmla="*/ 2283692 w 2838422"/>
                <a:gd name="connsiteY36" fmla="*/ 940098 h 2185835"/>
                <a:gd name="connsiteX37" fmla="*/ 2270936 w 2838422"/>
                <a:gd name="connsiteY37" fmla="*/ 1018039 h 2185835"/>
                <a:gd name="connsiteX38" fmla="*/ 2270936 w 2838422"/>
                <a:gd name="connsiteY38" fmla="*/ 1531046 h 2185835"/>
                <a:gd name="connsiteX39" fmla="*/ 2270936 w 2838422"/>
                <a:gd name="connsiteY39" fmla="*/ 2048302 h 2185835"/>
                <a:gd name="connsiteX40" fmla="*/ 2140560 w 2838422"/>
                <a:gd name="connsiteY40" fmla="*/ 2184348 h 2185835"/>
                <a:gd name="connsiteX41" fmla="*/ 1743761 w 2838422"/>
                <a:gd name="connsiteY41" fmla="*/ 2185765 h 2185835"/>
                <a:gd name="connsiteX42" fmla="*/ 1674320 w 2838422"/>
                <a:gd name="connsiteY42" fmla="*/ 2114907 h 2185835"/>
                <a:gd name="connsiteX43" fmla="*/ 1675739 w 2838422"/>
                <a:gd name="connsiteY43" fmla="*/ 1760622 h 2185835"/>
                <a:gd name="connsiteX44" fmla="*/ 1590709 w 2838422"/>
                <a:gd name="connsiteY44" fmla="*/ 1671341 h 2185835"/>
                <a:gd name="connsiteX45" fmla="*/ 1250596 w 2838422"/>
                <a:gd name="connsiteY45" fmla="*/ 1671341 h 2185835"/>
                <a:gd name="connsiteX46" fmla="*/ 1165569 w 2838422"/>
                <a:gd name="connsiteY46" fmla="*/ 1760622 h 2185835"/>
                <a:gd name="connsiteX47" fmla="*/ 1166985 w 2838422"/>
                <a:gd name="connsiteY47" fmla="*/ 2114907 h 2185835"/>
                <a:gd name="connsiteX48" fmla="*/ 1096128 w 2838422"/>
                <a:gd name="connsiteY48" fmla="*/ 2184348 h 2185835"/>
                <a:gd name="connsiteX49" fmla="*/ 706414 w 2838422"/>
                <a:gd name="connsiteY49" fmla="*/ 2182932 h 2185835"/>
                <a:gd name="connsiteX50" fmla="*/ 570368 w 2838422"/>
                <a:gd name="connsiteY50" fmla="*/ 2045466 h 2185835"/>
                <a:gd name="connsiteX51" fmla="*/ 568952 w 2838422"/>
                <a:gd name="connsiteY51" fmla="*/ 1003870 h 2185835"/>
                <a:gd name="connsiteX52" fmla="*/ 554779 w 2838422"/>
                <a:gd name="connsiteY52" fmla="*/ 940098 h 2185835"/>
                <a:gd name="connsiteX53" fmla="*/ 500928 w 2838422"/>
                <a:gd name="connsiteY53" fmla="*/ 968439 h 2185835"/>
                <a:gd name="connsiteX54" fmla="*/ 265682 w 2838422"/>
                <a:gd name="connsiteY54" fmla="*/ 1138496 h 2185835"/>
                <a:gd name="connsiteX55" fmla="*/ 139558 w 2838422"/>
                <a:gd name="connsiteY55" fmla="*/ 1176760 h 2185835"/>
                <a:gd name="connsiteX56" fmla="*/ 6345 w 2838422"/>
                <a:gd name="connsiteY56" fmla="*/ 1077560 h 2185835"/>
                <a:gd name="connsiteX57" fmla="*/ 61615 w 2838422"/>
                <a:gd name="connsiteY57" fmla="*/ 928759 h 2185835"/>
                <a:gd name="connsiteX58" fmla="*/ 509430 w 2838422"/>
                <a:gd name="connsiteY58" fmla="*/ 605653 h 2185835"/>
                <a:gd name="connsiteX59" fmla="*/ 1280356 w 2838422"/>
                <a:gd name="connsiteY59" fmla="*/ 51550 h 2185835"/>
                <a:gd name="connsiteX60" fmla="*/ 1321301 w 2838422"/>
                <a:gd name="connsiteY60" fmla="*/ 24115 h 2185835"/>
                <a:gd name="connsiteX61" fmla="*/ 1352522 w 2838422"/>
                <a:gd name="connsiteY61" fmla="*/ 7016 h 2185835"/>
                <a:gd name="connsiteX0" fmla="*/ 1437118 w 2838422"/>
                <a:gd name="connsiteY0" fmla="*/ 1150228 h 2223064"/>
                <a:gd name="connsiteX1" fmla="*/ 1437118 w 2838422"/>
                <a:gd name="connsiteY1" fmla="*/ 1432769 h 2223064"/>
                <a:gd name="connsiteX2" fmla="*/ 1719658 w 2838422"/>
                <a:gd name="connsiteY2" fmla="*/ 1432769 h 2223064"/>
                <a:gd name="connsiteX3" fmla="*/ 1719658 w 2838422"/>
                <a:gd name="connsiteY3" fmla="*/ 1150228 h 2223064"/>
                <a:gd name="connsiteX4" fmla="*/ 1437118 w 2838422"/>
                <a:gd name="connsiteY4" fmla="*/ 1150228 h 2223064"/>
                <a:gd name="connsiteX5" fmla="*/ 1114623 w 2838422"/>
                <a:gd name="connsiteY5" fmla="*/ 1150228 h 2223064"/>
                <a:gd name="connsiteX6" fmla="*/ 1114623 w 2838422"/>
                <a:gd name="connsiteY6" fmla="*/ 1432769 h 2223064"/>
                <a:gd name="connsiteX7" fmla="*/ 1397163 w 2838422"/>
                <a:gd name="connsiteY7" fmla="*/ 1432769 h 2223064"/>
                <a:gd name="connsiteX8" fmla="*/ 1397163 w 2838422"/>
                <a:gd name="connsiteY8" fmla="*/ 1150228 h 2223064"/>
                <a:gd name="connsiteX9" fmla="*/ 1114623 w 2838422"/>
                <a:gd name="connsiteY9" fmla="*/ 1150228 h 2223064"/>
                <a:gd name="connsiteX10" fmla="*/ 1437118 w 2838422"/>
                <a:gd name="connsiteY10" fmla="*/ 812751 h 2223064"/>
                <a:gd name="connsiteX11" fmla="*/ 1437118 w 2838422"/>
                <a:gd name="connsiteY11" fmla="*/ 1095291 h 2223064"/>
                <a:gd name="connsiteX12" fmla="*/ 1719658 w 2838422"/>
                <a:gd name="connsiteY12" fmla="*/ 1095291 h 2223064"/>
                <a:gd name="connsiteX13" fmla="*/ 1719658 w 2838422"/>
                <a:gd name="connsiteY13" fmla="*/ 812751 h 2223064"/>
                <a:gd name="connsiteX14" fmla="*/ 1437118 w 2838422"/>
                <a:gd name="connsiteY14" fmla="*/ 812751 h 2223064"/>
                <a:gd name="connsiteX15" fmla="*/ 1114623 w 2838422"/>
                <a:gd name="connsiteY15" fmla="*/ 812751 h 2223064"/>
                <a:gd name="connsiteX16" fmla="*/ 1114623 w 2838422"/>
                <a:gd name="connsiteY16" fmla="*/ 1095291 h 2223064"/>
                <a:gd name="connsiteX17" fmla="*/ 1397163 w 2838422"/>
                <a:gd name="connsiteY17" fmla="*/ 1095291 h 2223064"/>
                <a:gd name="connsiteX18" fmla="*/ 1397163 w 2838422"/>
                <a:gd name="connsiteY18" fmla="*/ 812751 h 2223064"/>
                <a:gd name="connsiteX19" fmla="*/ 1114623 w 2838422"/>
                <a:gd name="connsiteY19" fmla="*/ 812751 h 2223064"/>
                <a:gd name="connsiteX20" fmla="*/ 1411515 w 2838422"/>
                <a:gd name="connsiteY20" fmla="*/ 0 h 2223064"/>
                <a:gd name="connsiteX21" fmla="*/ 1496309 w 2838422"/>
                <a:gd name="connsiteY21" fmla="*/ 37229 h 2223064"/>
                <a:gd name="connsiteX22" fmla="*/ 1486851 w 2838422"/>
                <a:gd name="connsiteY22" fmla="*/ 43606 h 2223064"/>
                <a:gd name="connsiteX23" fmla="*/ 1560949 w 2838422"/>
                <a:gd name="connsiteY23" fmla="*/ 88779 h 2223064"/>
                <a:gd name="connsiteX24" fmla="*/ 1854298 w 2838422"/>
                <a:gd name="connsiteY24" fmla="*/ 299933 h 2223064"/>
                <a:gd name="connsiteX25" fmla="*/ 1919487 w 2838422"/>
                <a:gd name="connsiteY25" fmla="*/ 271591 h 2223064"/>
                <a:gd name="connsiteX26" fmla="*/ 2047030 w 2838422"/>
                <a:gd name="connsiteY26" fmla="*/ 148298 h 2223064"/>
                <a:gd name="connsiteX27" fmla="*/ 2174571 w 2838422"/>
                <a:gd name="connsiteY27" fmla="*/ 148298 h 2223064"/>
                <a:gd name="connsiteX28" fmla="*/ 2270936 w 2838422"/>
                <a:gd name="connsiteY28" fmla="*/ 244663 h 2223064"/>
                <a:gd name="connsiteX29" fmla="*/ 2269520 w 2838422"/>
                <a:gd name="connsiteY29" fmla="*/ 506836 h 2223064"/>
                <a:gd name="connsiteX30" fmla="*/ 2348879 w 2838422"/>
                <a:gd name="connsiteY30" fmla="*/ 657052 h 2223064"/>
                <a:gd name="connsiteX31" fmla="*/ 2752765 w 2838422"/>
                <a:gd name="connsiteY31" fmla="*/ 944732 h 2223064"/>
                <a:gd name="connsiteX32" fmla="*/ 2837793 w 2838422"/>
                <a:gd name="connsiteY32" fmla="*/ 1059521 h 2223064"/>
                <a:gd name="connsiteX33" fmla="*/ 2778273 w 2838422"/>
                <a:gd name="connsiteY33" fmla="*/ 1187063 h 2223064"/>
                <a:gd name="connsiteX34" fmla="*/ 2596881 w 2838422"/>
                <a:gd name="connsiteY34" fmla="*/ 1187063 h 2223064"/>
                <a:gd name="connsiteX35" fmla="*/ 2354550 w 2838422"/>
                <a:gd name="connsiteY35" fmla="*/ 1015590 h 2223064"/>
                <a:gd name="connsiteX36" fmla="*/ 2283692 w 2838422"/>
                <a:gd name="connsiteY36" fmla="*/ 977327 h 2223064"/>
                <a:gd name="connsiteX37" fmla="*/ 2270936 w 2838422"/>
                <a:gd name="connsiteY37" fmla="*/ 1055268 h 2223064"/>
                <a:gd name="connsiteX38" fmla="*/ 2270936 w 2838422"/>
                <a:gd name="connsiteY38" fmla="*/ 1568275 h 2223064"/>
                <a:gd name="connsiteX39" fmla="*/ 2270936 w 2838422"/>
                <a:gd name="connsiteY39" fmla="*/ 2085531 h 2223064"/>
                <a:gd name="connsiteX40" fmla="*/ 2140560 w 2838422"/>
                <a:gd name="connsiteY40" fmla="*/ 2221577 h 2223064"/>
                <a:gd name="connsiteX41" fmla="*/ 1743761 w 2838422"/>
                <a:gd name="connsiteY41" fmla="*/ 2222994 h 2223064"/>
                <a:gd name="connsiteX42" fmla="*/ 1674320 w 2838422"/>
                <a:gd name="connsiteY42" fmla="*/ 2152136 h 2223064"/>
                <a:gd name="connsiteX43" fmla="*/ 1675739 w 2838422"/>
                <a:gd name="connsiteY43" fmla="*/ 1797851 h 2223064"/>
                <a:gd name="connsiteX44" fmla="*/ 1590709 w 2838422"/>
                <a:gd name="connsiteY44" fmla="*/ 1708570 h 2223064"/>
                <a:gd name="connsiteX45" fmla="*/ 1250596 w 2838422"/>
                <a:gd name="connsiteY45" fmla="*/ 1708570 h 2223064"/>
                <a:gd name="connsiteX46" fmla="*/ 1165569 w 2838422"/>
                <a:gd name="connsiteY46" fmla="*/ 1797851 h 2223064"/>
                <a:gd name="connsiteX47" fmla="*/ 1166985 w 2838422"/>
                <a:gd name="connsiteY47" fmla="*/ 2152136 h 2223064"/>
                <a:gd name="connsiteX48" fmla="*/ 1096128 w 2838422"/>
                <a:gd name="connsiteY48" fmla="*/ 2221577 h 2223064"/>
                <a:gd name="connsiteX49" fmla="*/ 706414 w 2838422"/>
                <a:gd name="connsiteY49" fmla="*/ 2220161 h 2223064"/>
                <a:gd name="connsiteX50" fmla="*/ 570368 w 2838422"/>
                <a:gd name="connsiteY50" fmla="*/ 2082695 h 2223064"/>
                <a:gd name="connsiteX51" fmla="*/ 568952 w 2838422"/>
                <a:gd name="connsiteY51" fmla="*/ 1041099 h 2223064"/>
                <a:gd name="connsiteX52" fmla="*/ 554779 w 2838422"/>
                <a:gd name="connsiteY52" fmla="*/ 977327 h 2223064"/>
                <a:gd name="connsiteX53" fmla="*/ 500928 w 2838422"/>
                <a:gd name="connsiteY53" fmla="*/ 1005668 h 2223064"/>
                <a:gd name="connsiteX54" fmla="*/ 265682 w 2838422"/>
                <a:gd name="connsiteY54" fmla="*/ 1175725 h 2223064"/>
                <a:gd name="connsiteX55" fmla="*/ 139558 w 2838422"/>
                <a:gd name="connsiteY55" fmla="*/ 1213989 h 2223064"/>
                <a:gd name="connsiteX56" fmla="*/ 6345 w 2838422"/>
                <a:gd name="connsiteY56" fmla="*/ 1114789 h 2223064"/>
                <a:gd name="connsiteX57" fmla="*/ 61615 w 2838422"/>
                <a:gd name="connsiteY57" fmla="*/ 965988 h 2223064"/>
                <a:gd name="connsiteX58" fmla="*/ 509430 w 2838422"/>
                <a:gd name="connsiteY58" fmla="*/ 642882 h 2223064"/>
                <a:gd name="connsiteX59" fmla="*/ 1280356 w 2838422"/>
                <a:gd name="connsiteY59" fmla="*/ 88779 h 2223064"/>
                <a:gd name="connsiteX60" fmla="*/ 1321301 w 2838422"/>
                <a:gd name="connsiteY60" fmla="*/ 61344 h 2223064"/>
                <a:gd name="connsiteX61" fmla="*/ 1411515 w 2838422"/>
                <a:gd name="connsiteY61" fmla="*/ 0 h 2223064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96309 w 2838422"/>
                <a:gd name="connsiteY21" fmla="*/ 52616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411515 w 2838422"/>
                <a:gd name="connsiteY20" fmla="*/ 15387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61" fmla="*/ 1411515 w 2838422"/>
                <a:gd name="connsiteY61" fmla="*/ 15387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451430 w 2838422"/>
                <a:gd name="connsiteY21" fmla="*/ 80665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92527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560949 w 2838422"/>
                <a:gd name="connsiteY23" fmla="*/ 104166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65615 h 2238451"/>
                <a:gd name="connsiteX1" fmla="*/ 1437118 w 2838422"/>
                <a:gd name="connsiteY1" fmla="*/ 1448156 h 2238451"/>
                <a:gd name="connsiteX2" fmla="*/ 1719658 w 2838422"/>
                <a:gd name="connsiteY2" fmla="*/ 1448156 h 2238451"/>
                <a:gd name="connsiteX3" fmla="*/ 1719658 w 2838422"/>
                <a:gd name="connsiteY3" fmla="*/ 1165615 h 2238451"/>
                <a:gd name="connsiteX4" fmla="*/ 1437118 w 2838422"/>
                <a:gd name="connsiteY4" fmla="*/ 1165615 h 2238451"/>
                <a:gd name="connsiteX5" fmla="*/ 1114623 w 2838422"/>
                <a:gd name="connsiteY5" fmla="*/ 1165615 h 2238451"/>
                <a:gd name="connsiteX6" fmla="*/ 1114623 w 2838422"/>
                <a:gd name="connsiteY6" fmla="*/ 1448156 h 2238451"/>
                <a:gd name="connsiteX7" fmla="*/ 1397163 w 2838422"/>
                <a:gd name="connsiteY7" fmla="*/ 1448156 h 2238451"/>
                <a:gd name="connsiteX8" fmla="*/ 1397163 w 2838422"/>
                <a:gd name="connsiteY8" fmla="*/ 1165615 h 2238451"/>
                <a:gd name="connsiteX9" fmla="*/ 1114623 w 2838422"/>
                <a:gd name="connsiteY9" fmla="*/ 1165615 h 2238451"/>
                <a:gd name="connsiteX10" fmla="*/ 1437118 w 2838422"/>
                <a:gd name="connsiteY10" fmla="*/ 828138 h 2238451"/>
                <a:gd name="connsiteX11" fmla="*/ 1437118 w 2838422"/>
                <a:gd name="connsiteY11" fmla="*/ 1110678 h 2238451"/>
                <a:gd name="connsiteX12" fmla="*/ 1719658 w 2838422"/>
                <a:gd name="connsiteY12" fmla="*/ 1110678 h 2238451"/>
                <a:gd name="connsiteX13" fmla="*/ 1719658 w 2838422"/>
                <a:gd name="connsiteY13" fmla="*/ 828138 h 2238451"/>
                <a:gd name="connsiteX14" fmla="*/ 1437118 w 2838422"/>
                <a:gd name="connsiteY14" fmla="*/ 828138 h 2238451"/>
                <a:gd name="connsiteX15" fmla="*/ 1114623 w 2838422"/>
                <a:gd name="connsiteY15" fmla="*/ 828138 h 2238451"/>
                <a:gd name="connsiteX16" fmla="*/ 1114623 w 2838422"/>
                <a:gd name="connsiteY16" fmla="*/ 1110678 h 2238451"/>
                <a:gd name="connsiteX17" fmla="*/ 1397163 w 2838422"/>
                <a:gd name="connsiteY17" fmla="*/ 1110678 h 2238451"/>
                <a:gd name="connsiteX18" fmla="*/ 1397163 w 2838422"/>
                <a:gd name="connsiteY18" fmla="*/ 828138 h 2238451"/>
                <a:gd name="connsiteX19" fmla="*/ 1114623 w 2838422"/>
                <a:gd name="connsiteY19" fmla="*/ 828138 h 2238451"/>
                <a:gd name="connsiteX20" fmla="*/ 1321301 w 2838422"/>
                <a:gd name="connsiteY20" fmla="*/ 76731 h 2238451"/>
                <a:gd name="connsiteX21" fmla="*/ 1375698 w 2838422"/>
                <a:gd name="connsiteY21" fmla="*/ 35787 h 2238451"/>
                <a:gd name="connsiteX22" fmla="*/ 1427857 w 2838422"/>
                <a:gd name="connsiteY22" fmla="*/ 0 h 2238451"/>
                <a:gd name="connsiteX23" fmla="*/ 1471192 w 2838422"/>
                <a:gd name="connsiteY23" fmla="*/ 36848 h 2238451"/>
                <a:gd name="connsiteX24" fmla="*/ 1854298 w 2838422"/>
                <a:gd name="connsiteY24" fmla="*/ 315320 h 2238451"/>
                <a:gd name="connsiteX25" fmla="*/ 1919487 w 2838422"/>
                <a:gd name="connsiteY25" fmla="*/ 286978 h 2238451"/>
                <a:gd name="connsiteX26" fmla="*/ 2047030 w 2838422"/>
                <a:gd name="connsiteY26" fmla="*/ 163685 h 2238451"/>
                <a:gd name="connsiteX27" fmla="*/ 2174571 w 2838422"/>
                <a:gd name="connsiteY27" fmla="*/ 163685 h 2238451"/>
                <a:gd name="connsiteX28" fmla="*/ 2270936 w 2838422"/>
                <a:gd name="connsiteY28" fmla="*/ 260050 h 2238451"/>
                <a:gd name="connsiteX29" fmla="*/ 2269520 w 2838422"/>
                <a:gd name="connsiteY29" fmla="*/ 522223 h 2238451"/>
                <a:gd name="connsiteX30" fmla="*/ 2348879 w 2838422"/>
                <a:gd name="connsiteY30" fmla="*/ 672439 h 2238451"/>
                <a:gd name="connsiteX31" fmla="*/ 2752765 w 2838422"/>
                <a:gd name="connsiteY31" fmla="*/ 960119 h 2238451"/>
                <a:gd name="connsiteX32" fmla="*/ 2837793 w 2838422"/>
                <a:gd name="connsiteY32" fmla="*/ 1074908 h 2238451"/>
                <a:gd name="connsiteX33" fmla="*/ 2778273 w 2838422"/>
                <a:gd name="connsiteY33" fmla="*/ 1202450 h 2238451"/>
                <a:gd name="connsiteX34" fmla="*/ 2596881 w 2838422"/>
                <a:gd name="connsiteY34" fmla="*/ 1202450 h 2238451"/>
                <a:gd name="connsiteX35" fmla="*/ 2354550 w 2838422"/>
                <a:gd name="connsiteY35" fmla="*/ 1030977 h 2238451"/>
                <a:gd name="connsiteX36" fmla="*/ 2283692 w 2838422"/>
                <a:gd name="connsiteY36" fmla="*/ 992714 h 2238451"/>
                <a:gd name="connsiteX37" fmla="*/ 2270936 w 2838422"/>
                <a:gd name="connsiteY37" fmla="*/ 1070655 h 2238451"/>
                <a:gd name="connsiteX38" fmla="*/ 2270936 w 2838422"/>
                <a:gd name="connsiteY38" fmla="*/ 1583662 h 2238451"/>
                <a:gd name="connsiteX39" fmla="*/ 2270936 w 2838422"/>
                <a:gd name="connsiteY39" fmla="*/ 2100918 h 2238451"/>
                <a:gd name="connsiteX40" fmla="*/ 2140560 w 2838422"/>
                <a:gd name="connsiteY40" fmla="*/ 2236964 h 2238451"/>
                <a:gd name="connsiteX41" fmla="*/ 1743761 w 2838422"/>
                <a:gd name="connsiteY41" fmla="*/ 2238381 h 2238451"/>
                <a:gd name="connsiteX42" fmla="*/ 1674320 w 2838422"/>
                <a:gd name="connsiteY42" fmla="*/ 2167523 h 2238451"/>
                <a:gd name="connsiteX43" fmla="*/ 1675739 w 2838422"/>
                <a:gd name="connsiteY43" fmla="*/ 1813238 h 2238451"/>
                <a:gd name="connsiteX44" fmla="*/ 1590709 w 2838422"/>
                <a:gd name="connsiteY44" fmla="*/ 1723957 h 2238451"/>
                <a:gd name="connsiteX45" fmla="*/ 1250596 w 2838422"/>
                <a:gd name="connsiteY45" fmla="*/ 1723957 h 2238451"/>
                <a:gd name="connsiteX46" fmla="*/ 1165569 w 2838422"/>
                <a:gd name="connsiteY46" fmla="*/ 1813238 h 2238451"/>
                <a:gd name="connsiteX47" fmla="*/ 1166985 w 2838422"/>
                <a:gd name="connsiteY47" fmla="*/ 2167523 h 2238451"/>
                <a:gd name="connsiteX48" fmla="*/ 1096128 w 2838422"/>
                <a:gd name="connsiteY48" fmla="*/ 2236964 h 2238451"/>
                <a:gd name="connsiteX49" fmla="*/ 706414 w 2838422"/>
                <a:gd name="connsiteY49" fmla="*/ 2235548 h 2238451"/>
                <a:gd name="connsiteX50" fmla="*/ 570368 w 2838422"/>
                <a:gd name="connsiteY50" fmla="*/ 2098082 h 2238451"/>
                <a:gd name="connsiteX51" fmla="*/ 568952 w 2838422"/>
                <a:gd name="connsiteY51" fmla="*/ 1056486 h 2238451"/>
                <a:gd name="connsiteX52" fmla="*/ 554779 w 2838422"/>
                <a:gd name="connsiteY52" fmla="*/ 992714 h 2238451"/>
                <a:gd name="connsiteX53" fmla="*/ 500928 w 2838422"/>
                <a:gd name="connsiteY53" fmla="*/ 1021055 h 2238451"/>
                <a:gd name="connsiteX54" fmla="*/ 265682 w 2838422"/>
                <a:gd name="connsiteY54" fmla="*/ 1191112 h 2238451"/>
                <a:gd name="connsiteX55" fmla="*/ 139558 w 2838422"/>
                <a:gd name="connsiteY55" fmla="*/ 1229376 h 2238451"/>
                <a:gd name="connsiteX56" fmla="*/ 6345 w 2838422"/>
                <a:gd name="connsiteY56" fmla="*/ 1130176 h 2238451"/>
                <a:gd name="connsiteX57" fmla="*/ 61615 w 2838422"/>
                <a:gd name="connsiteY57" fmla="*/ 981375 h 2238451"/>
                <a:gd name="connsiteX58" fmla="*/ 509430 w 2838422"/>
                <a:gd name="connsiteY58" fmla="*/ 658269 h 2238451"/>
                <a:gd name="connsiteX59" fmla="*/ 1280356 w 2838422"/>
                <a:gd name="connsiteY59" fmla="*/ 104166 h 2238451"/>
                <a:gd name="connsiteX60" fmla="*/ 1321301 w 2838422"/>
                <a:gd name="connsiteY60" fmla="*/ 76731 h 2238451"/>
                <a:gd name="connsiteX0" fmla="*/ 1437118 w 2838422"/>
                <a:gd name="connsiteY0" fmla="*/ 1129828 h 2202664"/>
                <a:gd name="connsiteX1" fmla="*/ 1437118 w 2838422"/>
                <a:gd name="connsiteY1" fmla="*/ 1412369 h 2202664"/>
                <a:gd name="connsiteX2" fmla="*/ 1719658 w 2838422"/>
                <a:gd name="connsiteY2" fmla="*/ 1412369 h 2202664"/>
                <a:gd name="connsiteX3" fmla="*/ 1719658 w 2838422"/>
                <a:gd name="connsiteY3" fmla="*/ 1129828 h 2202664"/>
                <a:gd name="connsiteX4" fmla="*/ 1437118 w 2838422"/>
                <a:gd name="connsiteY4" fmla="*/ 1129828 h 2202664"/>
                <a:gd name="connsiteX5" fmla="*/ 1114623 w 2838422"/>
                <a:gd name="connsiteY5" fmla="*/ 1129828 h 2202664"/>
                <a:gd name="connsiteX6" fmla="*/ 1114623 w 2838422"/>
                <a:gd name="connsiteY6" fmla="*/ 1412369 h 2202664"/>
                <a:gd name="connsiteX7" fmla="*/ 1397163 w 2838422"/>
                <a:gd name="connsiteY7" fmla="*/ 1412369 h 2202664"/>
                <a:gd name="connsiteX8" fmla="*/ 1397163 w 2838422"/>
                <a:gd name="connsiteY8" fmla="*/ 1129828 h 2202664"/>
                <a:gd name="connsiteX9" fmla="*/ 1114623 w 2838422"/>
                <a:gd name="connsiteY9" fmla="*/ 1129828 h 2202664"/>
                <a:gd name="connsiteX10" fmla="*/ 1437118 w 2838422"/>
                <a:gd name="connsiteY10" fmla="*/ 792351 h 2202664"/>
                <a:gd name="connsiteX11" fmla="*/ 1437118 w 2838422"/>
                <a:gd name="connsiteY11" fmla="*/ 1074891 h 2202664"/>
                <a:gd name="connsiteX12" fmla="*/ 1719658 w 2838422"/>
                <a:gd name="connsiteY12" fmla="*/ 1074891 h 2202664"/>
                <a:gd name="connsiteX13" fmla="*/ 1719658 w 2838422"/>
                <a:gd name="connsiteY13" fmla="*/ 792351 h 2202664"/>
                <a:gd name="connsiteX14" fmla="*/ 1437118 w 2838422"/>
                <a:gd name="connsiteY14" fmla="*/ 792351 h 2202664"/>
                <a:gd name="connsiteX15" fmla="*/ 1114623 w 2838422"/>
                <a:gd name="connsiteY15" fmla="*/ 792351 h 2202664"/>
                <a:gd name="connsiteX16" fmla="*/ 1114623 w 2838422"/>
                <a:gd name="connsiteY16" fmla="*/ 1074891 h 2202664"/>
                <a:gd name="connsiteX17" fmla="*/ 1397163 w 2838422"/>
                <a:gd name="connsiteY17" fmla="*/ 1074891 h 2202664"/>
                <a:gd name="connsiteX18" fmla="*/ 1397163 w 2838422"/>
                <a:gd name="connsiteY18" fmla="*/ 792351 h 2202664"/>
                <a:gd name="connsiteX19" fmla="*/ 1114623 w 2838422"/>
                <a:gd name="connsiteY19" fmla="*/ 792351 h 2202664"/>
                <a:gd name="connsiteX20" fmla="*/ 1321301 w 2838422"/>
                <a:gd name="connsiteY20" fmla="*/ 40944 h 2202664"/>
                <a:gd name="connsiteX21" fmla="*/ 1375698 w 2838422"/>
                <a:gd name="connsiteY21" fmla="*/ 0 h 2202664"/>
                <a:gd name="connsiteX22" fmla="*/ 1471192 w 2838422"/>
                <a:gd name="connsiteY22" fmla="*/ 1061 h 2202664"/>
                <a:gd name="connsiteX23" fmla="*/ 1854298 w 2838422"/>
                <a:gd name="connsiteY23" fmla="*/ 279533 h 2202664"/>
                <a:gd name="connsiteX24" fmla="*/ 1919487 w 2838422"/>
                <a:gd name="connsiteY24" fmla="*/ 251191 h 2202664"/>
                <a:gd name="connsiteX25" fmla="*/ 2047030 w 2838422"/>
                <a:gd name="connsiteY25" fmla="*/ 127898 h 2202664"/>
                <a:gd name="connsiteX26" fmla="*/ 2174571 w 2838422"/>
                <a:gd name="connsiteY26" fmla="*/ 127898 h 2202664"/>
                <a:gd name="connsiteX27" fmla="*/ 2270936 w 2838422"/>
                <a:gd name="connsiteY27" fmla="*/ 224263 h 2202664"/>
                <a:gd name="connsiteX28" fmla="*/ 2269520 w 2838422"/>
                <a:gd name="connsiteY28" fmla="*/ 486436 h 2202664"/>
                <a:gd name="connsiteX29" fmla="*/ 2348879 w 2838422"/>
                <a:gd name="connsiteY29" fmla="*/ 636652 h 2202664"/>
                <a:gd name="connsiteX30" fmla="*/ 2752765 w 2838422"/>
                <a:gd name="connsiteY30" fmla="*/ 924332 h 2202664"/>
                <a:gd name="connsiteX31" fmla="*/ 2837793 w 2838422"/>
                <a:gd name="connsiteY31" fmla="*/ 1039121 h 2202664"/>
                <a:gd name="connsiteX32" fmla="*/ 2778273 w 2838422"/>
                <a:gd name="connsiteY32" fmla="*/ 1166663 h 2202664"/>
                <a:gd name="connsiteX33" fmla="*/ 2596881 w 2838422"/>
                <a:gd name="connsiteY33" fmla="*/ 1166663 h 2202664"/>
                <a:gd name="connsiteX34" fmla="*/ 2354550 w 2838422"/>
                <a:gd name="connsiteY34" fmla="*/ 995190 h 2202664"/>
                <a:gd name="connsiteX35" fmla="*/ 2283692 w 2838422"/>
                <a:gd name="connsiteY35" fmla="*/ 956927 h 2202664"/>
                <a:gd name="connsiteX36" fmla="*/ 2270936 w 2838422"/>
                <a:gd name="connsiteY36" fmla="*/ 1034868 h 2202664"/>
                <a:gd name="connsiteX37" fmla="*/ 2270936 w 2838422"/>
                <a:gd name="connsiteY37" fmla="*/ 1547875 h 2202664"/>
                <a:gd name="connsiteX38" fmla="*/ 2270936 w 2838422"/>
                <a:gd name="connsiteY38" fmla="*/ 2065131 h 2202664"/>
                <a:gd name="connsiteX39" fmla="*/ 2140560 w 2838422"/>
                <a:gd name="connsiteY39" fmla="*/ 2201177 h 2202664"/>
                <a:gd name="connsiteX40" fmla="*/ 1743761 w 2838422"/>
                <a:gd name="connsiteY40" fmla="*/ 2202594 h 2202664"/>
                <a:gd name="connsiteX41" fmla="*/ 1674320 w 2838422"/>
                <a:gd name="connsiteY41" fmla="*/ 2131736 h 2202664"/>
                <a:gd name="connsiteX42" fmla="*/ 1675739 w 2838422"/>
                <a:gd name="connsiteY42" fmla="*/ 1777451 h 2202664"/>
                <a:gd name="connsiteX43" fmla="*/ 1590709 w 2838422"/>
                <a:gd name="connsiteY43" fmla="*/ 1688170 h 2202664"/>
                <a:gd name="connsiteX44" fmla="*/ 1250596 w 2838422"/>
                <a:gd name="connsiteY44" fmla="*/ 1688170 h 2202664"/>
                <a:gd name="connsiteX45" fmla="*/ 1165569 w 2838422"/>
                <a:gd name="connsiteY45" fmla="*/ 1777451 h 2202664"/>
                <a:gd name="connsiteX46" fmla="*/ 1166985 w 2838422"/>
                <a:gd name="connsiteY46" fmla="*/ 2131736 h 2202664"/>
                <a:gd name="connsiteX47" fmla="*/ 1096128 w 2838422"/>
                <a:gd name="connsiteY47" fmla="*/ 2201177 h 2202664"/>
                <a:gd name="connsiteX48" fmla="*/ 706414 w 2838422"/>
                <a:gd name="connsiteY48" fmla="*/ 2199761 h 2202664"/>
                <a:gd name="connsiteX49" fmla="*/ 570368 w 2838422"/>
                <a:gd name="connsiteY49" fmla="*/ 2062295 h 2202664"/>
                <a:gd name="connsiteX50" fmla="*/ 568952 w 2838422"/>
                <a:gd name="connsiteY50" fmla="*/ 1020699 h 2202664"/>
                <a:gd name="connsiteX51" fmla="*/ 554779 w 2838422"/>
                <a:gd name="connsiteY51" fmla="*/ 956927 h 2202664"/>
                <a:gd name="connsiteX52" fmla="*/ 500928 w 2838422"/>
                <a:gd name="connsiteY52" fmla="*/ 985268 h 2202664"/>
                <a:gd name="connsiteX53" fmla="*/ 265682 w 2838422"/>
                <a:gd name="connsiteY53" fmla="*/ 1155325 h 2202664"/>
                <a:gd name="connsiteX54" fmla="*/ 139558 w 2838422"/>
                <a:gd name="connsiteY54" fmla="*/ 1193589 h 2202664"/>
                <a:gd name="connsiteX55" fmla="*/ 6345 w 2838422"/>
                <a:gd name="connsiteY55" fmla="*/ 1094389 h 2202664"/>
                <a:gd name="connsiteX56" fmla="*/ 61615 w 2838422"/>
                <a:gd name="connsiteY56" fmla="*/ 945588 h 2202664"/>
                <a:gd name="connsiteX57" fmla="*/ 509430 w 2838422"/>
                <a:gd name="connsiteY57" fmla="*/ 622482 h 2202664"/>
                <a:gd name="connsiteX58" fmla="*/ 1280356 w 2838422"/>
                <a:gd name="connsiteY58" fmla="*/ 68379 h 2202664"/>
                <a:gd name="connsiteX59" fmla="*/ 1321301 w 2838422"/>
                <a:gd name="connsiteY59" fmla="*/ 40944 h 2202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838422" h="2202664">
                  <a:moveTo>
                    <a:pt x="1437118" y="1129828"/>
                  </a:moveTo>
                  <a:lnTo>
                    <a:pt x="1437118" y="1412369"/>
                  </a:lnTo>
                  <a:lnTo>
                    <a:pt x="1719658" y="1412369"/>
                  </a:lnTo>
                  <a:lnTo>
                    <a:pt x="1719658" y="1129828"/>
                  </a:lnTo>
                  <a:lnTo>
                    <a:pt x="1437118" y="1129828"/>
                  </a:lnTo>
                  <a:close/>
                  <a:moveTo>
                    <a:pt x="1114623" y="1129828"/>
                  </a:moveTo>
                  <a:lnTo>
                    <a:pt x="1114623" y="1412369"/>
                  </a:lnTo>
                  <a:lnTo>
                    <a:pt x="1397163" y="1412369"/>
                  </a:lnTo>
                  <a:lnTo>
                    <a:pt x="1397163" y="1129828"/>
                  </a:lnTo>
                  <a:lnTo>
                    <a:pt x="1114623" y="1129828"/>
                  </a:lnTo>
                  <a:close/>
                  <a:moveTo>
                    <a:pt x="1437118" y="792351"/>
                  </a:moveTo>
                  <a:lnTo>
                    <a:pt x="1437118" y="1074891"/>
                  </a:lnTo>
                  <a:lnTo>
                    <a:pt x="1719658" y="1074891"/>
                  </a:lnTo>
                  <a:lnTo>
                    <a:pt x="1719658" y="792351"/>
                  </a:lnTo>
                  <a:lnTo>
                    <a:pt x="1437118" y="792351"/>
                  </a:lnTo>
                  <a:close/>
                  <a:moveTo>
                    <a:pt x="1114623" y="792351"/>
                  </a:moveTo>
                  <a:lnTo>
                    <a:pt x="1114623" y="1074891"/>
                  </a:lnTo>
                  <a:lnTo>
                    <a:pt x="1397163" y="1074891"/>
                  </a:lnTo>
                  <a:lnTo>
                    <a:pt x="1397163" y="792351"/>
                  </a:lnTo>
                  <a:lnTo>
                    <a:pt x="1114623" y="792351"/>
                  </a:lnTo>
                  <a:close/>
                  <a:moveTo>
                    <a:pt x="1321301" y="40944"/>
                  </a:moveTo>
                  <a:lnTo>
                    <a:pt x="1375698" y="0"/>
                  </a:lnTo>
                  <a:lnTo>
                    <a:pt x="1471192" y="1061"/>
                  </a:lnTo>
                  <a:cubicBezTo>
                    <a:pt x="1542265" y="53614"/>
                    <a:pt x="1779582" y="237845"/>
                    <a:pt x="1854298" y="279533"/>
                  </a:cubicBezTo>
                  <a:cubicBezTo>
                    <a:pt x="1929014" y="321221"/>
                    <a:pt x="1916651" y="317796"/>
                    <a:pt x="1919487" y="251191"/>
                  </a:cubicBezTo>
                  <a:cubicBezTo>
                    <a:pt x="1923737" y="144904"/>
                    <a:pt x="1944995" y="127898"/>
                    <a:pt x="2047030" y="127898"/>
                  </a:cubicBezTo>
                  <a:lnTo>
                    <a:pt x="2174571" y="127898"/>
                  </a:lnTo>
                  <a:cubicBezTo>
                    <a:pt x="2238343" y="127898"/>
                    <a:pt x="2270936" y="160492"/>
                    <a:pt x="2270936" y="224263"/>
                  </a:cubicBezTo>
                  <a:cubicBezTo>
                    <a:pt x="2270936" y="312127"/>
                    <a:pt x="2276605" y="399990"/>
                    <a:pt x="2269520" y="486436"/>
                  </a:cubicBezTo>
                  <a:cubicBezTo>
                    <a:pt x="2263851" y="557292"/>
                    <a:pt x="2292195" y="598389"/>
                    <a:pt x="2348879" y="636652"/>
                  </a:cubicBezTo>
                  <a:cubicBezTo>
                    <a:pt x="2484926" y="730184"/>
                    <a:pt x="2618136" y="827967"/>
                    <a:pt x="2752765" y="924332"/>
                  </a:cubicBezTo>
                  <a:cubicBezTo>
                    <a:pt x="2793863" y="954093"/>
                    <a:pt x="2833542" y="982435"/>
                    <a:pt x="2837793" y="1039121"/>
                  </a:cubicBezTo>
                  <a:cubicBezTo>
                    <a:pt x="2842045" y="1092973"/>
                    <a:pt x="2825040" y="1138320"/>
                    <a:pt x="2778273" y="1166663"/>
                  </a:cubicBezTo>
                  <a:cubicBezTo>
                    <a:pt x="2718754" y="1203508"/>
                    <a:pt x="2654983" y="1204925"/>
                    <a:pt x="2596881" y="1166663"/>
                  </a:cubicBezTo>
                  <a:cubicBezTo>
                    <a:pt x="2514687" y="1112812"/>
                    <a:pt x="2435326" y="1051876"/>
                    <a:pt x="2354550" y="995190"/>
                  </a:cubicBezTo>
                  <a:cubicBezTo>
                    <a:pt x="2331875" y="979602"/>
                    <a:pt x="2309200" y="945588"/>
                    <a:pt x="2283692" y="956927"/>
                  </a:cubicBezTo>
                  <a:cubicBezTo>
                    <a:pt x="2255348" y="969680"/>
                    <a:pt x="2270936" y="1007943"/>
                    <a:pt x="2270936" y="1034868"/>
                  </a:cubicBezTo>
                  <a:cubicBezTo>
                    <a:pt x="2269520" y="1207760"/>
                    <a:pt x="2270936" y="1377817"/>
                    <a:pt x="2270936" y="1547875"/>
                  </a:cubicBezTo>
                  <a:lnTo>
                    <a:pt x="2270936" y="2065131"/>
                  </a:lnTo>
                  <a:cubicBezTo>
                    <a:pt x="2270936" y="2162913"/>
                    <a:pt x="2236926" y="2199761"/>
                    <a:pt x="2140560" y="2201177"/>
                  </a:cubicBezTo>
                  <a:lnTo>
                    <a:pt x="1743761" y="2202594"/>
                  </a:lnTo>
                  <a:cubicBezTo>
                    <a:pt x="1691328" y="2204010"/>
                    <a:pt x="1672903" y="2184172"/>
                    <a:pt x="1674320" y="2131736"/>
                  </a:cubicBezTo>
                  <a:cubicBezTo>
                    <a:pt x="1677156" y="2014115"/>
                    <a:pt x="1672903" y="1895074"/>
                    <a:pt x="1675739" y="1777451"/>
                  </a:cubicBezTo>
                  <a:cubicBezTo>
                    <a:pt x="1677156" y="1715097"/>
                    <a:pt x="1655897" y="1686754"/>
                    <a:pt x="1590709" y="1688170"/>
                  </a:cubicBezTo>
                  <a:cubicBezTo>
                    <a:pt x="1477338" y="1691006"/>
                    <a:pt x="1363967" y="1691006"/>
                    <a:pt x="1250596" y="1688170"/>
                  </a:cubicBezTo>
                  <a:cubicBezTo>
                    <a:pt x="1183991" y="1686754"/>
                    <a:pt x="1164149" y="1716515"/>
                    <a:pt x="1165569" y="1777451"/>
                  </a:cubicBezTo>
                  <a:cubicBezTo>
                    <a:pt x="1168402" y="1895074"/>
                    <a:pt x="1164149" y="2014115"/>
                    <a:pt x="1166985" y="2131736"/>
                  </a:cubicBezTo>
                  <a:cubicBezTo>
                    <a:pt x="1168402" y="2184172"/>
                    <a:pt x="1148560" y="2202594"/>
                    <a:pt x="1096128" y="2201177"/>
                  </a:cubicBezTo>
                  <a:cubicBezTo>
                    <a:pt x="965751" y="2198341"/>
                    <a:pt x="836791" y="2201177"/>
                    <a:pt x="706414" y="2199761"/>
                  </a:cubicBezTo>
                  <a:cubicBezTo>
                    <a:pt x="604380" y="2198341"/>
                    <a:pt x="570368" y="2164330"/>
                    <a:pt x="570368" y="2062295"/>
                  </a:cubicBezTo>
                  <a:cubicBezTo>
                    <a:pt x="570368" y="1715097"/>
                    <a:pt x="570368" y="1367899"/>
                    <a:pt x="568952" y="1020699"/>
                  </a:cubicBezTo>
                  <a:cubicBezTo>
                    <a:pt x="568952" y="999441"/>
                    <a:pt x="581705" y="968263"/>
                    <a:pt x="554779" y="956927"/>
                  </a:cubicBezTo>
                  <a:cubicBezTo>
                    <a:pt x="534941" y="948424"/>
                    <a:pt x="517933" y="972515"/>
                    <a:pt x="500928" y="985268"/>
                  </a:cubicBezTo>
                  <a:cubicBezTo>
                    <a:pt x="421569" y="1041954"/>
                    <a:pt x="343626" y="1097223"/>
                    <a:pt x="265682" y="1155325"/>
                  </a:cubicBezTo>
                  <a:cubicBezTo>
                    <a:pt x="227419" y="1183669"/>
                    <a:pt x="186322" y="1199258"/>
                    <a:pt x="139558" y="1193589"/>
                  </a:cubicBezTo>
                  <a:cubicBezTo>
                    <a:pt x="75786" y="1186502"/>
                    <a:pt x="24767" y="1159578"/>
                    <a:pt x="6345" y="1094389"/>
                  </a:cubicBezTo>
                  <a:cubicBezTo>
                    <a:pt x="-12077" y="1033451"/>
                    <a:pt x="10598" y="982435"/>
                    <a:pt x="61615" y="945588"/>
                  </a:cubicBezTo>
                  <a:lnTo>
                    <a:pt x="509430" y="622482"/>
                  </a:lnTo>
                  <a:lnTo>
                    <a:pt x="1280356" y="68379"/>
                  </a:lnTo>
                  <a:cubicBezTo>
                    <a:pt x="1295059" y="57928"/>
                    <a:pt x="1308611" y="48783"/>
                    <a:pt x="1321301" y="409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1Top">
                <a:rot lat="20561058" lon="19595284" rev="2221325"/>
              </a:camera>
              <a:lightRig rig="threePt" dir="t"/>
            </a:scene3d>
            <a:sp3d extrusionH="76200">
              <a:bevelB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</p:grpSp>
      <p:grpSp>
        <p:nvGrpSpPr>
          <p:cNvPr id="30" name="Group 67">
            <a:extLst>
              <a:ext uri="{FF2B5EF4-FFF2-40B4-BE49-F238E27FC236}">
                <a16:creationId xmlns:a16="http://schemas.microsoft.com/office/drawing/2014/main" id="{7E24119E-8BCF-4E0D-A7A5-58C7B5E3BF53}"/>
              </a:ext>
            </a:extLst>
          </p:cNvPr>
          <p:cNvGrpSpPr/>
          <p:nvPr/>
        </p:nvGrpSpPr>
        <p:grpSpPr>
          <a:xfrm>
            <a:off x="3388400" y="2501217"/>
            <a:ext cx="3956664" cy="4011913"/>
            <a:chOff x="3388400" y="2501217"/>
            <a:chExt cx="3956664" cy="4011913"/>
          </a:xfrm>
        </p:grpSpPr>
        <p:grpSp>
          <p:nvGrpSpPr>
            <p:cNvPr id="31" name="Group 68">
              <a:extLst>
                <a:ext uri="{FF2B5EF4-FFF2-40B4-BE49-F238E27FC236}">
                  <a16:creationId xmlns:a16="http://schemas.microsoft.com/office/drawing/2014/main" id="{45DFF0F4-EF7E-427E-BD03-BBEC09E61C8F}"/>
                </a:ext>
              </a:extLst>
            </p:cNvPr>
            <p:cNvGrpSpPr/>
            <p:nvPr/>
          </p:nvGrpSpPr>
          <p:grpSpPr>
            <a:xfrm>
              <a:off x="3388400" y="2573491"/>
              <a:ext cx="3939640" cy="3939639"/>
              <a:chOff x="3388400" y="2573491"/>
              <a:chExt cx="3939640" cy="3939639"/>
            </a:xfrm>
            <a:solidFill>
              <a:schemeClr val="accent6"/>
            </a:solidFill>
          </p:grpSpPr>
          <p:sp>
            <p:nvSpPr>
              <p:cNvPr id="36" name="Block Arc 73">
                <a:extLst>
                  <a:ext uri="{FF2B5EF4-FFF2-40B4-BE49-F238E27FC236}">
                    <a16:creationId xmlns:a16="http://schemas.microsoft.com/office/drawing/2014/main" id="{9D623D5C-706F-4D13-8074-C7C0AA9639C3}"/>
                  </a:ext>
                </a:extLst>
              </p:cNvPr>
              <p:cNvSpPr/>
              <p:nvPr/>
            </p:nvSpPr>
            <p:spPr>
              <a:xfrm rot="3080491">
                <a:off x="3388400" y="2573491"/>
                <a:ext cx="3939639" cy="3939640"/>
              </a:xfrm>
              <a:prstGeom prst="blockArc">
                <a:avLst>
                  <a:gd name="adj1" fmla="val 10800000"/>
                  <a:gd name="adj2" fmla="val 21568928"/>
                  <a:gd name="adj3" fmla="val 109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Isosceles Triangle 74">
                <a:extLst>
                  <a:ext uri="{FF2B5EF4-FFF2-40B4-BE49-F238E27FC236}">
                    <a16:creationId xmlns:a16="http://schemas.microsoft.com/office/drawing/2014/main" id="{24497F6A-363A-4353-A3F2-A86C185A3462}"/>
                  </a:ext>
                </a:extLst>
              </p:cNvPr>
              <p:cNvSpPr/>
              <p:nvPr/>
            </p:nvSpPr>
            <p:spPr>
              <a:xfrm rot="13500000">
                <a:off x="6391789" y="5988145"/>
                <a:ext cx="274867" cy="23695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Oval 69">
              <a:extLst>
                <a:ext uri="{FF2B5EF4-FFF2-40B4-BE49-F238E27FC236}">
                  <a16:creationId xmlns:a16="http://schemas.microsoft.com/office/drawing/2014/main" id="{2F353B52-9310-4FD4-A550-E91461DC69DF}"/>
                </a:ext>
              </a:extLst>
            </p:cNvPr>
            <p:cNvSpPr/>
            <p:nvPr/>
          </p:nvSpPr>
          <p:spPr>
            <a:xfrm rot="3080491">
              <a:off x="7073662" y="3894477"/>
              <a:ext cx="266328" cy="2764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Oval 70">
              <a:extLst>
                <a:ext uri="{FF2B5EF4-FFF2-40B4-BE49-F238E27FC236}">
                  <a16:creationId xmlns:a16="http://schemas.microsoft.com/office/drawing/2014/main" id="{71AB4FB0-ED69-47B7-B48F-D5A00FACE669}"/>
                </a:ext>
              </a:extLst>
            </p:cNvPr>
            <p:cNvSpPr/>
            <p:nvPr/>
          </p:nvSpPr>
          <p:spPr>
            <a:xfrm rot="3080491">
              <a:off x="6246345" y="2765324"/>
              <a:ext cx="266328" cy="2564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" name="Oval 71">
              <a:extLst>
                <a:ext uri="{FF2B5EF4-FFF2-40B4-BE49-F238E27FC236}">
                  <a16:creationId xmlns:a16="http://schemas.microsoft.com/office/drawing/2014/main" id="{92D837C0-B7FE-4C88-9D90-00BDD2735794}"/>
                </a:ext>
              </a:extLst>
            </p:cNvPr>
            <p:cNvSpPr/>
            <p:nvPr/>
          </p:nvSpPr>
          <p:spPr>
            <a:xfrm rot="3080491">
              <a:off x="7030319" y="5171151"/>
              <a:ext cx="266328" cy="27647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72">
              <a:extLst>
                <a:ext uri="{FF2B5EF4-FFF2-40B4-BE49-F238E27FC236}">
                  <a16:creationId xmlns:a16="http://schemas.microsoft.com/office/drawing/2014/main" id="{BA177C6D-3C36-4085-913D-A9B65EDBF784}"/>
                </a:ext>
              </a:extLst>
            </p:cNvPr>
            <p:cNvSpPr/>
            <p:nvPr/>
          </p:nvSpPr>
          <p:spPr>
            <a:xfrm rot="3080491">
              <a:off x="4872312" y="2506134"/>
              <a:ext cx="266328" cy="2564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ACF253-F42C-4818-B716-B1FD69D4B9B3}"/>
              </a:ext>
            </a:extLst>
          </p:cNvPr>
          <p:cNvSpPr txBox="1"/>
          <p:nvPr/>
        </p:nvSpPr>
        <p:spPr>
          <a:xfrm>
            <a:off x="5351329" y="5391415"/>
            <a:ext cx="611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B3D56-0D9B-4EFA-A977-8F5995739E23}"/>
              </a:ext>
            </a:extLst>
          </p:cNvPr>
          <p:cNvSpPr txBox="1"/>
          <p:nvPr/>
        </p:nvSpPr>
        <p:spPr>
          <a:xfrm>
            <a:off x="5351329" y="4529383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A1D9B-BE5D-4413-ABED-A31F459720CE}"/>
              </a:ext>
            </a:extLst>
          </p:cNvPr>
          <p:cNvSpPr txBox="1"/>
          <p:nvPr/>
        </p:nvSpPr>
        <p:spPr>
          <a:xfrm>
            <a:off x="5351329" y="4868066"/>
            <a:ext cx="592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FBC34-E884-44D2-8A13-A0C98C9EEBC4}"/>
              </a:ext>
            </a:extLst>
          </p:cNvPr>
          <p:cNvSpPr txBox="1"/>
          <p:nvPr/>
        </p:nvSpPr>
        <p:spPr>
          <a:xfrm>
            <a:off x="720969" y="5753394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89D46-6DC8-4E76-AE60-EBF67DB2F94F}"/>
              </a:ext>
            </a:extLst>
          </p:cNvPr>
          <p:cNvSpPr txBox="1"/>
          <p:nvPr/>
        </p:nvSpPr>
        <p:spPr>
          <a:xfrm>
            <a:off x="720969" y="4992572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AC867967-132F-44C2-B8D5-277D92EBCCDF}"/>
              </a:ext>
            </a:extLst>
          </p:cNvPr>
          <p:cNvSpPr txBox="1">
            <a:spLocks/>
          </p:cNvSpPr>
          <p:nvPr/>
        </p:nvSpPr>
        <p:spPr>
          <a:xfrm>
            <a:off x="5425799" y="6184281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A7462884-673A-42D3-A960-B27E3048F301}"/>
              </a:ext>
            </a:extLst>
          </p:cNvPr>
          <p:cNvSpPr txBox="1">
            <a:spLocks/>
          </p:cNvSpPr>
          <p:nvPr/>
        </p:nvSpPr>
        <p:spPr>
          <a:xfrm>
            <a:off x="6592907" y="6184281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1C78E332-B587-4F40-B854-3F6ECF77BA77}"/>
              </a:ext>
            </a:extLst>
          </p:cNvPr>
          <p:cNvSpPr txBox="1">
            <a:spLocks/>
          </p:cNvSpPr>
          <p:nvPr/>
        </p:nvSpPr>
        <p:spPr>
          <a:xfrm>
            <a:off x="8179115" y="6184281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F23C90F3-033E-42DC-A234-634459641F5F}"/>
              </a:ext>
            </a:extLst>
          </p:cNvPr>
          <p:cNvSpPr txBox="1">
            <a:spLocks/>
          </p:cNvSpPr>
          <p:nvPr/>
        </p:nvSpPr>
        <p:spPr>
          <a:xfrm>
            <a:off x="9950907" y="6184281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6EDF871D-0F91-47FC-A843-A10E7BA68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3">
            <a:extLst>
              <a:ext uri="{FF2B5EF4-FFF2-40B4-BE49-F238E27FC236}">
                <a16:creationId xmlns:a16="http://schemas.microsoft.com/office/drawing/2014/main" id="{DC5AD5F5-4F82-416D-9F17-4E585A02BB45}"/>
              </a:ext>
            </a:extLst>
          </p:cNvPr>
          <p:cNvGrpSpPr/>
          <p:nvPr/>
        </p:nvGrpSpPr>
        <p:grpSpPr>
          <a:xfrm>
            <a:off x="1269740" y="1941087"/>
            <a:ext cx="4364186" cy="3890226"/>
            <a:chOff x="4069695" y="506062"/>
            <a:chExt cx="6858000" cy="6113206"/>
          </a:xfrm>
        </p:grpSpPr>
        <p:sp>
          <p:nvSpPr>
            <p:cNvPr id="4" name="Freeform: Shape 24">
              <a:extLst>
                <a:ext uri="{FF2B5EF4-FFF2-40B4-BE49-F238E27FC236}">
                  <a16:creationId xmlns:a16="http://schemas.microsoft.com/office/drawing/2014/main" id="{2AA47AA5-6184-47AC-A6E2-49641A436C99}"/>
                </a:ext>
              </a:extLst>
            </p:cNvPr>
            <p:cNvSpPr/>
            <p:nvPr/>
          </p:nvSpPr>
          <p:spPr>
            <a:xfrm>
              <a:off x="6903713" y="506062"/>
              <a:ext cx="1189964" cy="1060731"/>
            </a:xfrm>
            <a:custGeom>
              <a:avLst/>
              <a:gdLst>
                <a:gd name="connsiteX0" fmla="*/ 594982 w 1189964"/>
                <a:gd name="connsiteY0" fmla="*/ 0 h 1060731"/>
                <a:gd name="connsiteX1" fmla="*/ 1189964 w 1189964"/>
                <a:gd name="connsiteY1" fmla="*/ 1060731 h 1060731"/>
                <a:gd name="connsiteX2" fmla="*/ 0 w 1189964"/>
                <a:gd name="connsiteY2" fmla="*/ 1060731 h 1060731"/>
                <a:gd name="connsiteX3" fmla="*/ 594982 w 1189964"/>
                <a:gd name="connsiteY3" fmla="*/ 0 h 106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9964" h="1060731">
                  <a:moveTo>
                    <a:pt x="594982" y="0"/>
                  </a:moveTo>
                  <a:lnTo>
                    <a:pt x="1189964" y="1060731"/>
                  </a:lnTo>
                  <a:lnTo>
                    <a:pt x="0" y="1060731"/>
                  </a:lnTo>
                  <a:lnTo>
                    <a:pt x="5949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1">
              <a:extLst>
                <a:ext uri="{FF2B5EF4-FFF2-40B4-BE49-F238E27FC236}">
                  <a16:creationId xmlns:a16="http://schemas.microsoft.com/office/drawing/2014/main" id="{347F89D8-2A1E-46C5-90C9-3D923E8975A9}"/>
                </a:ext>
              </a:extLst>
            </p:cNvPr>
            <p:cNvSpPr/>
            <p:nvPr/>
          </p:nvSpPr>
          <p:spPr>
            <a:xfrm>
              <a:off x="6193598" y="1755329"/>
              <a:ext cx="2610194" cy="1077454"/>
            </a:xfrm>
            <a:custGeom>
              <a:avLst/>
              <a:gdLst>
                <a:gd name="connsiteX0" fmla="*/ 604362 w 2610194"/>
                <a:gd name="connsiteY0" fmla="*/ 0 h 1077454"/>
                <a:gd name="connsiteX1" fmla="*/ 2005832 w 2610194"/>
                <a:gd name="connsiteY1" fmla="*/ 0 h 1077454"/>
                <a:gd name="connsiteX2" fmla="*/ 2610194 w 2610194"/>
                <a:gd name="connsiteY2" fmla="*/ 1077454 h 1077454"/>
                <a:gd name="connsiteX3" fmla="*/ 0 w 2610194"/>
                <a:gd name="connsiteY3" fmla="*/ 1077454 h 1077454"/>
                <a:gd name="connsiteX4" fmla="*/ 604362 w 2610194"/>
                <a:gd name="connsiteY4" fmla="*/ 0 h 107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0194" h="1077454">
                  <a:moveTo>
                    <a:pt x="604362" y="0"/>
                  </a:moveTo>
                  <a:lnTo>
                    <a:pt x="2005832" y="0"/>
                  </a:lnTo>
                  <a:lnTo>
                    <a:pt x="2610194" y="1077454"/>
                  </a:lnTo>
                  <a:lnTo>
                    <a:pt x="0" y="1077454"/>
                  </a:lnTo>
                  <a:lnTo>
                    <a:pt x="6043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18">
              <a:extLst>
                <a:ext uri="{FF2B5EF4-FFF2-40B4-BE49-F238E27FC236}">
                  <a16:creationId xmlns:a16="http://schemas.microsoft.com/office/drawing/2014/main" id="{7A65E856-F2B2-4964-973C-5D06F1514D52}"/>
                </a:ext>
              </a:extLst>
            </p:cNvPr>
            <p:cNvSpPr/>
            <p:nvPr/>
          </p:nvSpPr>
          <p:spPr>
            <a:xfrm>
              <a:off x="5483482" y="3021320"/>
              <a:ext cx="4030426" cy="1077454"/>
            </a:xfrm>
            <a:custGeom>
              <a:avLst/>
              <a:gdLst>
                <a:gd name="connsiteX0" fmla="*/ 604362 w 4030426"/>
                <a:gd name="connsiteY0" fmla="*/ 0 h 1077454"/>
                <a:gd name="connsiteX1" fmla="*/ 3426064 w 4030426"/>
                <a:gd name="connsiteY1" fmla="*/ 0 h 1077454"/>
                <a:gd name="connsiteX2" fmla="*/ 4030426 w 4030426"/>
                <a:gd name="connsiteY2" fmla="*/ 1077454 h 1077454"/>
                <a:gd name="connsiteX3" fmla="*/ 0 w 4030426"/>
                <a:gd name="connsiteY3" fmla="*/ 1077454 h 1077454"/>
                <a:gd name="connsiteX4" fmla="*/ 604362 w 4030426"/>
                <a:gd name="connsiteY4" fmla="*/ 0 h 107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0426" h="1077454">
                  <a:moveTo>
                    <a:pt x="604362" y="0"/>
                  </a:moveTo>
                  <a:lnTo>
                    <a:pt x="3426064" y="0"/>
                  </a:lnTo>
                  <a:lnTo>
                    <a:pt x="4030426" y="1077454"/>
                  </a:lnTo>
                  <a:lnTo>
                    <a:pt x="0" y="1077454"/>
                  </a:lnTo>
                  <a:lnTo>
                    <a:pt x="6043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73EAE62D-3458-4589-B1CD-7502E6ED8D22}"/>
                </a:ext>
              </a:extLst>
            </p:cNvPr>
            <p:cNvSpPr/>
            <p:nvPr/>
          </p:nvSpPr>
          <p:spPr>
            <a:xfrm>
              <a:off x="4773366" y="4287311"/>
              <a:ext cx="5450658" cy="1077454"/>
            </a:xfrm>
            <a:custGeom>
              <a:avLst/>
              <a:gdLst>
                <a:gd name="connsiteX0" fmla="*/ 604362 w 5450658"/>
                <a:gd name="connsiteY0" fmla="*/ 0 h 1077454"/>
                <a:gd name="connsiteX1" fmla="*/ 4846296 w 5450658"/>
                <a:gd name="connsiteY1" fmla="*/ 0 h 1077454"/>
                <a:gd name="connsiteX2" fmla="*/ 5450658 w 5450658"/>
                <a:gd name="connsiteY2" fmla="*/ 1077454 h 1077454"/>
                <a:gd name="connsiteX3" fmla="*/ 0 w 5450658"/>
                <a:gd name="connsiteY3" fmla="*/ 1077454 h 1077454"/>
                <a:gd name="connsiteX4" fmla="*/ 604362 w 5450658"/>
                <a:gd name="connsiteY4" fmla="*/ 0 h 107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50658" h="1077454">
                  <a:moveTo>
                    <a:pt x="604362" y="0"/>
                  </a:moveTo>
                  <a:lnTo>
                    <a:pt x="4846296" y="0"/>
                  </a:lnTo>
                  <a:lnTo>
                    <a:pt x="5450658" y="1077454"/>
                  </a:lnTo>
                  <a:lnTo>
                    <a:pt x="0" y="1077454"/>
                  </a:lnTo>
                  <a:lnTo>
                    <a:pt x="604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7164917C-EA5E-486D-AE60-271417697EF4}"/>
                </a:ext>
              </a:extLst>
            </p:cNvPr>
            <p:cNvSpPr/>
            <p:nvPr/>
          </p:nvSpPr>
          <p:spPr>
            <a:xfrm>
              <a:off x="4069695" y="5553303"/>
              <a:ext cx="6858000" cy="1065965"/>
            </a:xfrm>
            <a:custGeom>
              <a:avLst/>
              <a:gdLst>
                <a:gd name="connsiteX0" fmla="*/ 597918 w 6858000"/>
                <a:gd name="connsiteY0" fmla="*/ 0 h 1065965"/>
                <a:gd name="connsiteX1" fmla="*/ 6260082 w 6858000"/>
                <a:gd name="connsiteY1" fmla="*/ 0 h 1065965"/>
                <a:gd name="connsiteX2" fmla="*/ 6858000 w 6858000"/>
                <a:gd name="connsiteY2" fmla="*/ 1065965 h 1065965"/>
                <a:gd name="connsiteX3" fmla="*/ 0 w 6858000"/>
                <a:gd name="connsiteY3" fmla="*/ 1065965 h 1065965"/>
                <a:gd name="connsiteX4" fmla="*/ 597918 w 6858000"/>
                <a:gd name="connsiteY4" fmla="*/ 0 h 106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1065965">
                  <a:moveTo>
                    <a:pt x="597918" y="0"/>
                  </a:moveTo>
                  <a:lnTo>
                    <a:pt x="6260082" y="0"/>
                  </a:lnTo>
                  <a:lnTo>
                    <a:pt x="6858000" y="1065965"/>
                  </a:lnTo>
                  <a:lnTo>
                    <a:pt x="0" y="1065965"/>
                  </a:lnTo>
                  <a:lnTo>
                    <a:pt x="597918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Parallelogram 29">
              <a:extLst>
                <a:ext uri="{FF2B5EF4-FFF2-40B4-BE49-F238E27FC236}">
                  <a16:creationId xmlns:a16="http://schemas.microsoft.com/office/drawing/2014/main" id="{9B436A5A-A903-4049-8251-1EBEFA3B1331}"/>
                </a:ext>
              </a:extLst>
            </p:cNvPr>
            <p:cNvSpPr/>
            <p:nvPr/>
          </p:nvSpPr>
          <p:spPr>
            <a:xfrm flipH="1">
              <a:off x="6903709" y="1566792"/>
              <a:ext cx="1298523" cy="188537"/>
            </a:xfrm>
            <a:prstGeom prst="parallelogram">
              <a:avLst>
                <a:gd name="adj" fmla="val 131782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30">
              <a:extLst>
                <a:ext uri="{FF2B5EF4-FFF2-40B4-BE49-F238E27FC236}">
                  <a16:creationId xmlns:a16="http://schemas.microsoft.com/office/drawing/2014/main" id="{24B8CC14-B1CC-41C1-92CF-DCC10C204244}"/>
                </a:ext>
              </a:extLst>
            </p:cNvPr>
            <p:cNvSpPr/>
            <p:nvPr/>
          </p:nvSpPr>
          <p:spPr>
            <a:xfrm flipH="1">
              <a:off x="6200171" y="2832782"/>
              <a:ext cx="2707810" cy="188537"/>
            </a:xfrm>
            <a:prstGeom prst="parallelogram">
              <a:avLst>
                <a:gd name="adj" fmla="val 131782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31">
              <a:extLst>
                <a:ext uri="{FF2B5EF4-FFF2-40B4-BE49-F238E27FC236}">
                  <a16:creationId xmlns:a16="http://schemas.microsoft.com/office/drawing/2014/main" id="{5E599C24-9354-4C0E-896B-DAE2EB0D6BD1}"/>
                </a:ext>
              </a:extLst>
            </p:cNvPr>
            <p:cNvSpPr/>
            <p:nvPr/>
          </p:nvSpPr>
          <p:spPr>
            <a:xfrm flipH="1">
              <a:off x="5496633" y="4098772"/>
              <a:ext cx="4128706" cy="188537"/>
            </a:xfrm>
            <a:prstGeom prst="parallelogram">
              <a:avLst>
                <a:gd name="adj" fmla="val 131782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32">
              <a:extLst>
                <a:ext uri="{FF2B5EF4-FFF2-40B4-BE49-F238E27FC236}">
                  <a16:creationId xmlns:a16="http://schemas.microsoft.com/office/drawing/2014/main" id="{EEB7054C-B426-4FD5-BA16-52E6277941F3}"/>
                </a:ext>
              </a:extLst>
            </p:cNvPr>
            <p:cNvSpPr/>
            <p:nvPr/>
          </p:nvSpPr>
          <p:spPr>
            <a:xfrm flipH="1">
              <a:off x="4793095" y="5364762"/>
              <a:ext cx="5537286" cy="188537"/>
            </a:xfrm>
            <a:prstGeom prst="parallelogram">
              <a:avLst>
                <a:gd name="adj" fmla="val 131782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224121C-D716-480F-A49D-87D16CE1F7F2}"/>
              </a:ext>
            </a:extLst>
          </p:cNvPr>
          <p:cNvSpPr txBox="1"/>
          <p:nvPr/>
        </p:nvSpPr>
        <p:spPr>
          <a:xfrm>
            <a:off x="2994552" y="2894236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bg1"/>
                </a:solidFill>
                <a:cs typeface="Arial" pitchFamily="34" charset="0"/>
              </a:rPr>
              <a:t>STEP 1</a:t>
            </a:r>
            <a:endParaRPr lang="ko-KR" altLang="en-US" b="1" dirty="0">
              <a:ln w="12700"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FA7C0-8C6F-447C-9AD6-F9EE076B37D4}"/>
              </a:ext>
            </a:extLst>
          </p:cNvPr>
          <p:cNvSpPr txBox="1"/>
          <p:nvPr/>
        </p:nvSpPr>
        <p:spPr>
          <a:xfrm>
            <a:off x="2994552" y="3691078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bg1"/>
                </a:solidFill>
                <a:cs typeface="Arial" pitchFamily="34" charset="0"/>
              </a:rPr>
              <a:t>STEP 2</a:t>
            </a:r>
            <a:endParaRPr lang="ko-KR" altLang="en-US" b="1" dirty="0">
              <a:ln w="12700"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0FE154-78A4-4F02-9196-35BF70B33DEA}"/>
              </a:ext>
            </a:extLst>
          </p:cNvPr>
          <p:cNvSpPr txBox="1"/>
          <p:nvPr/>
        </p:nvSpPr>
        <p:spPr>
          <a:xfrm>
            <a:off x="2994552" y="4487920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bg1"/>
                </a:solidFill>
                <a:cs typeface="Arial" pitchFamily="34" charset="0"/>
              </a:rPr>
              <a:t>STEP 3</a:t>
            </a:r>
            <a:endParaRPr lang="ko-KR" altLang="en-US" b="1" dirty="0">
              <a:ln w="12700"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59D57F-68E6-4299-9D76-3C7160B29269}"/>
              </a:ext>
            </a:extLst>
          </p:cNvPr>
          <p:cNvSpPr txBox="1"/>
          <p:nvPr/>
        </p:nvSpPr>
        <p:spPr>
          <a:xfrm>
            <a:off x="2994552" y="5284763"/>
            <a:ext cx="9836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ln w="12700">
                  <a:noFill/>
                </a:ln>
                <a:solidFill>
                  <a:schemeClr val="bg1"/>
                </a:solidFill>
                <a:cs typeface="Arial" pitchFamily="34" charset="0"/>
              </a:rPr>
              <a:t>STEP 4</a:t>
            </a:r>
            <a:endParaRPr lang="ko-KR" altLang="en-US" b="1" dirty="0">
              <a:ln w="12700">
                <a:noFill/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93">
            <a:extLst>
              <a:ext uri="{FF2B5EF4-FFF2-40B4-BE49-F238E27FC236}">
                <a16:creationId xmlns:a16="http://schemas.microsoft.com/office/drawing/2014/main" id="{DD1E970F-C488-45F5-B1D6-F83887517CA3}"/>
              </a:ext>
            </a:extLst>
          </p:cNvPr>
          <p:cNvGrpSpPr/>
          <p:nvPr/>
        </p:nvGrpSpPr>
        <p:grpSpPr>
          <a:xfrm>
            <a:off x="6550655" y="1552071"/>
            <a:ext cx="4465237" cy="1188357"/>
            <a:chOff x="6550655" y="1552071"/>
            <a:chExt cx="4465237" cy="1188357"/>
          </a:xfrm>
        </p:grpSpPr>
        <p:sp>
          <p:nvSpPr>
            <p:cNvPr id="18" name="Rectangle: Rounded Corners 41">
              <a:extLst>
                <a:ext uri="{FF2B5EF4-FFF2-40B4-BE49-F238E27FC236}">
                  <a16:creationId xmlns:a16="http://schemas.microsoft.com/office/drawing/2014/main" id="{C31FD9B2-154D-4750-B824-332A1A67482A}"/>
                </a:ext>
              </a:extLst>
            </p:cNvPr>
            <p:cNvSpPr/>
            <p:nvPr/>
          </p:nvSpPr>
          <p:spPr>
            <a:xfrm>
              <a:off x="6556828" y="1648263"/>
              <a:ext cx="468790" cy="4687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EFC8A8-D65F-4D12-BA04-0EC0C4DCEF37}"/>
                </a:ext>
              </a:extLst>
            </p:cNvPr>
            <p:cNvSpPr txBox="1"/>
            <p:nvPr/>
          </p:nvSpPr>
          <p:spPr>
            <a:xfrm>
              <a:off x="6550655" y="1744158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B523B9-7178-4B5A-A7AA-04E5522F6EC2}"/>
                </a:ext>
              </a:extLst>
            </p:cNvPr>
            <p:cNvSpPr txBox="1"/>
            <p:nvPr/>
          </p:nvSpPr>
          <p:spPr>
            <a:xfrm>
              <a:off x="7283150" y="1552071"/>
              <a:ext cx="9836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n w="12700">
                    <a:noFill/>
                  </a:ln>
                  <a:solidFill>
                    <a:schemeClr val="accent4"/>
                  </a:solidFill>
                  <a:cs typeface="Arial" pitchFamily="34" charset="0"/>
                </a:rPr>
                <a:t>STEP 1</a:t>
              </a:r>
              <a:endParaRPr lang="ko-KR" altLang="en-US" b="1" dirty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21" name="Group 84">
              <a:extLst>
                <a:ext uri="{FF2B5EF4-FFF2-40B4-BE49-F238E27FC236}">
                  <a16:creationId xmlns:a16="http://schemas.microsoft.com/office/drawing/2014/main" id="{4E4B5063-5624-45BE-838A-1BDB4AB03561}"/>
                </a:ext>
              </a:extLst>
            </p:cNvPr>
            <p:cNvGrpSpPr/>
            <p:nvPr/>
          </p:nvGrpSpPr>
          <p:grpSpPr>
            <a:xfrm>
              <a:off x="7283149" y="1964831"/>
              <a:ext cx="3732743" cy="775597"/>
              <a:chOff x="7395558" y="2278378"/>
              <a:chExt cx="3732743" cy="77559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536696-863E-4720-A8D9-06F931CB7BCF}"/>
                  </a:ext>
                </a:extLst>
              </p:cNvPr>
              <p:cNvSpPr txBox="1"/>
              <p:nvPr/>
            </p:nvSpPr>
            <p:spPr>
              <a:xfrm>
                <a:off x="7395558" y="2278378"/>
                <a:ext cx="3732743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D32BEA-35D1-4614-8724-D38004DCC108}"/>
                  </a:ext>
                </a:extLst>
              </p:cNvPr>
              <p:cNvSpPr txBox="1"/>
              <p:nvPr/>
            </p:nvSpPr>
            <p:spPr>
              <a:xfrm>
                <a:off x="8201860" y="2592310"/>
                <a:ext cx="29264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4" name="Group 94">
            <a:extLst>
              <a:ext uri="{FF2B5EF4-FFF2-40B4-BE49-F238E27FC236}">
                <a16:creationId xmlns:a16="http://schemas.microsoft.com/office/drawing/2014/main" id="{EDB3C8E0-C5EE-4F55-945A-18AE69DE95F0}"/>
              </a:ext>
            </a:extLst>
          </p:cNvPr>
          <p:cNvGrpSpPr/>
          <p:nvPr/>
        </p:nvGrpSpPr>
        <p:grpSpPr>
          <a:xfrm>
            <a:off x="6550655" y="2756241"/>
            <a:ext cx="4465237" cy="1182551"/>
            <a:chOff x="6550655" y="2676838"/>
            <a:chExt cx="4465237" cy="1182551"/>
          </a:xfrm>
        </p:grpSpPr>
        <p:sp>
          <p:nvSpPr>
            <p:cNvPr id="25" name="Rectangle: Rounded Corners 42">
              <a:extLst>
                <a:ext uri="{FF2B5EF4-FFF2-40B4-BE49-F238E27FC236}">
                  <a16:creationId xmlns:a16="http://schemas.microsoft.com/office/drawing/2014/main" id="{6BA0B124-47C5-40DA-8D3D-42B118D48EAF}"/>
                </a:ext>
              </a:extLst>
            </p:cNvPr>
            <p:cNvSpPr/>
            <p:nvPr/>
          </p:nvSpPr>
          <p:spPr>
            <a:xfrm>
              <a:off x="6558075" y="2773030"/>
              <a:ext cx="468790" cy="468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C7084D-F1A0-4DA1-910A-2C6B19744359}"/>
                </a:ext>
              </a:extLst>
            </p:cNvPr>
            <p:cNvSpPr txBox="1"/>
            <p:nvPr/>
          </p:nvSpPr>
          <p:spPr>
            <a:xfrm>
              <a:off x="6550655" y="2868925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8080A0-D9A4-48F2-A836-691EBFD7ED70}"/>
                </a:ext>
              </a:extLst>
            </p:cNvPr>
            <p:cNvSpPr txBox="1"/>
            <p:nvPr/>
          </p:nvSpPr>
          <p:spPr>
            <a:xfrm>
              <a:off x="7283150" y="2676838"/>
              <a:ext cx="9836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n w="12700">
                    <a:noFill/>
                  </a:ln>
                  <a:solidFill>
                    <a:schemeClr val="accent3"/>
                  </a:solidFill>
                  <a:cs typeface="Arial" pitchFamily="34" charset="0"/>
                </a:rPr>
                <a:t>STEP 2</a:t>
              </a:r>
              <a:endParaRPr lang="ko-KR" altLang="en-US" b="1" dirty="0">
                <a:ln w="12700">
                  <a:noFill/>
                </a:ln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28" name="Group 85">
              <a:extLst>
                <a:ext uri="{FF2B5EF4-FFF2-40B4-BE49-F238E27FC236}">
                  <a16:creationId xmlns:a16="http://schemas.microsoft.com/office/drawing/2014/main" id="{8FE00A52-58A2-4C0A-AC53-797D9D211BF3}"/>
                </a:ext>
              </a:extLst>
            </p:cNvPr>
            <p:cNvGrpSpPr/>
            <p:nvPr/>
          </p:nvGrpSpPr>
          <p:grpSpPr>
            <a:xfrm>
              <a:off x="7283149" y="3086687"/>
              <a:ext cx="3732743" cy="772702"/>
              <a:chOff x="7395558" y="3484390"/>
              <a:chExt cx="3732743" cy="77270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449B693-239B-4175-B4E9-326B9B81D841}"/>
                  </a:ext>
                </a:extLst>
              </p:cNvPr>
              <p:cNvSpPr txBox="1"/>
              <p:nvPr/>
            </p:nvSpPr>
            <p:spPr>
              <a:xfrm>
                <a:off x="7395558" y="3484390"/>
                <a:ext cx="3732743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Simple Portfolio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D36779F-DAD0-4432-8B36-E936F3B781C0}"/>
                  </a:ext>
                </a:extLst>
              </p:cNvPr>
              <p:cNvSpPr txBox="1"/>
              <p:nvPr/>
            </p:nvSpPr>
            <p:spPr>
              <a:xfrm>
                <a:off x="8201860" y="3795427"/>
                <a:ext cx="29264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1" name="Group 95">
            <a:extLst>
              <a:ext uri="{FF2B5EF4-FFF2-40B4-BE49-F238E27FC236}">
                <a16:creationId xmlns:a16="http://schemas.microsoft.com/office/drawing/2014/main" id="{6EB86518-908A-4F2B-90E5-C2EB28872ECE}"/>
              </a:ext>
            </a:extLst>
          </p:cNvPr>
          <p:cNvGrpSpPr/>
          <p:nvPr/>
        </p:nvGrpSpPr>
        <p:grpSpPr>
          <a:xfrm>
            <a:off x="6550655" y="3954605"/>
            <a:ext cx="4465237" cy="1182551"/>
            <a:chOff x="6550655" y="3795799"/>
            <a:chExt cx="4465237" cy="1182551"/>
          </a:xfrm>
        </p:grpSpPr>
        <p:sp>
          <p:nvSpPr>
            <p:cNvPr id="32" name="Rectangle: Rounded Corners 43">
              <a:extLst>
                <a:ext uri="{FF2B5EF4-FFF2-40B4-BE49-F238E27FC236}">
                  <a16:creationId xmlns:a16="http://schemas.microsoft.com/office/drawing/2014/main" id="{71BA8301-B4F4-43CF-8C86-33438D55D464}"/>
                </a:ext>
              </a:extLst>
            </p:cNvPr>
            <p:cNvSpPr/>
            <p:nvPr/>
          </p:nvSpPr>
          <p:spPr>
            <a:xfrm>
              <a:off x="6558075" y="3891991"/>
              <a:ext cx="468790" cy="46878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14D84DD-00A4-4564-99E5-B60F667F4410}"/>
                </a:ext>
              </a:extLst>
            </p:cNvPr>
            <p:cNvSpPr txBox="1"/>
            <p:nvPr/>
          </p:nvSpPr>
          <p:spPr>
            <a:xfrm>
              <a:off x="6550655" y="3987886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561FB2F-799F-46E3-BCBF-04ED7C399D4A}"/>
                </a:ext>
              </a:extLst>
            </p:cNvPr>
            <p:cNvSpPr txBox="1"/>
            <p:nvPr/>
          </p:nvSpPr>
          <p:spPr>
            <a:xfrm>
              <a:off x="7283150" y="3795799"/>
              <a:ext cx="9836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n w="12700">
                    <a:noFill/>
                  </a:ln>
                  <a:solidFill>
                    <a:schemeClr val="accent2"/>
                  </a:solidFill>
                  <a:cs typeface="Arial" pitchFamily="34" charset="0"/>
                </a:rPr>
                <a:t>STEP 3</a:t>
              </a:r>
              <a:endParaRPr lang="ko-KR" altLang="en-US" b="1" dirty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35" name="Group 86">
              <a:extLst>
                <a:ext uri="{FF2B5EF4-FFF2-40B4-BE49-F238E27FC236}">
                  <a16:creationId xmlns:a16="http://schemas.microsoft.com/office/drawing/2014/main" id="{BD372DCF-802E-4319-B16D-C2B9D1F1F299}"/>
                </a:ext>
              </a:extLst>
            </p:cNvPr>
            <p:cNvGrpSpPr/>
            <p:nvPr/>
          </p:nvGrpSpPr>
          <p:grpSpPr>
            <a:xfrm>
              <a:off x="7283149" y="4208544"/>
              <a:ext cx="3732743" cy="769806"/>
              <a:chOff x="7395558" y="4690402"/>
              <a:chExt cx="3732743" cy="76980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98789DC-B1E8-43F2-BEE9-01AA7F1270C0}"/>
                  </a:ext>
                </a:extLst>
              </p:cNvPr>
              <p:cNvSpPr txBox="1"/>
              <p:nvPr/>
            </p:nvSpPr>
            <p:spPr>
              <a:xfrm>
                <a:off x="7395558" y="4690402"/>
                <a:ext cx="3732743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Portfolio Presentation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1365D77-F751-4158-B3E6-E675AA462112}"/>
                  </a:ext>
                </a:extLst>
              </p:cNvPr>
              <p:cNvSpPr txBox="1"/>
              <p:nvPr/>
            </p:nvSpPr>
            <p:spPr>
              <a:xfrm>
                <a:off x="8201860" y="4998543"/>
                <a:ext cx="29264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8" name="Group 92">
            <a:extLst>
              <a:ext uri="{FF2B5EF4-FFF2-40B4-BE49-F238E27FC236}">
                <a16:creationId xmlns:a16="http://schemas.microsoft.com/office/drawing/2014/main" id="{2C857FF4-248D-4097-9A92-5B1FE3204982}"/>
              </a:ext>
            </a:extLst>
          </p:cNvPr>
          <p:cNvGrpSpPr/>
          <p:nvPr/>
        </p:nvGrpSpPr>
        <p:grpSpPr>
          <a:xfrm>
            <a:off x="6558075" y="5152968"/>
            <a:ext cx="4465237" cy="1187934"/>
            <a:chOff x="6550655" y="4914760"/>
            <a:chExt cx="4465237" cy="1187934"/>
          </a:xfrm>
        </p:grpSpPr>
        <p:sp>
          <p:nvSpPr>
            <p:cNvPr id="39" name="Rectangle: Rounded Corners 44">
              <a:extLst>
                <a:ext uri="{FF2B5EF4-FFF2-40B4-BE49-F238E27FC236}">
                  <a16:creationId xmlns:a16="http://schemas.microsoft.com/office/drawing/2014/main" id="{2CB50D1F-C2DE-4327-8ED7-D08DF91C719A}"/>
                </a:ext>
              </a:extLst>
            </p:cNvPr>
            <p:cNvSpPr/>
            <p:nvPr/>
          </p:nvSpPr>
          <p:spPr>
            <a:xfrm>
              <a:off x="6560862" y="5010952"/>
              <a:ext cx="468790" cy="4687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2B0387B-A9BA-4A29-94BB-C95A18726970}"/>
                </a:ext>
              </a:extLst>
            </p:cNvPr>
            <p:cNvSpPr txBox="1"/>
            <p:nvPr/>
          </p:nvSpPr>
          <p:spPr>
            <a:xfrm>
              <a:off x="6550655" y="5106847"/>
              <a:ext cx="48920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0895E28-F386-40D5-91AD-E3810E690269}"/>
                </a:ext>
              </a:extLst>
            </p:cNvPr>
            <p:cNvSpPr txBox="1"/>
            <p:nvPr/>
          </p:nvSpPr>
          <p:spPr>
            <a:xfrm>
              <a:off x="7283150" y="4914760"/>
              <a:ext cx="98364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ln w="12700">
                    <a:noFill/>
                  </a:ln>
                  <a:solidFill>
                    <a:schemeClr val="accent1"/>
                  </a:solidFill>
                  <a:cs typeface="Arial" pitchFamily="34" charset="0"/>
                </a:rPr>
                <a:t>STEP 4</a:t>
              </a:r>
              <a:endParaRPr lang="ko-KR" altLang="en-US" b="1" dirty="0">
                <a:ln w="12700">
                  <a:noFill/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42" name="Group 87">
              <a:extLst>
                <a:ext uri="{FF2B5EF4-FFF2-40B4-BE49-F238E27FC236}">
                  <a16:creationId xmlns:a16="http://schemas.microsoft.com/office/drawing/2014/main" id="{0C8AA90F-EE97-4AC3-BFFE-A7F85E23C644}"/>
                </a:ext>
              </a:extLst>
            </p:cNvPr>
            <p:cNvGrpSpPr/>
            <p:nvPr/>
          </p:nvGrpSpPr>
          <p:grpSpPr>
            <a:xfrm>
              <a:off x="7283149" y="5327097"/>
              <a:ext cx="3732743" cy="775597"/>
              <a:chOff x="7395558" y="5896116"/>
              <a:chExt cx="3732743" cy="77559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DECBCF1-15AE-4C09-B30C-37EDFE8EE64E}"/>
                  </a:ext>
                </a:extLst>
              </p:cNvPr>
              <p:cNvSpPr txBox="1"/>
              <p:nvPr/>
            </p:nvSpPr>
            <p:spPr>
              <a:xfrm>
                <a:off x="7395558" y="5896116"/>
                <a:ext cx="3732743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ko-KR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AC07B8F-4AE2-4744-A7B4-F672316A4146}"/>
                  </a:ext>
                </a:extLst>
              </p:cNvPr>
              <p:cNvSpPr txBox="1"/>
              <p:nvPr/>
            </p:nvSpPr>
            <p:spPr>
              <a:xfrm>
                <a:off x="8201860" y="6210048"/>
                <a:ext cx="29264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zing. </a:t>
                </a:r>
                <a:endPara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1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495687"/>
      </a:accent6>
      <a:hlink>
        <a:srgbClr val="000000"/>
      </a:hlink>
      <a:folHlink>
        <a:srgbClr val="00000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1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495687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495687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4943</Words>
  <Application>Microsoft Office PowerPoint</Application>
  <PresentationFormat>와이드스크린</PresentationFormat>
  <Paragraphs>583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76</cp:revision>
  <dcterms:created xsi:type="dcterms:W3CDTF">2020-01-20T05:08:25Z</dcterms:created>
  <dcterms:modified xsi:type="dcterms:W3CDTF">2025-11-13T16:49:43Z</dcterms:modified>
</cp:coreProperties>
</file>